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65" r:id="rId2"/>
    <p:sldMasterId id="2147483685" r:id="rId3"/>
  </p:sldMasterIdLst>
  <p:notesMasterIdLst>
    <p:notesMasterId r:id="rId21"/>
  </p:notesMasterIdLst>
  <p:sldIdLst>
    <p:sldId id="725" r:id="rId4"/>
    <p:sldId id="726" r:id="rId5"/>
    <p:sldId id="747" r:id="rId6"/>
    <p:sldId id="727" r:id="rId7"/>
    <p:sldId id="622" r:id="rId8"/>
    <p:sldId id="735" r:id="rId9"/>
    <p:sldId id="719" r:id="rId10"/>
    <p:sldId id="729" r:id="rId11"/>
    <p:sldId id="740" r:id="rId12"/>
    <p:sldId id="749" r:id="rId13"/>
    <p:sldId id="748" r:id="rId14"/>
    <p:sldId id="741" r:id="rId15"/>
    <p:sldId id="744" r:id="rId16"/>
    <p:sldId id="745" r:id="rId17"/>
    <p:sldId id="746" r:id="rId18"/>
    <p:sldId id="724" r:id="rId19"/>
    <p:sldId id="73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E1F588-716B-4D33-86A4-02124E70F1B5}" v="9" dt="2026-03-30T18:39:25.3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5" autoAdjust="0"/>
    <p:restoredTop sz="57410" autoAdjust="0"/>
  </p:normalViewPr>
  <p:slideViewPr>
    <p:cSldViewPr snapToGrid="0">
      <p:cViewPr varScale="1">
        <p:scale>
          <a:sx n="47" d="100"/>
          <a:sy n="47" d="100"/>
        </p:scale>
        <p:origin x="1162" y="48"/>
      </p:cViewPr>
      <p:guideLst/>
    </p:cSldViewPr>
  </p:slideViewPr>
  <p:outlineViewPr>
    <p:cViewPr>
      <p:scale>
        <a:sx n="33" d="100"/>
        <a:sy n="33" d="100"/>
      </p:scale>
      <p:origin x="0" y="-30917"/>
    </p:cViewPr>
  </p:outlineViewPr>
  <p:notesTextViewPr>
    <p:cViewPr>
      <p:scale>
        <a:sx n="3" d="2"/>
        <a:sy n="3" d="2"/>
      </p:scale>
      <p:origin x="0" y="0"/>
    </p:cViewPr>
  </p:notesTextViewPr>
  <p:sorterViewPr>
    <p:cViewPr>
      <p:scale>
        <a:sx n="170" d="100"/>
        <a:sy n="170" d="100"/>
      </p:scale>
      <p:origin x="0" y="-18773"/>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microsoft.com/office/2015/10/relationships/revisionInfo" Target="revisionInfo.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7C700A-DD17-4A7D-9FBE-46D3E7A9A4E2}" type="datetimeFigureOut">
              <a:rPr lang="en-GB" smtClean="0"/>
              <a:t>31/03/2026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B42D2A-2E1E-43BB-AA9D-D06941661AAE}" type="slidenum">
              <a:rPr lang="en-GB" smtClean="0"/>
              <a:t>‹#›</a:t>
            </a:fld>
            <a:endParaRPr lang="en-GB"/>
          </a:p>
        </p:txBody>
      </p:sp>
    </p:spTree>
    <p:extLst>
      <p:ext uri="{BB962C8B-B14F-4D97-AF65-F5344CB8AC3E}">
        <p14:creationId xmlns:p14="http://schemas.microsoft.com/office/powerpoint/2010/main" val="3639550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7B42D2A-2E1E-43BB-AA9D-D06941661AAE}" type="slidenum">
              <a:rPr lang="en-GB" smtClean="0"/>
              <a:t>1</a:t>
            </a:fld>
            <a:endParaRPr lang="en-GB"/>
          </a:p>
        </p:txBody>
      </p:sp>
    </p:spTree>
    <p:extLst>
      <p:ext uri="{BB962C8B-B14F-4D97-AF65-F5344CB8AC3E}">
        <p14:creationId xmlns:p14="http://schemas.microsoft.com/office/powerpoint/2010/main" val="40966197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055AD-A356-B9D1-B3CF-0D1CAE81C2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D6CBE6-CF41-2963-E021-F87FD33316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9B1FDE-8BA2-1E1D-CB68-E7813AFB2497}"/>
              </a:ext>
            </a:extLst>
          </p:cNvPr>
          <p:cNvSpPr>
            <a:spLocks noGrp="1"/>
          </p:cNvSpPr>
          <p:nvPr>
            <p:ph type="body" idx="1"/>
          </p:nvPr>
        </p:nvSpPr>
        <p:spPr/>
        <p:txBody>
          <a:bodyPr/>
          <a:lstStyle/>
          <a:p>
            <a:endParaRPr lang="en-GB" dirty="0"/>
          </a:p>
          <a:p>
            <a:r>
              <a:rPr lang="en-GB" dirty="0"/>
              <a:t>Thematic analysis of assessment also assessed student recognition of impact of study in terms of development of the APM Five dimensions of professionalism (APM, 2025) and impact on professional development, employability and impact in the workplace using five key words identified during a pilot by 3 researchers. </a:t>
            </a:r>
          </a:p>
          <a:p>
            <a:endParaRPr lang="en-GB" dirty="0"/>
          </a:p>
          <a:p>
            <a:r>
              <a:rPr lang="en-GB" dirty="0"/>
              <a:t>There is good identification of student recognition of impact of study within an organisation (30) and professional development (38), but the analysis shows poor student recognition of improving general employability (9), soft/transferable skills (16) and professional recognition (11).  The data indicates that students do not link behavioural competence development with improved employability and increased soft/transferable skills.  The module needs to link behavioural competence development with improved employability and transferable skills more explicitly. </a:t>
            </a:r>
          </a:p>
          <a:p>
            <a:endParaRPr lang="en-GB" dirty="0"/>
          </a:p>
          <a:p>
            <a:r>
              <a:rPr lang="en-GB" dirty="0"/>
              <a:t>In terms of development of the APM Five dimensions, as expected, students recognise increased breadth and depth of knowledge as a result of study, but low recognition of impact on qualifications, codes of conduct and CPD. </a:t>
            </a:r>
          </a:p>
          <a:p>
            <a:endParaRPr lang="en-GB" dirty="0"/>
          </a:p>
          <a:p>
            <a:r>
              <a:rPr lang="en-GB" dirty="0"/>
              <a:t>Development in terms of the dimensions is impacted by students’ level of project management experience at the start of the module. Additionally, student reflection suggests the module does not emphasise the link between qualifications and professional development with improvements in employability.  This is one area for the module team to review, and this could apply to other modules. </a:t>
            </a:r>
          </a:p>
        </p:txBody>
      </p:sp>
      <p:sp>
        <p:nvSpPr>
          <p:cNvPr id="4" name="Slide Number Placeholder 3">
            <a:extLst>
              <a:ext uri="{FF2B5EF4-FFF2-40B4-BE49-F238E27FC236}">
                <a16:creationId xmlns:a16="http://schemas.microsoft.com/office/drawing/2014/main" id="{73BDD11C-768B-411D-2992-82CC8E823AA3}"/>
              </a:ext>
            </a:extLst>
          </p:cNvPr>
          <p:cNvSpPr>
            <a:spLocks noGrp="1"/>
          </p:cNvSpPr>
          <p:nvPr>
            <p:ph type="sldNum" sz="quarter" idx="5"/>
          </p:nvPr>
        </p:nvSpPr>
        <p:spPr/>
        <p:txBody>
          <a:bodyPr/>
          <a:lstStyle/>
          <a:p>
            <a:fld id="{E7B42D2A-2E1E-43BB-AA9D-D06941661AAE}" type="slidenum">
              <a:rPr lang="en-GB" smtClean="0"/>
              <a:t>10</a:t>
            </a:fld>
            <a:endParaRPr lang="en-GB"/>
          </a:p>
        </p:txBody>
      </p:sp>
    </p:spTree>
    <p:extLst>
      <p:ext uri="{BB962C8B-B14F-4D97-AF65-F5344CB8AC3E}">
        <p14:creationId xmlns:p14="http://schemas.microsoft.com/office/powerpoint/2010/main" val="1516697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979A84-BE5A-C748-0287-B1E9FB5726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45995F-410E-D341-870D-95EEAB781C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D5458C-64A3-F7A6-EACB-3562AA22D827}"/>
              </a:ext>
            </a:extLst>
          </p:cNvPr>
          <p:cNvSpPr>
            <a:spLocks noGrp="1"/>
          </p:cNvSpPr>
          <p:nvPr>
            <p:ph type="body" idx="1"/>
          </p:nvPr>
        </p:nvSpPr>
        <p:spPr/>
        <p:txBody>
          <a:bodyPr/>
          <a:lstStyle/>
          <a:p>
            <a:r>
              <a:rPr lang="en-GB" dirty="0"/>
              <a:t>The technique of recording quotes during thematic analysis of reflection in assessment in relation to competences, enables the module team to identify themes which may be useful in future development of module material.</a:t>
            </a:r>
          </a:p>
          <a:p>
            <a:endParaRPr lang="en-GB" dirty="0"/>
          </a:p>
          <a:p>
            <a:r>
              <a:rPr lang="en-GB" dirty="0"/>
              <a:t>This slide shows the themes uncovered for technical competence ‘risk and issue management’</a:t>
            </a:r>
          </a:p>
          <a:p>
            <a:endParaRPr lang="en-GB" dirty="0"/>
          </a:p>
          <a:p>
            <a:r>
              <a:rPr lang="en-GB" dirty="0"/>
              <a:t>Key topics identified for module development, that is, those themes mentioned by the least number of students are:</a:t>
            </a:r>
          </a:p>
          <a:p>
            <a:pPr marL="171450" indent="-171450">
              <a:buFont typeface="Arial" panose="020B0604020202020204" pitchFamily="34" charset="0"/>
              <a:buChar char="•"/>
            </a:pPr>
            <a:r>
              <a:rPr lang="en-GB" dirty="0"/>
              <a:t>Risk throughout the project life cycle</a:t>
            </a:r>
          </a:p>
          <a:p>
            <a:pPr marL="171450" indent="-171450">
              <a:buFont typeface="Arial" panose="020B0604020202020204" pitchFamily="34" charset="0"/>
              <a:buChar char="•"/>
            </a:pPr>
            <a:r>
              <a:rPr lang="en-GB" dirty="0"/>
              <a:t>Issue management</a:t>
            </a:r>
          </a:p>
          <a:p>
            <a:pPr marL="171450" indent="-171450">
              <a:buFont typeface="Arial" panose="020B0604020202020204" pitchFamily="34" charset="0"/>
              <a:buChar char="•"/>
            </a:pPr>
            <a:r>
              <a:rPr lang="en-GB" dirty="0"/>
              <a:t>Risk monitoring.</a:t>
            </a:r>
          </a:p>
          <a:p>
            <a:endParaRPr lang="en-GB" dirty="0"/>
          </a:p>
          <a:p>
            <a:r>
              <a:rPr lang="en-GB" dirty="0"/>
              <a:t>This approach to module development could be applied to many modules or a qualification.</a:t>
            </a:r>
          </a:p>
        </p:txBody>
      </p:sp>
      <p:sp>
        <p:nvSpPr>
          <p:cNvPr id="4" name="Slide Number Placeholder 3">
            <a:extLst>
              <a:ext uri="{FF2B5EF4-FFF2-40B4-BE49-F238E27FC236}">
                <a16:creationId xmlns:a16="http://schemas.microsoft.com/office/drawing/2014/main" id="{575F64EE-85D1-4422-334B-5148CB20B421}"/>
              </a:ext>
            </a:extLst>
          </p:cNvPr>
          <p:cNvSpPr>
            <a:spLocks noGrp="1"/>
          </p:cNvSpPr>
          <p:nvPr>
            <p:ph type="sldNum" sz="quarter" idx="5"/>
          </p:nvPr>
        </p:nvSpPr>
        <p:spPr/>
        <p:txBody>
          <a:bodyPr/>
          <a:lstStyle/>
          <a:p>
            <a:fld id="{E7B42D2A-2E1E-43BB-AA9D-D06941661AAE}" type="slidenum">
              <a:rPr lang="en-GB" smtClean="0"/>
              <a:t>11</a:t>
            </a:fld>
            <a:endParaRPr lang="en-GB"/>
          </a:p>
        </p:txBody>
      </p:sp>
    </p:spTree>
    <p:extLst>
      <p:ext uri="{BB962C8B-B14F-4D97-AF65-F5344CB8AC3E}">
        <p14:creationId xmlns:p14="http://schemas.microsoft.com/office/powerpoint/2010/main" val="4280476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OU employability framework can be found by students through Help Centre (The Open University, 2024) </a:t>
            </a:r>
          </a:p>
          <a:p>
            <a:endParaRPr lang="en-GB" dirty="0"/>
          </a:p>
          <a:p>
            <a:r>
              <a:rPr lang="en-GB" dirty="0"/>
              <a:t>These employability skills are generic for all disciplines and levels within the University. </a:t>
            </a:r>
          </a:p>
          <a:p>
            <a:endParaRPr lang="en-GB" dirty="0"/>
          </a:p>
          <a:p>
            <a:r>
              <a:rPr lang="en-GB" dirty="0" err="1"/>
              <a:t>FutureYou</a:t>
            </a:r>
            <a:r>
              <a:rPr lang="en-GB" dirty="0"/>
              <a:t> shows some examples from the module which relate to the OU employability framework but this is not comprehensive.</a:t>
            </a:r>
          </a:p>
          <a:p>
            <a:endParaRPr lang="en-GB" dirty="0"/>
          </a:p>
          <a:p>
            <a:r>
              <a:rPr lang="en-GB" dirty="0"/>
              <a:t>There is some similarity between M815 behavioural competences and the OU framework: problem solving and communication.</a:t>
            </a:r>
          </a:p>
          <a:p>
            <a:endParaRPr lang="en-GB" dirty="0"/>
          </a:p>
          <a:p>
            <a:r>
              <a:rPr lang="en-GB" dirty="0"/>
              <a:t>But behavioural competences Reflection and critical analysis are not explicitly included in the framework.</a:t>
            </a:r>
          </a:p>
          <a:p>
            <a:endParaRPr lang="en-GB" dirty="0"/>
          </a:p>
          <a:p>
            <a:r>
              <a:rPr lang="en-GB" dirty="0"/>
              <a:t>Further consideration of personal attributes and behaviours could be considered when the OU employability framework is reviewed.</a:t>
            </a:r>
          </a:p>
          <a:p>
            <a:endParaRPr lang="en-GB" dirty="0"/>
          </a:p>
        </p:txBody>
      </p:sp>
      <p:sp>
        <p:nvSpPr>
          <p:cNvPr id="4" name="Slide Number Placeholder 3"/>
          <p:cNvSpPr>
            <a:spLocks noGrp="1"/>
          </p:cNvSpPr>
          <p:nvPr>
            <p:ph type="sldNum" sz="quarter" idx="5"/>
          </p:nvPr>
        </p:nvSpPr>
        <p:spPr/>
        <p:txBody>
          <a:bodyPr/>
          <a:lstStyle/>
          <a:p>
            <a:fld id="{E7B42D2A-2E1E-43BB-AA9D-D06941661AAE}" type="slidenum">
              <a:rPr lang="en-GB" smtClean="0"/>
              <a:t>12</a:t>
            </a:fld>
            <a:endParaRPr lang="en-GB"/>
          </a:p>
        </p:txBody>
      </p:sp>
    </p:spTree>
    <p:extLst>
      <p:ext uri="{BB962C8B-B14F-4D97-AF65-F5344CB8AC3E}">
        <p14:creationId xmlns:p14="http://schemas.microsoft.com/office/powerpoint/2010/main" val="1797218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shows some of the interventions in the module initiated as a result of this research.</a:t>
            </a:r>
          </a:p>
        </p:txBody>
      </p:sp>
      <p:sp>
        <p:nvSpPr>
          <p:cNvPr id="4" name="Slide Number Placeholder 3"/>
          <p:cNvSpPr>
            <a:spLocks noGrp="1"/>
          </p:cNvSpPr>
          <p:nvPr>
            <p:ph type="sldNum" sz="quarter" idx="5"/>
          </p:nvPr>
        </p:nvSpPr>
        <p:spPr/>
        <p:txBody>
          <a:bodyPr/>
          <a:lstStyle/>
          <a:p>
            <a:fld id="{E7B42D2A-2E1E-43BB-AA9D-D06941661AAE}" type="slidenum">
              <a:rPr lang="en-GB" smtClean="0"/>
              <a:t>13</a:t>
            </a:fld>
            <a:endParaRPr lang="en-GB"/>
          </a:p>
        </p:txBody>
      </p:sp>
    </p:spTree>
    <p:extLst>
      <p:ext uri="{BB962C8B-B14F-4D97-AF65-F5344CB8AC3E}">
        <p14:creationId xmlns:p14="http://schemas.microsoft.com/office/powerpoint/2010/main" val="7196739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Another project would be needed for robust evaluation of the interventions, but there is some anecdotal evidence from EMA co-ordination and EMA marking.</a:t>
            </a:r>
          </a:p>
          <a:p>
            <a:endParaRPr lang="en-GB" dirty="0"/>
          </a:p>
          <a:p>
            <a:r>
              <a:rPr lang="en-GB" dirty="0"/>
              <a:t>Changes in the module team have resulted in limited support for interventions, however, we are talking to the new module chair.</a:t>
            </a:r>
          </a:p>
          <a:p>
            <a:endParaRPr lang="en-GB" dirty="0"/>
          </a:p>
          <a:p>
            <a:r>
              <a:rPr lang="en-GB" dirty="0"/>
              <a:t>Other successes are:</a:t>
            </a:r>
          </a:p>
          <a:p>
            <a:endParaRPr lang="en-GB" dirty="0"/>
          </a:p>
          <a:p>
            <a:r>
              <a:rPr lang="en-GB" dirty="0"/>
              <a:t>Findings can support the new module team during APM accreditation and update of material for 8</a:t>
            </a:r>
            <a:r>
              <a:rPr lang="en-GB" baseline="30000" dirty="0"/>
              <a:t>th</a:t>
            </a:r>
            <a:r>
              <a:rPr lang="en-GB" dirty="0"/>
              <a:t> edition of APM </a:t>
            </a:r>
            <a:r>
              <a:rPr lang="en-GB" dirty="0" err="1"/>
              <a:t>BoK</a:t>
            </a:r>
            <a:r>
              <a:rPr lang="en-GB" dirty="0"/>
              <a:t>.</a:t>
            </a:r>
          </a:p>
          <a:p>
            <a:endParaRPr lang="en-GB" dirty="0"/>
          </a:p>
          <a:p>
            <a:r>
              <a:rPr lang="en-GB" dirty="0"/>
              <a:t>The development of the six-step method for identification of technical and behavioural competences for a module or qualification.  Another project is needed to test the method on another module – volunteers?</a:t>
            </a:r>
          </a:p>
        </p:txBody>
      </p:sp>
      <p:sp>
        <p:nvSpPr>
          <p:cNvPr id="4" name="Slide Number Placeholder 3"/>
          <p:cNvSpPr>
            <a:spLocks noGrp="1"/>
          </p:cNvSpPr>
          <p:nvPr>
            <p:ph type="sldNum" sz="quarter" idx="5"/>
          </p:nvPr>
        </p:nvSpPr>
        <p:spPr/>
        <p:txBody>
          <a:bodyPr/>
          <a:lstStyle/>
          <a:p>
            <a:fld id="{E7B42D2A-2E1E-43BB-AA9D-D06941661AAE}" type="slidenum">
              <a:rPr lang="en-GB" smtClean="0"/>
              <a:t>14</a:t>
            </a:fld>
            <a:endParaRPr lang="en-GB"/>
          </a:p>
        </p:txBody>
      </p:sp>
    </p:spTree>
    <p:extLst>
      <p:ext uri="{BB962C8B-B14F-4D97-AF65-F5344CB8AC3E}">
        <p14:creationId xmlns:p14="http://schemas.microsoft.com/office/powerpoint/2010/main" val="8378067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28039079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Keep – referred to in the slides.</a:t>
            </a:r>
          </a:p>
        </p:txBody>
      </p:sp>
      <p:sp>
        <p:nvSpPr>
          <p:cNvPr id="4" name="Slide Number Placeholder 3"/>
          <p:cNvSpPr>
            <a:spLocks noGrp="1"/>
          </p:cNvSpPr>
          <p:nvPr>
            <p:ph type="sldNum" sz="quarter" idx="5"/>
          </p:nvPr>
        </p:nvSpPr>
        <p:spPr/>
        <p:txBody>
          <a:bodyPr/>
          <a:lstStyle/>
          <a:p>
            <a:fld id="{E7B42D2A-2E1E-43BB-AA9D-D06941661AAE}" type="slidenum">
              <a:rPr lang="en-GB" smtClean="0"/>
              <a:t>17</a:t>
            </a:fld>
            <a:endParaRPr lang="en-GB"/>
          </a:p>
        </p:txBody>
      </p:sp>
    </p:spTree>
    <p:extLst>
      <p:ext uri="{BB962C8B-B14F-4D97-AF65-F5344CB8AC3E}">
        <p14:creationId xmlns:p14="http://schemas.microsoft.com/office/powerpoint/2010/main" val="3910908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7B42D2A-2E1E-43BB-AA9D-D06941661AAE}" type="slidenum">
              <a:rPr lang="en-GB" smtClean="0"/>
              <a:t>2</a:t>
            </a:fld>
            <a:endParaRPr lang="en-GB"/>
          </a:p>
        </p:txBody>
      </p:sp>
    </p:spTree>
    <p:extLst>
      <p:ext uri="{BB962C8B-B14F-4D97-AF65-F5344CB8AC3E}">
        <p14:creationId xmlns:p14="http://schemas.microsoft.com/office/powerpoint/2010/main" val="2987958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796713-2D2D-69B9-3C8F-7511C39030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4803E2-D6E4-5126-E507-BD6D7D997A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D9881F-C0EB-614D-C3FC-BE6A78313DC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51C608-1590-F738-C620-D653028B52AC}"/>
              </a:ext>
            </a:extLst>
          </p:cNvPr>
          <p:cNvSpPr>
            <a:spLocks noGrp="1"/>
          </p:cNvSpPr>
          <p:nvPr>
            <p:ph type="sldNum" sz="quarter" idx="5"/>
          </p:nvPr>
        </p:nvSpPr>
        <p:spPr/>
        <p:txBody>
          <a:bodyPr/>
          <a:lstStyle/>
          <a:p>
            <a:fld id="{E7B42D2A-2E1E-43BB-AA9D-D06941661AAE}" type="slidenum">
              <a:rPr lang="en-GB" smtClean="0"/>
              <a:t>3</a:t>
            </a:fld>
            <a:endParaRPr lang="en-GB"/>
          </a:p>
        </p:txBody>
      </p:sp>
    </p:spTree>
    <p:extLst>
      <p:ext uri="{BB962C8B-B14F-4D97-AF65-F5344CB8AC3E}">
        <p14:creationId xmlns:p14="http://schemas.microsoft.com/office/powerpoint/2010/main" val="1495106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7B42D2A-2E1E-43BB-AA9D-D06941661AAE}" type="slidenum">
              <a:rPr lang="en-GB" smtClean="0"/>
              <a:t>4</a:t>
            </a:fld>
            <a:endParaRPr lang="en-GB"/>
          </a:p>
        </p:txBody>
      </p:sp>
    </p:spTree>
    <p:extLst>
      <p:ext uri="{BB962C8B-B14F-4D97-AF65-F5344CB8AC3E}">
        <p14:creationId xmlns:p14="http://schemas.microsoft.com/office/powerpoint/2010/main" val="2369631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7B42D2A-2E1E-43BB-AA9D-D06941661AAE}" type="slidenum">
              <a:rPr lang="en-GB" smtClean="0"/>
              <a:t>5</a:t>
            </a:fld>
            <a:endParaRPr lang="en-GB"/>
          </a:p>
        </p:txBody>
      </p:sp>
    </p:spTree>
    <p:extLst>
      <p:ext uri="{BB962C8B-B14F-4D97-AF65-F5344CB8AC3E}">
        <p14:creationId xmlns:p14="http://schemas.microsoft.com/office/powerpoint/2010/main" val="1653585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E7B42D2A-2E1E-43BB-AA9D-D06941661AAE}" type="slidenum">
              <a:rPr lang="en-GB" smtClean="0"/>
              <a:t>6</a:t>
            </a:fld>
            <a:endParaRPr lang="en-GB"/>
          </a:p>
        </p:txBody>
      </p:sp>
    </p:spTree>
    <p:extLst>
      <p:ext uri="{BB962C8B-B14F-4D97-AF65-F5344CB8AC3E}">
        <p14:creationId xmlns:p14="http://schemas.microsoft.com/office/powerpoint/2010/main" val="1544384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Shift of bars to the right indicates development/improvement</a:t>
            </a:r>
          </a:p>
          <a:p>
            <a:pPr eaLnBrk="1" hangingPunct="1">
              <a:spcBef>
                <a:spcPct val="0"/>
              </a:spcBef>
            </a:pPr>
            <a:endParaRPr lang="en-US" altLang="en-US" dirty="0"/>
          </a:p>
          <a:p>
            <a:pPr eaLnBrk="1" hangingPunct="1">
              <a:spcBef>
                <a:spcPct val="0"/>
              </a:spcBef>
            </a:pPr>
            <a:r>
              <a:rPr lang="en-US" altLang="en-US" dirty="0"/>
              <a:t>The development of </a:t>
            </a:r>
            <a:r>
              <a:rPr lang="en-US" altLang="en-US" dirty="0" err="1"/>
              <a:t>behavioural</a:t>
            </a:r>
            <a:r>
              <a:rPr lang="en-US" altLang="en-US" dirty="0"/>
              <a:t> competences problem solving, communication, critical thinking, reflective practice is particularly relevant to improvement in transferable employability skills as a result of study. </a:t>
            </a:r>
          </a:p>
        </p:txBody>
      </p:sp>
      <p:sp>
        <p:nvSpPr>
          <p:cNvPr id="4" name="Slide Number Placeholder 3"/>
          <p:cNvSpPr>
            <a:spLocks noGrp="1"/>
          </p:cNvSpPr>
          <p:nvPr>
            <p:ph type="sldNum" sz="quarter" idx="5"/>
          </p:nvPr>
        </p:nvSpPr>
        <p:spPr/>
        <p:txBody>
          <a:bodyPr/>
          <a:lstStyle/>
          <a:p>
            <a:fld id="{E7B42D2A-2E1E-43BB-AA9D-D06941661AAE}" type="slidenum">
              <a:rPr lang="en-GB" smtClean="0"/>
              <a:t>7</a:t>
            </a:fld>
            <a:endParaRPr lang="en-GB"/>
          </a:p>
        </p:txBody>
      </p:sp>
    </p:spTree>
    <p:extLst>
      <p:ext uri="{BB962C8B-B14F-4D97-AF65-F5344CB8AC3E}">
        <p14:creationId xmlns:p14="http://schemas.microsoft.com/office/powerpoint/2010/main" val="1680416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7B42D2A-2E1E-43BB-AA9D-D06941661AAE}" type="slidenum">
              <a:rPr lang="en-GB" smtClean="0"/>
              <a:t>8</a:t>
            </a:fld>
            <a:endParaRPr lang="en-GB"/>
          </a:p>
        </p:txBody>
      </p:sp>
    </p:spTree>
    <p:extLst>
      <p:ext uri="{BB962C8B-B14F-4D97-AF65-F5344CB8AC3E}">
        <p14:creationId xmlns:p14="http://schemas.microsoft.com/office/powerpoint/2010/main" val="1811668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Competences A, E, F, H and K relate to aspects of module material, which are covered extensively in the module, usually in more than one Block.  This has significance for module design.</a:t>
            </a:r>
          </a:p>
          <a:p>
            <a:endParaRPr lang="en-GB" dirty="0"/>
          </a:p>
          <a:p>
            <a:r>
              <a:rPr lang="en-GB" dirty="0"/>
              <a:t>All four behavioural competences (S, T, U and V) show some level of knowledge development and improved ability to apply the knowledge. Since the module teaches and emphasises reflective practice, discusses reflection in tutorials and encourages reflection as part of assessment, it would be expected that students demonstrate the highest level of competence development for Reflective practice (V) and thematic analysis of assessment supported this.  Teaching reflection and embedding reflection in assessment encourages student recognition and articulation of this behavioural competence.</a:t>
            </a:r>
          </a:p>
        </p:txBody>
      </p:sp>
      <p:sp>
        <p:nvSpPr>
          <p:cNvPr id="4" name="Slide Number Placeholder 3"/>
          <p:cNvSpPr>
            <a:spLocks noGrp="1"/>
          </p:cNvSpPr>
          <p:nvPr>
            <p:ph type="sldNum" sz="quarter" idx="5"/>
          </p:nvPr>
        </p:nvSpPr>
        <p:spPr/>
        <p:txBody>
          <a:bodyPr/>
          <a:lstStyle/>
          <a:p>
            <a:fld id="{E7B42D2A-2E1E-43BB-AA9D-D06941661AAE}" type="slidenum">
              <a:rPr lang="en-GB" smtClean="0"/>
              <a:t>9</a:t>
            </a:fld>
            <a:endParaRPr lang="en-GB"/>
          </a:p>
        </p:txBody>
      </p:sp>
    </p:spTree>
    <p:extLst>
      <p:ext uri="{BB962C8B-B14F-4D97-AF65-F5344CB8AC3E}">
        <p14:creationId xmlns:p14="http://schemas.microsoft.com/office/powerpoint/2010/main" val="23341163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8" y="0"/>
            <a:ext cx="6098726" cy="3810000"/>
          </a:xfrm>
          <a:custGeom>
            <a:avLst/>
            <a:gdLst>
              <a:gd name="connsiteX0" fmla="*/ 1626032 w 7810500"/>
              <a:gd name="connsiteY0" fmla="*/ 0 h 3810000"/>
              <a:gd name="connsiteX1" fmla="*/ 6184468 w 7810500"/>
              <a:gd name="connsiteY1" fmla="*/ 0 h 3810000"/>
              <a:gd name="connsiteX2" fmla="*/ 7810500 w 7810500"/>
              <a:gd name="connsiteY2" fmla="*/ 1626032 h 3810000"/>
              <a:gd name="connsiteX3" fmla="*/ 7810500 w 7810500"/>
              <a:gd name="connsiteY3" fmla="*/ 3625329 h 3810000"/>
              <a:gd name="connsiteX4" fmla="*/ 7625829 w 7810500"/>
              <a:gd name="connsiteY4" fmla="*/ 3810000 h 3810000"/>
              <a:gd name="connsiteX5" fmla="*/ 184671 w 7810500"/>
              <a:gd name="connsiteY5" fmla="*/ 3810000 h 3810000"/>
              <a:gd name="connsiteX6" fmla="*/ 0 w 7810500"/>
              <a:gd name="connsiteY6" fmla="*/ 3625329 h 3810000"/>
              <a:gd name="connsiteX7" fmla="*/ 0 w 7810500"/>
              <a:gd name="connsiteY7" fmla="*/ 1626032 h 3810000"/>
              <a:gd name="connsiteX8" fmla="*/ 1626032 w 7810500"/>
              <a:gd name="connsiteY8" fmla="*/ 0 h 3810000"/>
              <a:gd name="connsiteX0" fmla="*/ 1626032 w 7810500"/>
              <a:gd name="connsiteY0" fmla="*/ 0 h 3810000"/>
              <a:gd name="connsiteX1" fmla="*/ 6184468 w 7810500"/>
              <a:gd name="connsiteY1" fmla="*/ 0 h 3810000"/>
              <a:gd name="connsiteX2" fmla="*/ 7810500 w 7810500"/>
              <a:gd name="connsiteY2" fmla="*/ 3625329 h 3810000"/>
              <a:gd name="connsiteX3" fmla="*/ 7625829 w 7810500"/>
              <a:gd name="connsiteY3" fmla="*/ 3810000 h 3810000"/>
              <a:gd name="connsiteX4" fmla="*/ 184671 w 7810500"/>
              <a:gd name="connsiteY4" fmla="*/ 3810000 h 3810000"/>
              <a:gd name="connsiteX5" fmla="*/ 0 w 7810500"/>
              <a:gd name="connsiteY5" fmla="*/ 3625329 h 3810000"/>
              <a:gd name="connsiteX6" fmla="*/ 0 w 7810500"/>
              <a:gd name="connsiteY6" fmla="*/ 1626032 h 3810000"/>
              <a:gd name="connsiteX7" fmla="*/ 1626032 w 7810500"/>
              <a:gd name="connsiteY7" fmla="*/ 0 h 3810000"/>
              <a:gd name="connsiteX0" fmla="*/ 1626032 w 7963808"/>
              <a:gd name="connsiteY0" fmla="*/ 0 h 3810000"/>
              <a:gd name="connsiteX1" fmla="*/ 6184468 w 7963808"/>
              <a:gd name="connsiteY1" fmla="*/ 0 h 3810000"/>
              <a:gd name="connsiteX2" fmla="*/ 7625829 w 7963808"/>
              <a:gd name="connsiteY2" fmla="*/ 3810000 h 3810000"/>
              <a:gd name="connsiteX3" fmla="*/ 184671 w 7963808"/>
              <a:gd name="connsiteY3" fmla="*/ 3810000 h 3810000"/>
              <a:gd name="connsiteX4" fmla="*/ 0 w 7963808"/>
              <a:gd name="connsiteY4" fmla="*/ 3625329 h 3810000"/>
              <a:gd name="connsiteX5" fmla="*/ 0 w 7963808"/>
              <a:gd name="connsiteY5" fmla="*/ 1626032 h 3810000"/>
              <a:gd name="connsiteX6" fmla="*/ 1626032 w 7963808"/>
              <a:gd name="connsiteY6" fmla="*/ 0 h 3810000"/>
              <a:gd name="connsiteX0" fmla="*/ 1626032 w 6876799"/>
              <a:gd name="connsiteY0" fmla="*/ 0 h 3810000"/>
              <a:gd name="connsiteX1" fmla="*/ 6184468 w 6876799"/>
              <a:gd name="connsiteY1" fmla="*/ 0 h 3810000"/>
              <a:gd name="connsiteX2" fmla="*/ 6063729 w 6876799"/>
              <a:gd name="connsiteY2" fmla="*/ 3797300 h 3810000"/>
              <a:gd name="connsiteX3" fmla="*/ 184671 w 6876799"/>
              <a:gd name="connsiteY3" fmla="*/ 3810000 h 3810000"/>
              <a:gd name="connsiteX4" fmla="*/ 0 w 6876799"/>
              <a:gd name="connsiteY4" fmla="*/ 3625329 h 3810000"/>
              <a:gd name="connsiteX5" fmla="*/ 0 w 6876799"/>
              <a:gd name="connsiteY5" fmla="*/ 1626032 h 3810000"/>
              <a:gd name="connsiteX6" fmla="*/ 1626032 w 6876799"/>
              <a:gd name="connsiteY6" fmla="*/ 0 h 3810000"/>
              <a:gd name="connsiteX0" fmla="*/ 1626032 w 6601473"/>
              <a:gd name="connsiteY0" fmla="*/ 0 h 3810000"/>
              <a:gd name="connsiteX1" fmla="*/ 6184468 w 6601473"/>
              <a:gd name="connsiteY1" fmla="*/ 0 h 3810000"/>
              <a:gd name="connsiteX2" fmla="*/ 6063729 w 6601473"/>
              <a:gd name="connsiteY2" fmla="*/ 3797300 h 3810000"/>
              <a:gd name="connsiteX3" fmla="*/ 184671 w 6601473"/>
              <a:gd name="connsiteY3" fmla="*/ 3810000 h 3810000"/>
              <a:gd name="connsiteX4" fmla="*/ 0 w 6601473"/>
              <a:gd name="connsiteY4" fmla="*/ 3625329 h 3810000"/>
              <a:gd name="connsiteX5" fmla="*/ 0 w 6601473"/>
              <a:gd name="connsiteY5" fmla="*/ 1626032 h 3810000"/>
              <a:gd name="connsiteX6" fmla="*/ 1626032 w 6601473"/>
              <a:gd name="connsiteY6" fmla="*/ 0 h 3810000"/>
              <a:gd name="connsiteX0" fmla="*/ 1626032 w 6605873"/>
              <a:gd name="connsiteY0" fmla="*/ 0 h 3810000"/>
              <a:gd name="connsiteX1" fmla="*/ 6184468 w 6605873"/>
              <a:gd name="connsiteY1" fmla="*/ 0 h 3810000"/>
              <a:gd name="connsiteX2" fmla="*/ 6082779 w 6605873"/>
              <a:gd name="connsiteY2" fmla="*/ 3802063 h 3810000"/>
              <a:gd name="connsiteX3" fmla="*/ 184671 w 6605873"/>
              <a:gd name="connsiteY3" fmla="*/ 3810000 h 3810000"/>
              <a:gd name="connsiteX4" fmla="*/ 0 w 6605873"/>
              <a:gd name="connsiteY4" fmla="*/ 3625329 h 3810000"/>
              <a:gd name="connsiteX5" fmla="*/ 0 w 6605873"/>
              <a:gd name="connsiteY5" fmla="*/ 1626032 h 3810000"/>
              <a:gd name="connsiteX6" fmla="*/ 1626032 w 6605873"/>
              <a:gd name="connsiteY6" fmla="*/ 0 h 3810000"/>
              <a:gd name="connsiteX0" fmla="*/ 1626032 w 6524678"/>
              <a:gd name="connsiteY0" fmla="*/ 6350 h 3816350"/>
              <a:gd name="connsiteX1" fmla="*/ 6076518 w 6524678"/>
              <a:gd name="connsiteY1" fmla="*/ 0 h 3816350"/>
              <a:gd name="connsiteX2" fmla="*/ 6082779 w 6524678"/>
              <a:gd name="connsiteY2" fmla="*/ 3808413 h 3816350"/>
              <a:gd name="connsiteX3" fmla="*/ 184671 w 6524678"/>
              <a:gd name="connsiteY3" fmla="*/ 3816350 h 3816350"/>
              <a:gd name="connsiteX4" fmla="*/ 0 w 6524678"/>
              <a:gd name="connsiteY4" fmla="*/ 3631679 h 3816350"/>
              <a:gd name="connsiteX5" fmla="*/ 0 w 6524678"/>
              <a:gd name="connsiteY5" fmla="*/ 1632382 h 3816350"/>
              <a:gd name="connsiteX6" fmla="*/ 1626032 w 6524678"/>
              <a:gd name="connsiteY6" fmla="*/ 6350 h 3816350"/>
              <a:gd name="connsiteX0" fmla="*/ 1626032 w 6087407"/>
              <a:gd name="connsiteY0" fmla="*/ 6350 h 3816350"/>
              <a:gd name="connsiteX1" fmla="*/ 6076518 w 6087407"/>
              <a:gd name="connsiteY1" fmla="*/ 0 h 3816350"/>
              <a:gd name="connsiteX2" fmla="*/ 6082779 w 6087407"/>
              <a:gd name="connsiteY2" fmla="*/ 3808413 h 3816350"/>
              <a:gd name="connsiteX3" fmla="*/ 184671 w 6087407"/>
              <a:gd name="connsiteY3" fmla="*/ 3816350 h 3816350"/>
              <a:gd name="connsiteX4" fmla="*/ 0 w 6087407"/>
              <a:gd name="connsiteY4" fmla="*/ 3631679 h 3816350"/>
              <a:gd name="connsiteX5" fmla="*/ 0 w 6087407"/>
              <a:gd name="connsiteY5" fmla="*/ 1632382 h 3816350"/>
              <a:gd name="connsiteX6" fmla="*/ 1626032 w 6087407"/>
              <a:gd name="connsiteY6" fmla="*/ 6350 h 3816350"/>
              <a:gd name="connsiteX0" fmla="*/ 1626032 w 6100891"/>
              <a:gd name="connsiteY0" fmla="*/ 0 h 3810000"/>
              <a:gd name="connsiteX1" fmla="*/ 6097949 w 6100891"/>
              <a:gd name="connsiteY1" fmla="*/ 794 h 3810000"/>
              <a:gd name="connsiteX2" fmla="*/ 6082779 w 6100891"/>
              <a:gd name="connsiteY2" fmla="*/ 3802063 h 3810000"/>
              <a:gd name="connsiteX3" fmla="*/ 184671 w 6100891"/>
              <a:gd name="connsiteY3" fmla="*/ 3810000 h 3810000"/>
              <a:gd name="connsiteX4" fmla="*/ 0 w 6100891"/>
              <a:gd name="connsiteY4" fmla="*/ 3625329 h 3810000"/>
              <a:gd name="connsiteX5" fmla="*/ 0 w 6100891"/>
              <a:gd name="connsiteY5" fmla="*/ 1626032 h 3810000"/>
              <a:gd name="connsiteX6" fmla="*/ 1626032 w 6100891"/>
              <a:gd name="connsiteY6" fmla="*/ 0 h 3810000"/>
              <a:gd name="connsiteX0" fmla="*/ 1626032 w 6098322"/>
              <a:gd name="connsiteY0" fmla="*/ 0 h 3810000"/>
              <a:gd name="connsiteX1" fmla="*/ 6097949 w 6098322"/>
              <a:gd name="connsiteY1" fmla="*/ 794 h 3810000"/>
              <a:gd name="connsiteX2" fmla="*/ 6082779 w 6098322"/>
              <a:gd name="connsiteY2" fmla="*/ 3802063 h 3810000"/>
              <a:gd name="connsiteX3" fmla="*/ 184671 w 6098322"/>
              <a:gd name="connsiteY3" fmla="*/ 3810000 h 3810000"/>
              <a:gd name="connsiteX4" fmla="*/ 0 w 6098322"/>
              <a:gd name="connsiteY4" fmla="*/ 3625329 h 3810000"/>
              <a:gd name="connsiteX5" fmla="*/ 0 w 6098322"/>
              <a:gd name="connsiteY5" fmla="*/ 1626032 h 3810000"/>
              <a:gd name="connsiteX6" fmla="*/ 1626032 w 6098322"/>
              <a:gd name="connsiteY6" fmla="*/ 0 h 3810000"/>
              <a:gd name="connsiteX0" fmla="*/ 1626032 w 6102062"/>
              <a:gd name="connsiteY0" fmla="*/ 0 h 3810000"/>
              <a:gd name="connsiteX1" fmla="*/ 6097949 w 6102062"/>
              <a:gd name="connsiteY1" fmla="*/ 794 h 3810000"/>
              <a:gd name="connsiteX2" fmla="*/ 6097066 w 6102062"/>
              <a:gd name="connsiteY2" fmla="*/ 3806825 h 3810000"/>
              <a:gd name="connsiteX3" fmla="*/ 184671 w 6102062"/>
              <a:gd name="connsiteY3" fmla="*/ 3810000 h 3810000"/>
              <a:gd name="connsiteX4" fmla="*/ 0 w 6102062"/>
              <a:gd name="connsiteY4" fmla="*/ 3625329 h 3810000"/>
              <a:gd name="connsiteX5" fmla="*/ 0 w 6102062"/>
              <a:gd name="connsiteY5" fmla="*/ 1626032 h 3810000"/>
              <a:gd name="connsiteX6" fmla="*/ 1626032 w 6102062"/>
              <a:gd name="connsiteY6" fmla="*/ 0 h 3810000"/>
              <a:gd name="connsiteX0" fmla="*/ 1626032 w 6098726"/>
              <a:gd name="connsiteY0" fmla="*/ 0 h 3810000"/>
              <a:gd name="connsiteX1" fmla="*/ 6097949 w 6098726"/>
              <a:gd name="connsiteY1" fmla="*/ 794 h 3810000"/>
              <a:gd name="connsiteX2" fmla="*/ 6097066 w 6098726"/>
              <a:gd name="connsiteY2" fmla="*/ 3806825 h 3810000"/>
              <a:gd name="connsiteX3" fmla="*/ 184671 w 6098726"/>
              <a:gd name="connsiteY3" fmla="*/ 3810000 h 3810000"/>
              <a:gd name="connsiteX4" fmla="*/ 0 w 6098726"/>
              <a:gd name="connsiteY4" fmla="*/ 3625329 h 3810000"/>
              <a:gd name="connsiteX5" fmla="*/ 0 w 6098726"/>
              <a:gd name="connsiteY5" fmla="*/ 1626032 h 3810000"/>
              <a:gd name="connsiteX6" fmla="*/ 1626032 w 6098726"/>
              <a:gd name="connsiteY6" fmla="*/ 0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8726" h="3810000">
                <a:moveTo>
                  <a:pt x="1626032" y="0"/>
                </a:moveTo>
                <a:lnTo>
                  <a:pt x="6097949" y="794"/>
                </a:lnTo>
                <a:cubicBezTo>
                  <a:pt x="6100171" y="1699419"/>
                  <a:pt x="6096907" y="2640806"/>
                  <a:pt x="6097066" y="3806825"/>
                </a:cubicBezTo>
                <a:lnTo>
                  <a:pt x="184671" y="3810000"/>
                </a:lnTo>
                <a:cubicBezTo>
                  <a:pt x="82680" y="3810000"/>
                  <a:pt x="0" y="3727320"/>
                  <a:pt x="0" y="3625329"/>
                </a:cubicBezTo>
                <a:lnTo>
                  <a:pt x="0" y="1626032"/>
                </a:lnTo>
                <a:cubicBezTo>
                  <a:pt x="0" y="727999"/>
                  <a:pt x="727999" y="0"/>
                  <a:pt x="1626032" y="0"/>
                </a:cubicBezTo>
                <a:close/>
              </a:path>
            </a:pathLst>
          </a:custGeom>
        </p:spPr>
        <p:txBody>
          <a:bodyPr>
            <a:normAutofit/>
          </a:bodyPr>
          <a:lstStyle>
            <a:lvl1pPr marL="0" indent="0" algn="r">
              <a:buNone/>
              <a:defRPr sz="1800">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10" name="Picture 9">
            <a:extLst>
              <a:ext uri="{FF2B5EF4-FFF2-40B4-BE49-F238E27FC236}">
                <a16:creationId xmlns:a16="http://schemas.microsoft.com/office/drawing/2014/main" id="{0828ED38-053B-074D-A6A5-1C9374EA7F4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3810000"/>
            <a:ext cx="6096000" cy="3048000"/>
          </a:xfrm>
          <a:prstGeom prst="rect">
            <a:avLst/>
          </a:prstGeom>
        </p:spPr>
      </p:pic>
      <p:sp>
        <p:nvSpPr>
          <p:cNvPr id="12" name="Text Placeholder 11">
            <a:extLst>
              <a:ext uri="{FF2B5EF4-FFF2-40B4-BE49-F238E27FC236}">
                <a16:creationId xmlns:a16="http://schemas.microsoft.com/office/drawing/2014/main" id="{25F86F0A-6A1A-3248-8370-3930F881013A}"/>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7" name="Text Placeholder 11">
            <a:extLst>
              <a:ext uri="{FF2B5EF4-FFF2-40B4-BE49-F238E27FC236}">
                <a16:creationId xmlns:a16="http://schemas.microsoft.com/office/drawing/2014/main" id="{01B5291B-A0B5-0A34-5C7E-79E2E3F68ACC}"/>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2" name="Text Placeholder 11">
            <a:extLst>
              <a:ext uri="{FF2B5EF4-FFF2-40B4-BE49-F238E27FC236}">
                <a16:creationId xmlns:a16="http://schemas.microsoft.com/office/drawing/2014/main" id="{8D5457D4-902F-B0A0-0CA3-AB0C3D54F72F}"/>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14F31047-4864-D68A-2944-4FD900DC0466}"/>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04D3CA51-9B82-D8B8-96F1-42FE5F9B17AD}"/>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4" name="Picture 13" descr="The Open University Logo">
            <a:extLst>
              <a:ext uri="{FF2B5EF4-FFF2-40B4-BE49-F238E27FC236}">
                <a16:creationId xmlns:a16="http://schemas.microsoft.com/office/drawing/2014/main" id="{41C1F544-4F91-82A6-00C9-2CD07BD90F6A}"/>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927607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 List - Orang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C107E3E2-7CA3-497F-C4E8-4ECE3460E57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57" name="TextBox 56">
            <a:extLst>
              <a:ext uri="{FF2B5EF4-FFF2-40B4-BE49-F238E27FC236}">
                <a16:creationId xmlns:a16="http://schemas.microsoft.com/office/drawing/2014/main" id="{87568DA1-20C9-8598-44C7-76FE257E9D7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23" name="Text Placeholder 11">
            <a:extLst>
              <a:ext uri="{FF2B5EF4-FFF2-40B4-BE49-F238E27FC236}">
                <a16:creationId xmlns:a16="http://schemas.microsoft.com/office/drawing/2014/main" id="{79B5BDD1-EF18-E4A2-DE79-A8B3B7FCED9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4" name="Text Placeholder 11">
            <a:extLst>
              <a:ext uri="{FF2B5EF4-FFF2-40B4-BE49-F238E27FC236}">
                <a16:creationId xmlns:a16="http://schemas.microsoft.com/office/drawing/2014/main" id="{A8F030FA-FAE8-B846-F0B1-F69F3B3AB75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4">
            <a:extLst>
              <a:ext uri="{FF2B5EF4-FFF2-40B4-BE49-F238E27FC236}">
                <a16:creationId xmlns:a16="http://schemas.microsoft.com/office/drawing/2014/main" id="{269C5B20-B0D8-1392-83E8-B19EE7BA6B29}"/>
              </a:ext>
            </a:extLst>
          </p:cNvPr>
          <p:cNvSpPr>
            <a:spLocks noGrp="1"/>
          </p:cNvSpPr>
          <p:nvPr>
            <p:ph type="body" sz="quarter" idx="27" hasCustomPrompt="1"/>
          </p:nvPr>
        </p:nvSpPr>
        <p:spPr>
          <a:xfrm>
            <a:off x="3286746" y="156244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5" name="Text Placeholder 11">
            <a:extLst>
              <a:ext uri="{FF2B5EF4-FFF2-40B4-BE49-F238E27FC236}">
                <a16:creationId xmlns:a16="http://schemas.microsoft.com/office/drawing/2014/main" id="{1450AA39-F87C-B61C-59F0-76575DE5CCFB}"/>
              </a:ext>
            </a:extLst>
          </p:cNvPr>
          <p:cNvSpPr>
            <a:spLocks noGrp="1"/>
          </p:cNvSpPr>
          <p:nvPr>
            <p:ph type="body" sz="quarter" idx="12" hasCustomPrompt="1"/>
          </p:nvPr>
        </p:nvSpPr>
        <p:spPr>
          <a:xfrm>
            <a:off x="887895" y="156244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6" name="Text Placeholder 4">
            <a:extLst>
              <a:ext uri="{FF2B5EF4-FFF2-40B4-BE49-F238E27FC236}">
                <a16:creationId xmlns:a16="http://schemas.microsoft.com/office/drawing/2014/main" id="{58D84559-6512-8243-0E68-926840CCE5EA}"/>
              </a:ext>
            </a:extLst>
          </p:cNvPr>
          <p:cNvSpPr>
            <a:spLocks noGrp="1"/>
          </p:cNvSpPr>
          <p:nvPr>
            <p:ph type="body" sz="quarter" idx="28" hasCustomPrompt="1"/>
          </p:nvPr>
        </p:nvSpPr>
        <p:spPr>
          <a:xfrm>
            <a:off x="3286746" y="245933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6" name="Text Placeholder 11">
            <a:extLst>
              <a:ext uri="{FF2B5EF4-FFF2-40B4-BE49-F238E27FC236}">
                <a16:creationId xmlns:a16="http://schemas.microsoft.com/office/drawing/2014/main" id="{3CA98CFD-BEE6-B7D0-940B-408558AE3B97}"/>
              </a:ext>
            </a:extLst>
          </p:cNvPr>
          <p:cNvSpPr>
            <a:spLocks noGrp="1"/>
          </p:cNvSpPr>
          <p:nvPr>
            <p:ph type="body" sz="quarter" idx="29" hasCustomPrompt="1"/>
          </p:nvPr>
        </p:nvSpPr>
        <p:spPr>
          <a:xfrm>
            <a:off x="887895" y="245933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9" name="Text Placeholder 4">
            <a:extLst>
              <a:ext uri="{FF2B5EF4-FFF2-40B4-BE49-F238E27FC236}">
                <a16:creationId xmlns:a16="http://schemas.microsoft.com/office/drawing/2014/main" id="{73173B8F-4A38-6A7C-3840-1B6791B615E9}"/>
              </a:ext>
            </a:extLst>
          </p:cNvPr>
          <p:cNvSpPr>
            <a:spLocks noGrp="1"/>
          </p:cNvSpPr>
          <p:nvPr>
            <p:ph type="body" sz="quarter" idx="30" hasCustomPrompt="1"/>
          </p:nvPr>
        </p:nvSpPr>
        <p:spPr>
          <a:xfrm>
            <a:off x="3286746" y="335622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0" name="Text Placeholder 11">
            <a:extLst>
              <a:ext uri="{FF2B5EF4-FFF2-40B4-BE49-F238E27FC236}">
                <a16:creationId xmlns:a16="http://schemas.microsoft.com/office/drawing/2014/main" id="{1258A6A1-7C96-27AC-C908-3BA13CCF1F6E}"/>
              </a:ext>
            </a:extLst>
          </p:cNvPr>
          <p:cNvSpPr>
            <a:spLocks noGrp="1"/>
          </p:cNvSpPr>
          <p:nvPr>
            <p:ph type="body" sz="quarter" idx="31" hasCustomPrompt="1"/>
          </p:nvPr>
        </p:nvSpPr>
        <p:spPr>
          <a:xfrm>
            <a:off x="887895" y="335622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27" name="Text Placeholder 4">
            <a:extLst>
              <a:ext uri="{FF2B5EF4-FFF2-40B4-BE49-F238E27FC236}">
                <a16:creationId xmlns:a16="http://schemas.microsoft.com/office/drawing/2014/main" id="{80D1A29E-8F23-E9BF-AE02-BAA15FD20AA3}"/>
              </a:ext>
            </a:extLst>
          </p:cNvPr>
          <p:cNvSpPr>
            <a:spLocks noGrp="1"/>
          </p:cNvSpPr>
          <p:nvPr>
            <p:ph type="body" sz="quarter" idx="32" hasCustomPrompt="1"/>
          </p:nvPr>
        </p:nvSpPr>
        <p:spPr>
          <a:xfrm>
            <a:off x="3286746" y="4249549"/>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8" name="Text Placeholder 11">
            <a:extLst>
              <a:ext uri="{FF2B5EF4-FFF2-40B4-BE49-F238E27FC236}">
                <a16:creationId xmlns:a16="http://schemas.microsoft.com/office/drawing/2014/main" id="{DB928D05-8855-2639-E843-A1F7DC27F6EC}"/>
              </a:ext>
            </a:extLst>
          </p:cNvPr>
          <p:cNvSpPr>
            <a:spLocks noGrp="1"/>
          </p:cNvSpPr>
          <p:nvPr>
            <p:ph type="body" sz="quarter" idx="33" hasCustomPrompt="1"/>
          </p:nvPr>
        </p:nvSpPr>
        <p:spPr>
          <a:xfrm>
            <a:off x="887895" y="4249549"/>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5AD93BCC-9ABA-3DB6-4ED6-2BD13246CBC0}"/>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7610638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rts 2 Column">
    <p:bg>
      <p:bgPr>
        <a:solidFill>
          <a:schemeClr val="bg1"/>
        </a:soli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5BD7FBF3-7226-2149-BBD3-0981851732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9" name="Text Placeholder 11">
            <a:extLst>
              <a:ext uri="{FF2B5EF4-FFF2-40B4-BE49-F238E27FC236}">
                <a16:creationId xmlns:a16="http://schemas.microsoft.com/office/drawing/2014/main" id="{4DAAB76E-1BCE-CA53-ACE8-77F42754E17D}"/>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0" name="Text Placeholder 11">
            <a:extLst>
              <a:ext uri="{FF2B5EF4-FFF2-40B4-BE49-F238E27FC236}">
                <a16:creationId xmlns:a16="http://schemas.microsoft.com/office/drawing/2014/main" id="{FC210018-BF10-8707-6A21-CCCE83C373C4}"/>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2B4FE0AC-2B61-A291-8C87-19783331AD79}"/>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chemeClr val="tx1"/>
                </a:solidFill>
                <a:latin typeface="+mn-lt"/>
                <a:cs typeface="Poppins" panose="00000500000000000000" pitchFamily="2" charset="0"/>
              </a:defRPr>
            </a:lvl1pPr>
            <a:lvl2pPr marL="457200" indent="0">
              <a:buNone/>
              <a:defRPr sz="1500">
                <a:ln>
                  <a:noFill/>
                </a:ln>
                <a:solidFill>
                  <a:schemeClr val="tx1"/>
                </a:solidFill>
                <a:latin typeface="+mn-lt"/>
              </a:defRPr>
            </a:lvl2pPr>
            <a:lvl3pPr>
              <a:defRPr sz="1500">
                <a:ln>
                  <a:noFill/>
                </a:ln>
                <a:solidFill>
                  <a:schemeClr val="tx1"/>
                </a:solidFill>
              </a:defRPr>
            </a:lvl3pPr>
            <a:lvl4pPr>
              <a:defRPr sz="1500">
                <a:ln>
                  <a:noFill/>
                </a:ln>
                <a:solidFill>
                  <a:schemeClr val="tx1"/>
                </a:solidFill>
              </a:defRPr>
            </a:lvl4pPr>
            <a:lvl5pPr>
              <a:defRPr sz="1500">
                <a:ln>
                  <a:noFill/>
                </a:ln>
                <a:solidFill>
                  <a:schemeClr val="tx1"/>
                </a:solidFill>
              </a:defRPr>
            </a:lvl5pPr>
            <a:lvl6pPr>
              <a:defRPr sz="1500">
                <a:solidFill>
                  <a:schemeClr val="tx1"/>
                </a:solidFill>
              </a:defRPr>
            </a:lvl6pPr>
            <a:lvl7pPr>
              <a:defRPr sz="1500">
                <a:solidFill>
                  <a:schemeClr val="tx1"/>
                </a:solidFill>
              </a:defRPr>
            </a:lvl7pPr>
            <a:lvl8pPr>
              <a:defRPr sz="1500">
                <a:solidFill>
                  <a:schemeClr val="tx1"/>
                </a:solidFill>
              </a:defRPr>
            </a:lvl8pPr>
            <a:lvl9pPr>
              <a:defRPr sz="1500">
                <a:solidFill>
                  <a:schemeClr val="tx1"/>
                </a:solidFill>
              </a:defRPr>
            </a:lvl9pPr>
          </a:lstStyle>
          <a:p>
            <a:pPr lvl="0"/>
            <a:r>
              <a:rPr lang="en-GB"/>
              <a:t>Body copy goes here.</a:t>
            </a:r>
          </a:p>
        </p:txBody>
      </p:sp>
    </p:spTree>
    <p:extLst>
      <p:ext uri="{BB962C8B-B14F-4D97-AF65-F5344CB8AC3E}">
        <p14:creationId xmlns:p14="http://schemas.microsoft.com/office/powerpoint/2010/main" val="15565595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s &amp; Copy">
    <p:bg>
      <p:bgPr>
        <a:solidFill>
          <a:schemeClr val="bg1"/>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025CC09-2BCF-3A4D-87E4-590716EC0718}"/>
              </a:ext>
            </a:extLst>
          </p:cNvPr>
          <p:cNvSpPr>
            <a:spLocks noGrp="1"/>
          </p:cNvSpPr>
          <p:nvPr>
            <p:ph type="body" sz="quarter" idx="18" hasCustomPrompt="1"/>
          </p:nvPr>
        </p:nvSpPr>
        <p:spPr>
          <a:xfrm>
            <a:off x="6493565" y="2856109"/>
            <a:ext cx="4687053" cy="3221029"/>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r>
              <a:rPr lang="en-GB" err="1"/>
              <a:t>laboris</a:t>
            </a:r>
            <a:r>
              <a:rPr lang="en-GB"/>
              <a:t> nisi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Duis </a:t>
            </a:r>
            <a:r>
              <a:rPr lang="en-GB" err="1"/>
              <a:t>aute</a:t>
            </a:r>
            <a:r>
              <a:rPr lang="en-GB"/>
              <a:t> </a:t>
            </a:r>
            <a:r>
              <a:rPr lang="en-GB" err="1"/>
              <a:t>irure</a:t>
            </a:r>
            <a:r>
              <a:rPr lang="en-GB"/>
              <a:t> </a:t>
            </a:r>
            <a:r>
              <a:rPr lang="en-GB" err="1"/>
              <a:t>dolor</a:t>
            </a:r>
            <a:r>
              <a:rPr lang="en-GB"/>
              <a:t> in </a:t>
            </a:r>
            <a:r>
              <a:rPr lang="en-GB" err="1"/>
              <a:t>aliquip</a:t>
            </a:r>
            <a:r>
              <a:rPr lang="en-GB"/>
              <a:t> ex </a:t>
            </a:r>
            <a:r>
              <a:rPr lang="en-GB" err="1"/>
              <a:t>ea</a:t>
            </a:r>
            <a:r>
              <a:rPr lang="en-GB"/>
              <a:t> </a:t>
            </a:r>
            <a:r>
              <a:rPr lang="en-GB" err="1"/>
              <a:t>commodo</a:t>
            </a:r>
            <a:r>
              <a:rPr lang="en-GB"/>
              <a:t> consequat. Duis </a:t>
            </a:r>
            <a:r>
              <a:rPr lang="en-GB" err="1"/>
              <a:t>aute</a:t>
            </a:r>
            <a:r>
              <a:rPr lang="en-GB"/>
              <a:t> </a:t>
            </a:r>
            <a:r>
              <a:rPr lang="en-GB" err="1"/>
              <a:t>irure</a:t>
            </a:r>
            <a:r>
              <a:rPr lang="en-GB"/>
              <a:t> </a:t>
            </a:r>
            <a:r>
              <a:rPr lang="en-GB" err="1"/>
              <a:t>dolor</a:t>
            </a:r>
            <a:r>
              <a:rPr lang="en-GB"/>
              <a:t> in </a:t>
            </a:r>
            <a:r>
              <a:rPr lang="en-GB" err="1"/>
              <a:t>reprehenderit</a:t>
            </a:r>
            <a:r>
              <a:rPr lang="en-GB"/>
              <a:t> in </a:t>
            </a:r>
            <a:r>
              <a:rPr lang="en-GB" err="1"/>
              <a:t>voluptate</a:t>
            </a:r>
            <a:r>
              <a:rPr lang="en-GB"/>
              <a:t> </a:t>
            </a:r>
            <a:r>
              <a:rPr lang="en-GB" err="1"/>
              <a:t>velit</a:t>
            </a:r>
            <a:r>
              <a:rPr lang="en-GB"/>
              <a:t> </a:t>
            </a:r>
            <a:r>
              <a:rPr lang="en-GB" err="1"/>
              <a:t>esse</a:t>
            </a:r>
            <a:r>
              <a:rPr lang="en-GB"/>
              <a:t> </a:t>
            </a:r>
            <a:r>
              <a:rPr lang="en-GB" err="1"/>
              <a:t>cillum</a:t>
            </a:r>
            <a:r>
              <a:rPr lang="en-GB"/>
              <a:t> dolore </a:t>
            </a:r>
            <a:r>
              <a:rPr lang="en-GB" err="1"/>
              <a:t>eu</a:t>
            </a:r>
            <a:r>
              <a:rPr lang="en-GB"/>
              <a:t> </a:t>
            </a:r>
            <a:r>
              <a:rPr lang="en-GB" err="1"/>
              <a:t>fugiat</a:t>
            </a:r>
            <a:r>
              <a:rPr lang="en-GB"/>
              <a:t> </a:t>
            </a:r>
            <a:r>
              <a:rPr lang="en-GB" err="1"/>
              <a:t>nulla</a:t>
            </a:r>
            <a:r>
              <a:rPr lang="en-GB"/>
              <a:t> </a:t>
            </a:r>
            <a:r>
              <a:rPr lang="en-GB" err="1"/>
              <a:t>pariatur</a:t>
            </a:r>
            <a:r>
              <a:rPr lang="en-GB"/>
              <a:t>. </a:t>
            </a:r>
            <a:r>
              <a:rPr lang="en-GB" err="1"/>
              <a:t>Excepteur</a:t>
            </a:r>
            <a:r>
              <a:rPr lang="en-GB"/>
              <a:t> </a:t>
            </a:r>
            <a:r>
              <a:rPr lang="en-GB" err="1"/>
              <a:t>sint</a:t>
            </a:r>
            <a:r>
              <a:rPr lang="en-GB"/>
              <a:t> </a:t>
            </a:r>
            <a:r>
              <a:rPr lang="en-GB" err="1"/>
              <a:t>occaecat</a:t>
            </a:r>
            <a:r>
              <a:rPr lang="en-GB"/>
              <a:t> </a:t>
            </a:r>
            <a:r>
              <a:rPr lang="en-GB" err="1"/>
              <a:t>cupidatat</a:t>
            </a:r>
            <a:r>
              <a:rPr lang="en-GB"/>
              <a:t> non </a:t>
            </a:r>
            <a:r>
              <a:rPr lang="en-GB" err="1"/>
              <a:t>proident</a:t>
            </a:r>
            <a:r>
              <a:rPr lang="en-GB"/>
              <a:t>, sunt in culpa qui </a:t>
            </a:r>
            <a:r>
              <a:rPr lang="en-GB" err="1"/>
              <a:t>officia</a:t>
            </a:r>
            <a:r>
              <a:rPr lang="en-GB"/>
              <a:t> </a:t>
            </a:r>
            <a:r>
              <a:rPr lang="en-GB" err="1"/>
              <a:t>deserunt</a:t>
            </a:r>
            <a:r>
              <a:rPr lang="en-GB"/>
              <a:t> </a:t>
            </a:r>
            <a:r>
              <a:rPr lang="en-GB" err="1"/>
              <a:t>mollit</a:t>
            </a:r>
            <a:r>
              <a:rPr lang="en-GB"/>
              <a:t> </a:t>
            </a:r>
            <a:r>
              <a:rPr lang="en-GB" err="1"/>
              <a:t>anim</a:t>
            </a:r>
            <a:r>
              <a:rPr lang="en-GB"/>
              <a:t> id </a:t>
            </a:r>
            <a:r>
              <a:rPr lang="en-GB" err="1"/>
              <a:t>est</a:t>
            </a:r>
            <a:r>
              <a:rPr lang="en-GB"/>
              <a:t> </a:t>
            </a:r>
            <a:r>
              <a:rPr lang="en-GB" err="1"/>
              <a:t>laborum</a:t>
            </a:r>
            <a:r>
              <a:rPr lang="en-GB"/>
              <a:t>.</a:t>
            </a:r>
          </a:p>
        </p:txBody>
      </p:sp>
      <p:pic>
        <p:nvPicPr>
          <p:cNvPr id="11" name="Picture 10">
            <a:extLst>
              <a:ext uri="{FF2B5EF4-FFF2-40B4-BE49-F238E27FC236}">
                <a16:creationId xmlns:a16="http://schemas.microsoft.com/office/drawing/2014/main" id="{0CDFCC4E-7800-CD8E-7918-FDBF10EDE74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16" name="TextBox 15">
            <a:extLst>
              <a:ext uri="{FF2B5EF4-FFF2-40B4-BE49-F238E27FC236}">
                <a16:creationId xmlns:a16="http://schemas.microsoft.com/office/drawing/2014/main" id="{475C6AF3-6B1E-0375-7D2A-5FD1C92321F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2" name="Text Placeholder 11">
            <a:extLst>
              <a:ext uri="{FF2B5EF4-FFF2-40B4-BE49-F238E27FC236}">
                <a16:creationId xmlns:a16="http://schemas.microsoft.com/office/drawing/2014/main" id="{A1FEAA9C-D9C5-C7E7-E834-0245869B2C7F}"/>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 name="Text Placeholder 11">
            <a:extLst>
              <a:ext uri="{FF2B5EF4-FFF2-40B4-BE49-F238E27FC236}">
                <a16:creationId xmlns:a16="http://schemas.microsoft.com/office/drawing/2014/main" id="{AA7150EB-D92B-C450-9558-0D39CD35C849}"/>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58BE8F5A-8A1A-5C53-72B2-42712E54532F}"/>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chemeClr val="tx1"/>
                </a:solidFill>
                <a:latin typeface="+mn-lt"/>
                <a:cs typeface="Poppins" panose="00000500000000000000" pitchFamily="2" charset="0"/>
              </a:defRPr>
            </a:lvl1pPr>
            <a:lvl2pPr marL="457200" indent="0">
              <a:buNone/>
              <a:defRPr sz="1500">
                <a:ln>
                  <a:noFill/>
                </a:ln>
                <a:solidFill>
                  <a:schemeClr val="tx1"/>
                </a:solidFill>
                <a:latin typeface="+mn-lt"/>
              </a:defRPr>
            </a:lvl2pPr>
            <a:lvl3pPr>
              <a:defRPr sz="1500">
                <a:ln>
                  <a:noFill/>
                </a:ln>
                <a:solidFill>
                  <a:schemeClr val="tx1"/>
                </a:solidFill>
              </a:defRPr>
            </a:lvl3pPr>
            <a:lvl4pPr>
              <a:defRPr sz="1500">
                <a:ln>
                  <a:noFill/>
                </a:ln>
                <a:solidFill>
                  <a:schemeClr val="tx1"/>
                </a:solidFill>
              </a:defRPr>
            </a:lvl4pPr>
            <a:lvl5pPr>
              <a:defRPr sz="1500">
                <a:ln>
                  <a:noFill/>
                </a:ln>
                <a:solidFill>
                  <a:schemeClr val="tx1"/>
                </a:solidFill>
              </a:defRPr>
            </a:lvl5pPr>
            <a:lvl6pPr>
              <a:defRPr sz="1500">
                <a:solidFill>
                  <a:schemeClr val="tx1"/>
                </a:solidFill>
              </a:defRPr>
            </a:lvl6pPr>
            <a:lvl7pPr>
              <a:defRPr sz="1500">
                <a:solidFill>
                  <a:schemeClr val="tx1"/>
                </a:solidFill>
              </a:defRPr>
            </a:lvl7pPr>
            <a:lvl8pPr>
              <a:defRPr sz="1500">
                <a:solidFill>
                  <a:schemeClr val="tx1"/>
                </a:solidFill>
              </a:defRPr>
            </a:lvl8pPr>
            <a:lvl9pPr>
              <a:defRPr sz="1500">
                <a:solidFill>
                  <a:schemeClr val="tx1"/>
                </a:solidFill>
              </a:defRPr>
            </a:lvl9pPr>
          </a:lstStyle>
          <a:p>
            <a:pPr lvl="0"/>
            <a:r>
              <a:rPr lang="en-GB"/>
              <a:t>Body copy goes here.</a:t>
            </a:r>
          </a:p>
        </p:txBody>
      </p:sp>
    </p:spTree>
    <p:extLst>
      <p:ext uri="{BB962C8B-B14F-4D97-AF65-F5344CB8AC3E}">
        <p14:creationId xmlns:p14="http://schemas.microsoft.com/office/powerpoint/2010/main" val="24928065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Content - Tight Header">
    <p:bg>
      <p:bgPr>
        <a:solidFill>
          <a:schemeClr val="bg1"/>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2" name="Rectangle: Single Corner Rounded 1">
            <a:extLst>
              <a:ext uri="{FF2B5EF4-FFF2-40B4-BE49-F238E27FC236}">
                <a16:creationId xmlns:a16="http://schemas.microsoft.com/office/drawing/2014/main" id="{E24568D3-44DC-E35D-6A09-5B5154DCE05F}"/>
              </a:ext>
            </a:extLst>
          </p:cNvPr>
          <p:cNvSpPr/>
          <p:nvPr userDrawn="1"/>
        </p:nvSpPr>
        <p:spPr>
          <a:xfrm flipV="1">
            <a:off x="-5910" y="0"/>
            <a:ext cx="12197910" cy="823189"/>
          </a:xfrm>
          <a:prstGeom prst="round1Rect">
            <a:avLst>
              <a:gd name="adj" fmla="val 50000"/>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11">
            <a:extLst>
              <a:ext uri="{FF2B5EF4-FFF2-40B4-BE49-F238E27FC236}">
                <a16:creationId xmlns:a16="http://schemas.microsoft.com/office/drawing/2014/main" id="{4E490143-9197-1E5C-A155-ABAF72B3B09A}"/>
              </a:ext>
            </a:extLst>
          </p:cNvPr>
          <p:cNvSpPr>
            <a:spLocks noGrp="1"/>
          </p:cNvSpPr>
          <p:nvPr>
            <p:ph type="body" sz="quarter" idx="21" hasCustomPrompt="1"/>
          </p:nvPr>
        </p:nvSpPr>
        <p:spPr>
          <a:xfrm>
            <a:off x="413915" y="163013"/>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4" name="Text Placeholder 11">
            <a:extLst>
              <a:ext uri="{FF2B5EF4-FFF2-40B4-BE49-F238E27FC236}">
                <a16:creationId xmlns:a16="http://schemas.microsoft.com/office/drawing/2014/main" id="{661C6824-08DF-793D-EE9A-11375C227AF3}"/>
              </a:ext>
            </a:extLst>
          </p:cNvPr>
          <p:cNvSpPr>
            <a:spLocks noGrp="1"/>
          </p:cNvSpPr>
          <p:nvPr>
            <p:ph type="body" sz="quarter" idx="22" hasCustomPrompt="1"/>
          </p:nvPr>
        </p:nvSpPr>
        <p:spPr>
          <a:xfrm>
            <a:off x="1001105" y="10957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chemeClr val="tx1"/>
                </a:solidFill>
                <a:latin typeface="+mn-lt"/>
                <a:cs typeface="Poppins" panose="00000500000000000000" pitchFamily="2" charset="0"/>
              </a:defRPr>
            </a:lvl1pPr>
            <a:lvl2pPr marL="457200" indent="0">
              <a:buNone/>
              <a:defRPr sz="1500">
                <a:ln>
                  <a:noFill/>
                </a:ln>
                <a:solidFill>
                  <a:schemeClr val="tx1"/>
                </a:solidFill>
                <a:latin typeface="+mn-lt"/>
              </a:defRPr>
            </a:lvl2pPr>
            <a:lvl3pPr>
              <a:defRPr sz="1500">
                <a:ln>
                  <a:noFill/>
                </a:ln>
                <a:solidFill>
                  <a:schemeClr val="tx1"/>
                </a:solidFill>
              </a:defRPr>
            </a:lvl3pPr>
            <a:lvl4pPr>
              <a:defRPr sz="1500">
                <a:ln>
                  <a:noFill/>
                </a:ln>
                <a:solidFill>
                  <a:schemeClr val="tx1"/>
                </a:solidFill>
              </a:defRPr>
            </a:lvl4pPr>
            <a:lvl5pPr>
              <a:defRPr sz="1500">
                <a:ln>
                  <a:noFill/>
                </a:ln>
                <a:solidFill>
                  <a:schemeClr val="tx1"/>
                </a:solidFill>
              </a:defRPr>
            </a:lvl5pPr>
            <a:lvl6pPr>
              <a:defRPr sz="1500">
                <a:solidFill>
                  <a:schemeClr val="tx1"/>
                </a:solidFill>
              </a:defRPr>
            </a:lvl6pPr>
            <a:lvl7pPr>
              <a:defRPr sz="1500">
                <a:solidFill>
                  <a:schemeClr val="tx1"/>
                </a:solidFill>
              </a:defRPr>
            </a:lvl7pPr>
            <a:lvl8pPr>
              <a:defRPr sz="1500">
                <a:solidFill>
                  <a:schemeClr val="tx1"/>
                </a:solidFill>
              </a:defRPr>
            </a:lvl8pPr>
            <a:lvl9pPr>
              <a:defRPr sz="1500">
                <a:solidFill>
                  <a:schemeClr val="tx1"/>
                </a:solidFill>
              </a:defRPr>
            </a:lvl9pPr>
          </a:lstStyle>
          <a:p>
            <a:pPr lvl="0"/>
            <a:r>
              <a:rPr lang="en-GB"/>
              <a:t>Body copy goes here.</a:t>
            </a:r>
          </a:p>
        </p:txBody>
      </p:sp>
    </p:spTree>
    <p:extLst>
      <p:ext uri="{BB962C8B-B14F-4D97-AF65-F5344CB8AC3E}">
        <p14:creationId xmlns:p14="http://schemas.microsoft.com/office/powerpoint/2010/main" val="18506147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e Chart &amp; Copy - Whit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spcBef>
                <a:spcPts val="0"/>
              </a:spcBef>
              <a:spcAft>
                <a:spcPts val="600"/>
              </a:spcAft>
            </a:pPr>
            <a:endParaRPr lang="en-US">
              <a:latin typeface="Poppins" panose="00000500000000000000" pitchFamily="2" charset="0"/>
            </a:endParaRPr>
          </a:p>
        </p:txBody>
      </p:sp>
      <p:sp>
        <p:nvSpPr>
          <p:cNvPr id="16" name="Text Placeholder 11">
            <a:extLst>
              <a:ext uri="{FF2B5EF4-FFF2-40B4-BE49-F238E27FC236}">
                <a16:creationId xmlns:a16="http://schemas.microsoft.com/office/drawing/2014/main" id="{481C071C-5A64-4146-A308-DE2C7FB11B85}"/>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460542D6-22F5-6141-8C6F-6937620487FD}"/>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2" name="TextBox 21">
            <a:extLst>
              <a:ext uri="{FF2B5EF4-FFF2-40B4-BE49-F238E27FC236}">
                <a16:creationId xmlns:a16="http://schemas.microsoft.com/office/drawing/2014/main" id="{EAD9D407-A97D-E17E-DBFA-25ABF15C9A3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DEF331A0-8630-D550-918D-B67681D6E481}"/>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2E1D5FB1-6523-35BC-D888-0047E262787E}"/>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pic>
        <p:nvPicPr>
          <p:cNvPr id="2" name="Picture 1" descr="The Open University Logo">
            <a:extLst>
              <a:ext uri="{FF2B5EF4-FFF2-40B4-BE49-F238E27FC236}">
                <a16:creationId xmlns:a16="http://schemas.microsoft.com/office/drawing/2014/main" id="{6A75198C-6ADB-FB44-7D03-6F5213AC312E}"/>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
        <p:nvSpPr>
          <p:cNvPr id="4" name="Text Placeholder 11">
            <a:extLst>
              <a:ext uri="{FF2B5EF4-FFF2-40B4-BE49-F238E27FC236}">
                <a16:creationId xmlns:a16="http://schemas.microsoft.com/office/drawing/2014/main" id="{1C43D1CE-D536-7787-B56C-507BDEC316AF}"/>
              </a:ext>
            </a:extLst>
          </p:cNvPr>
          <p:cNvSpPr>
            <a:spLocks noGrp="1"/>
          </p:cNvSpPr>
          <p:nvPr>
            <p:ph type="body" sz="quarter" idx="23"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marL="742950" indent="-285750">
              <a:buFont typeface="Arial" panose="020B0604020202020204" pitchFamily="34" charset="0"/>
              <a:buChar char="•"/>
              <a:defRPr sz="1500">
                <a:ln>
                  <a:noFill/>
                </a:ln>
                <a:solidFill>
                  <a:srgbClr val="060645"/>
                </a:solidFill>
              </a:defRPr>
            </a:lvl2pPr>
            <a:lvl3pPr>
              <a:defRPr sz="1500">
                <a:ln>
                  <a:noFill/>
                </a:ln>
                <a:solidFill>
                  <a:srgbClr val="060645"/>
                </a:solidFill>
              </a:defRPr>
            </a:lvl3pPr>
            <a:lvl4pPr>
              <a:defRPr sz="1500">
                <a:ln>
                  <a:noFill/>
                </a:ln>
                <a:solidFill>
                  <a:srgbClr val="060645"/>
                </a:solidFill>
              </a:defRPr>
            </a:lvl4pPr>
            <a:lvl5pPr>
              <a:defRPr sz="1500">
                <a:ln>
                  <a:noFill/>
                </a:ln>
                <a:solidFill>
                  <a:srgbClr val="060645"/>
                </a:solidFill>
              </a:defRPr>
            </a:lvl5pPr>
            <a:lvl6pPr>
              <a:defRPr sz="1500">
                <a:solidFill>
                  <a:srgbClr val="060645"/>
                </a:solidFill>
              </a:defRPr>
            </a:lvl6pPr>
            <a:lvl7pPr>
              <a:defRPr sz="1500">
                <a:solidFill>
                  <a:srgbClr val="060645"/>
                </a:solidFill>
              </a:defRPr>
            </a:lvl7pPr>
            <a:lvl8pPr>
              <a:defRPr sz="1500">
                <a:solidFill>
                  <a:srgbClr val="060645"/>
                </a:solidFill>
              </a:defRPr>
            </a:lvl8pPr>
            <a:lvl9pPr>
              <a:defRPr sz="1500">
                <a:solidFill>
                  <a:srgbClr val="060645"/>
                </a:solidFill>
              </a:defRPr>
            </a:lvl9pPr>
          </a:lstStyle>
          <a:p>
            <a:pPr lvl="0"/>
            <a:r>
              <a:rPr lang="en-GB"/>
              <a:t>Body copy goes here</a:t>
            </a:r>
          </a:p>
        </p:txBody>
      </p:sp>
    </p:spTree>
    <p:extLst>
      <p:ext uri="{BB962C8B-B14F-4D97-AF65-F5344CB8AC3E}">
        <p14:creationId xmlns:p14="http://schemas.microsoft.com/office/powerpoint/2010/main" val="20454096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e Chart &amp; Copy - Blue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C4C01CCF-0DB7-F246-ABF2-EC18516A0FBD}"/>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AE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Aft>
                <a:spcPts val="600"/>
              </a:spcAft>
            </a:pPr>
            <a:endParaRPr lang="en-US">
              <a:latin typeface="Poppins" panose="00000500000000000000" pitchFamily="2" charset="0"/>
            </a:endParaRPr>
          </a:p>
        </p:txBody>
      </p:sp>
      <p:sp>
        <p:nvSpPr>
          <p:cNvPr id="31" name="Text Placeholder 11">
            <a:extLst>
              <a:ext uri="{FF2B5EF4-FFF2-40B4-BE49-F238E27FC236}">
                <a16:creationId xmlns:a16="http://schemas.microsoft.com/office/drawing/2014/main" id="{441112C6-9F31-50D1-7D73-6298CB7F2E81}"/>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2" name="Text Placeholder 11">
            <a:extLst>
              <a:ext uri="{FF2B5EF4-FFF2-40B4-BE49-F238E27FC236}">
                <a16:creationId xmlns:a16="http://schemas.microsoft.com/office/drawing/2014/main" id="{C32AB5CB-C8A8-C7B0-84CC-CEA16403703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4" name="TextBox 13">
            <a:extLst>
              <a:ext uri="{FF2B5EF4-FFF2-40B4-BE49-F238E27FC236}">
                <a16:creationId xmlns:a16="http://schemas.microsoft.com/office/drawing/2014/main" id="{F8F44462-549C-8EC7-19AB-A506B51C3E6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5" name="Text Placeholder 11">
            <a:extLst>
              <a:ext uri="{FF2B5EF4-FFF2-40B4-BE49-F238E27FC236}">
                <a16:creationId xmlns:a16="http://schemas.microsoft.com/office/drawing/2014/main" id="{EB2C4ECE-5A58-924D-D8E6-C4AE68AD8C7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6" name="Text Placeholder 11">
            <a:extLst>
              <a:ext uri="{FF2B5EF4-FFF2-40B4-BE49-F238E27FC236}">
                <a16:creationId xmlns:a16="http://schemas.microsoft.com/office/drawing/2014/main" id="{DDC83B33-527D-290B-B1B2-1DEADA31AE05}"/>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pic>
        <p:nvPicPr>
          <p:cNvPr id="2" name="Picture 1" descr="The Open University Logo">
            <a:extLst>
              <a:ext uri="{FF2B5EF4-FFF2-40B4-BE49-F238E27FC236}">
                <a16:creationId xmlns:a16="http://schemas.microsoft.com/office/drawing/2014/main" id="{65EE5AA7-CE9F-6795-3587-5FECAE583054}"/>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
        <p:nvSpPr>
          <p:cNvPr id="4" name="Text Placeholder 11">
            <a:extLst>
              <a:ext uri="{FF2B5EF4-FFF2-40B4-BE49-F238E27FC236}">
                <a16:creationId xmlns:a16="http://schemas.microsoft.com/office/drawing/2014/main" id="{2BDC46EF-DAEB-0903-12EF-94C369E351C9}"/>
              </a:ext>
            </a:extLst>
          </p:cNvPr>
          <p:cNvSpPr>
            <a:spLocks noGrp="1"/>
          </p:cNvSpPr>
          <p:nvPr>
            <p:ph type="body" sz="quarter" idx="23"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5"/>
              </a:buBlip>
              <a:defRPr sz="1500" b="0" i="0">
                <a:ln>
                  <a:noFill/>
                </a:ln>
                <a:solidFill>
                  <a:srgbClr val="060645"/>
                </a:solidFill>
                <a:latin typeface="Poppins" panose="00000500000000000000" pitchFamily="2" charset="0"/>
                <a:cs typeface="Poppins" panose="00000500000000000000" pitchFamily="2" charset="0"/>
              </a:defRPr>
            </a:lvl1pPr>
            <a:lvl2pPr marL="742950" indent="-285750">
              <a:buFont typeface="Arial" panose="020B0604020202020204" pitchFamily="34" charset="0"/>
              <a:buChar char="•"/>
              <a:defRPr sz="1500">
                <a:ln>
                  <a:noFill/>
                </a:ln>
                <a:solidFill>
                  <a:srgbClr val="060645"/>
                </a:solidFill>
              </a:defRPr>
            </a:lvl2pPr>
            <a:lvl3pPr>
              <a:defRPr sz="1500">
                <a:ln>
                  <a:noFill/>
                </a:ln>
                <a:solidFill>
                  <a:srgbClr val="060645"/>
                </a:solidFill>
              </a:defRPr>
            </a:lvl3pPr>
            <a:lvl4pPr>
              <a:defRPr sz="1500">
                <a:ln>
                  <a:noFill/>
                </a:ln>
                <a:solidFill>
                  <a:srgbClr val="060645"/>
                </a:solidFill>
              </a:defRPr>
            </a:lvl4pPr>
            <a:lvl5pPr>
              <a:defRPr sz="1500">
                <a:ln>
                  <a:noFill/>
                </a:ln>
                <a:solidFill>
                  <a:srgbClr val="060645"/>
                </a:solidFill>
              </a:defRPr>
            </a:lvl5pPr>
            <a:lvl6pPr>
              <a:defRPr sz="1500">
                <a:solidFill>
                  <a:srgbClr val="060645"/>
                </a:solidFill>
              </a:defRPr>
            </a:lvl6pPr>
            <a:lvl7pPr>
              <a:defRPr sz="1500">
                <a:solidFill>
                  <a:srgbClr val="060645"/>
                </a:solidFill>
              </a:defRPr>
            </a:lvl7pPr>
            <a:lvl8pPr>
              <a:defRPr sz="1500">
                <a:solidFill>
                  <a:srgbClr val="060645"/>
                </a:solidFill>
              </a:defRPr>
            </a:lvl8pPr>
            <a:lvl9pPr>
              <a:defRPr sz="1500">
                <a:solidFill>
                  <a:srgbClr val="060645"/>
                </a:solidFill>
              </a:defRPr>
            </a:lvl9pPr>
          </a:lstStyle>
          <a:p>
            <a:pPr lvl="0"/>
            <a:r>
              <a:rPr lang="en-GB"/>
              <a:t>Body copy goes here</a:t>
            </a:r>
          </a:p>
        </p:txBody>
      </p:sp>
    </p:spTree>
    <p:extLst>
      <p:ext uri="{BB962C8B-B14F-4D97-AF65-F5344CB8AC3E}">
        <p14:creationId xmlns:p14="http://schemas.microsoft.com/office/powerpoint/2010/main" val="7983061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e Chart &amp; Copy - Green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D1F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32" name="Text Placeholder 11">
            <a:extLst>
              <a:ext uri="{FF2B5EF4-FFF2-40B4-BE49-F238E27FC236}">
                <a16:creationId xmlns:a16="http://schemas.microsoft.com/office/drawing/2014/main" id="{F66FAE19-7B52-BB59-E57B-29D522C6BDE9}"/>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3" name="Text Placeholder 11">
            <a:extLst>
              <a:ext uri="{FF2B5EF4-FFF2-40B4-BE49-F238E27FC236}">
                <a16:creationId xmlns:a16="http://schemas.microsoft.com/office/drawing/2014/main" id="{F77B454A-E504-0EE7-A8CA-E5D9EEC2F495}"/>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7" name="TextBox 36">
            <a:extLst>
              <a:ext uri="{FF2B5EF4-FFF2-40B4-BE49-F238E27FC236}">
                <a16:creationId xmlns:a16="http://schemas.microsoft.com/office/drawing/2014/main" id="{C4228A78-C513-C604-6CB6-28BAE7604C7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21EAD907-96B1-968B-D6C2-A05E0A48B049}"/>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DA310DCE-936B-7A91-931F-F8940F242D38}"/>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pic>
        <p:nvPicPr>
          <p:cNvPr id="2" name="Picture 1" descr="The Open University Logo">
            <a:extLst>
              <a:ext uri="{FF2B5EF4-FFF2-40B4-BE49-F238E27FC236}">
                <a16:creationId xmlns:a16="http://schemas.microsoft.com/office/drawing/2014/main" id="{87A5F3DD-B4AB-BD17-596F-E74A62BFB683}"/>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
        <p:nvSpPr>
          <p:cNvPr id="4" name="Text Placeholder 11">
            <a:extLst>
              <a:ext uri="{FF2B5EF4-FFF2-40B4-BE49-F238E27FC236}">
                <a16:creationId xmlns:a16="http://schemas.microsoft.com/office/drawing/2014/main" id="{39EF2175-79D4-C751-5757-BD3B632DF1C4}"/>
              </a:ext>
            </a:extLst>
          </p:cNvPr>
          <p:cNvSpPr>
            <a:spLocks noGrp="1"/>
          </p:cNvSpPr>
          <p:nvPr>
            <p:ph type="body" sz="quarter" idx="23"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5"/>
              </a:buBlip>
              <a:defRPr sz="1500" b="0" i="0">
                <a:ln>
                  <a:noFill/>
                </a:ln>
                <a:solidFill>
                  <a:srgbClr val="060645"/>
                </a:solidFill>
                <a:latin typeface="Poppins" panose="00000500000000000000" pitchFamily="2" charset="0"/>
                <a:cs typeface="Poppins" panose="00000500000000000000" pitchFamily="2" charset="0"/>
              </a:defRPr>
            </a:lvl1pPr>
            <a:lvl2pPr marL="742950" indent="-285750">
              <a:buFont typeface="Arial" panose="020B0604020202020204" pitchFamily="34" charset="0"/>
              <a:buChar char="•"/>
              <a:defRPr sz="1500">
                <a:ln>
                  <a:noFill/>
                </a:ln>
                <a:solidFill>
                  <a:srgbClr val="060645"/>
                </a:solidFill>
              </a:defRPr>
            </a:lvl2pPr>
            <a:lvl3pPr>
              <a:defRPr sz="1500">
                <a:ln>
                  <a:noFill/>
                </a:ln>
                <a:solidFill>
                  <a:srgbClr val="060645"/>
                </a:solidFill>
              </a:defRPr>
            </a:lvl3pPr>
            <a:lvl4pPr>
              <a:defRPr sz="1500">
                <a:ln>
                  <a:noFill/>
                </a:ln>
                <a:solidFill>
                  <a:srgbClr val="060645"/>
                </a:solidFill>
              </a:defRPr>
            </a:lvl4pPr>
            <a:lvl5pPr>
              <a:defRPr sz="1500">
                <a:ln>
                  <a:noFill/>
                </a:ln>
                <a:solidFill>
                  <a:srgbClr val="060645"/>
                </a:solidFill>
              </a:defRPr>
            </a:lvl5pPr>
            <a:lvl6pPr>
              <a:defRPr sz="1500">
                <a:solidFill>
                  <a:srgbClr val="060645"/>
                </a:solidFill>
              </a:defRPr>
            </a:lvl6pPr>
            <a:lvl7pPr>
              <a:defRPr sz="1500">
                <a:solidFill>
                  <a:srgbClr val="060645"/>
                </a:solidFill>
              </a:defRPr>
            </a:lvl7pPr>
            <a:lvl8pPr>
              <a:defRPr sz="1500">
                <a:solidFill>
                  <a:srgbClr val="060645"/>
                </a:solidFill>
              </a:defRPr>
            </a:lvl8pPr>
            <a:lvl9pPr>
              <a:defRPr sz="1500">
                <a:solidFill>
                  <a:srgbClr val="060645"/>
                </a:solidFill>
              </a:defRPr>
            </a:lvl9pPr>
          </a:lstStyle>
          <a:p>
            <a:pPr lvl="0"/>
            <a:r>
              <a:rPr lang="en-GB"/>
              <a:t>Body copy goes here</a:t>
            </a:r>
          </a:p>
        </p:txBody>
      </p:sp>
    </p:spTree>
    <p:extLst>
      <p:ext uri="{BB962C8B-B14F-4D97-AF65-F5344CB8AC3E}">
        <p14:creationId xmlns:p14="http://schemas.microsoft.com/office/powerpoint/2010/main" val="26675721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e Chart &amp; Copy - Pink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E8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25" name="Text Placeholder 11">
            <a:extLst>
              <a:ext uri="{FF2B5EF4-FFF2-40B4-BE49-F238E27FC236}">
                <a16:creationId xmlns:a16="http://schemas.microsoft.com/office/drawing/2014/main" id="{02A26A26-C4B5-4D8E-73A4-981818756D94}"/>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F8328C9E-9DA1-DF63-59C8-5F540DB4BB7E}"/>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4E1A6B9E-E779-E0D7-BC86-EA660E9840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F46F34F4-9E99-01A0-2C06-1C0C5E776290}"/>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77341710-98F6-F41B-8C50-352203DF2B2A}"/>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pic>
        <p:nvPicPr>
          <p:cNvPr id="2" name="Picture 1" descr="The Open University Logo">
            <a:extLst>
              <a:ext uri="{FF2B5EF4-FFF2-40B4-BE49-F238E27FC236}">
                <a16:creationId xmlns:a16="http://schemas.microsoft.com/office/drawing/2014/main" id="{A412ECB0-A0F7-C3C3-CD7E-53BD50174983}"/>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
        <p:nvSpPr>
          <p:cNvPr id="4" name="Text Placeholder 11">
            <a:extLst>
              <a:ext uri="{FF2B5EF4-FFF2-40B4-BE49-F238E27FC236}">
                <a16:creationId xmlns:a16="http://schemas.microsoft.com/office/drawing/2014/main" id="{9E7BCFB4-52D8-AB3A-B496-979C9126C966}"/>
              </a:ext>
            </a:extLst>
          </p:cNvPr>
          <p:cNvSpPr>
            <a:spLocks noGrp="1"/>
          </p:cNvSpPr>
          <p:nvPr>
            <p:ph type="body" sz="quarter" idx="23"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5"/>
              </a:buBlip>
              <a:defRPr sz="1500" b="0" i="0">
                <a:ln>
                  <a:noFill/>
                </a:ln>
                <a:solidFill>
                  <a:srgbClr val="060645"/>
                </a:solidFill>
                <a:latin typeface="Poppins" panose="00000500000000000000" pitchFamily="2" charset="0"/>
                <a:cs typeface="Poppins" panose="00000500000000000000" pitchFamily="2" charset="0"/>
              </a:defRPr>
            </a:lvl1pPr>
            <a:lvl2pPr marL="742950" indent="-285750">
              <a:buFont typeface="Arial" panose="020B0604020202020204" pitchFamily="34" charset="0"/>
              <a:buChar char="•"/>
              <a:defRPr sz="1500">
                <a:ln>
                  <a:noFill/>
                </a:ln>
                <a:solidFill>
                  <a:srgbClr val="060645"/>
                </a:solidFill>
              </a:defRPr>
            </a:lvl2pPr>
            <a:lvl3pPr>
              <a:defRPr sz="1500">
                <a:ln>
                  <a:noFill/>
                </a:ln>
                <a:solidFill>
                  <a:srgbClr val="060645"/>
                </a:solidFill>
              </a:defRPr>
            </a:lvl3pPr>
            <a:lvl4pPr>
              <a:defRPr sz="1500">
                <a:ln>
                  <a:noFill/>
                </a:ln>
                <a:solidFill>
                  <a:srgbClr val="060645"/>
                </a:solidFill>
              </a:defRPr>
            </a:lvl4pPr>
            <a:lvl5pPr>
              <a:defRPr sz="1500">
                <a:ln>
                  <a:noFill/>
                </a:ln>
                <a:solidFill>
                  <a:srgbClr val="060645"/>
                </a:solidFill>
              </a:defRPr>
            </a:lvl5pPr>
            <a:lvl6pPr>
              <a:defRPr sz="1500">
                <a:solidFill>
                  <a:srgbClr val="060645"/>
                </a:solidFill>
              </a:defRPr>
            </a:lvl6pPr>
            <a:lvl7pPr>
              <a:defRPr sz="1500">
                <a:solidFill>
                  <a:srgbClr val="060645"/>
                </a:solidFill>
              </a:defRPr>
            </a:lvl7pPr>
            <a:lvl8pPr>
              <a:defRPr sz="1500">
                <a:solidFill>
                  <a:srgbClr val="060645"/>
                </a:solidFill>
              </a:defRPr>
            </a:lvl8pPr>
            <a:lvl9pPr>
              <a:defRPr sz="1500">
                <a:solidFill>
                  <a:srgbClr val="060645"/>
                </a:solidFill>
              </a:defRPr>
            </a:lvl9pPr>
          </a:lstStyle>
          <a:p>
            <a:pPr lvl="0"/>
            <a:r>
              <a:rPr lang="en-GB"/>
              <a:t>Body copy goes here</a:t>
            </a:r>
          </a:p>
        </p:txBody>
      </p:sp>
    </p:spTree>
    <p:extLst>
      <p:ext uri="{BB962C8B-B14F-4D97-AF65-F5344CB8AC3E}">
        <p14:creationId xmlns:p14="http://schemas.microsoft.com/office/powerpoint/2010/main" val="2299890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e Chart &amp; Copy - Yellow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FE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25" name="Text Placeholder 11">
            <a:extLst>
              <a:ext uri="{FF2B5EF4-FFF2-40B4-BE49-F238E27FC236}">
                <a16:creationId xmlns:a16="http://schemas.microsoft.com/office/drawing/2014/main" id="{AE055DE8-0C87-1B8E-B033-C6AACEF7E883}"/>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A7B175B1-4990-DB78-B09A-5CABDC6E094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D5C357FA-846B-A0EC-644D-8C00E0D073E6}"/>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091828A5-E0F9-F12F-D6E9-03BB177B08C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19CF92BA-CA8F-0DC8-7240-3FE5CDE3317F}"/>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pic>
        <p:nvPicPr>
          <p:cNvPr id="2" name="Picture 1" descr="The Open University Logo">
            <a:extLst>
              <a:ext uri="{FF2B5EF4-FFF2-40B4-BE49-F238E27FC236}">
                <a16:creationId xmlns:a16="http://schemas.microsoft.com/office/drawing/2014/main" id="{A1EF4921-C4EA-38D0-FDB1-827E4E6B7F75}"/>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
        <p:nvSpPr>
          <p:cNvPr id="4" name="Text Placeholder 11">
            <a:extLst>
              <a:ext uri="{FF2B5EF4-FFF2-40B4-BE49-F238E27FC236}">
                <a16:creationId xmlns:a16="http://schemas.microsoft.com/office/drawing/2014/main" id="{488D0769-700C-B45D-A282-AC13D3471A14}"/>
              </a:ext>
            </a:extLst>
          </p:cNvPr>
          <p:cNvSpPr>
            <a:spLocks noGrp="1"/>
          </p:cNvSpPr>
          <p:nvPr>
            <p:ph type="body" sz="quarter" idx="23"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5"/>
              </a:buBlip>
              <a:defRPr sz="1500" b="0" i="0">
                <a:ln>
                  <a:noFill/>
                </a:ln>
                <a:solidFill>
                  <a:srgbClr val="060645"/>
                </a:solidFill>
                <a:latin typeface="Poppins" panose="00000500000000000000" pitchFamily="2" charset="0"/>
                <a:cs typeface="Poppins" panose="00000500000000000000" pitchFamily="2" charset="0"/>
              </a:defRPr>
            </a:lvl1pPr>
            <a:lvl2pPr marL="742950" indent="-285750">
              <a:buFont typeface="Arial" panose="020B0604020202020204" pitchFamily="34" charset="0"/>
              <a:buChar char="•"/>
              <a:defRPr sz="1500">
                <a:ln>
                  <a:noFill/>
                </a:ln>
                <a:solidFill>
                  <a:srgbClr val="060645"/>
                </a:solidFill>
              </a:defRPr>
            </a:lvl2pPr>
            <a:lvl3pPr>
              <a:defRPr sz="1500">
                <a:ln>
                  <a:noFill/>
                </a:ln>
                <a:solidFill>
                  <a:srgbClr val="060645"/>
                </a:solidFill>
              </a:defRPr>
            </a:lvl3pPr>
            <a:lvl4pPr>
              <a:defRPr sz="1500">
                <a:ln>
                  <a:noFill/>
                </a:ln>
                <a:solidFill>
                  <a:srgbClr val="060645"/>
                </a:solidFill>
              </a:defRPr>
            </a:lvl4pPr>
            <a:lvl5pPr>
              <a:defRPr sz="1500">
                <a:ln>
                  <a:noFill/>
                </a:ln>
                <a:solidFill>
                  <a:srgbClr val="060645"/>
                </a:solidFill>
              </a:defRPr>
            </a:lvl5pPr>
            <a:lvl6pPr>
              <a:defRPr sz="1500">
                <a:solidFill>
                  <a:srgbClr val="060645"/>
                </a:solidFill>
              </a:defRPr>
            </a:lvl6pPr>
            <a:lvl7pPr>
              <a:defRPr sz="1500">
                <a:solidFill>
                  <a:srgbClr val="060645"/>
                </a:solidFill>
              </a:defRPr>
            </a:lvl7pPr>
            <a:lvl8pPr>
              <a:defRPr sz="1500">
                <a:solidFill>
                  <a:srgbClr val="060645"/>
                </a:solidFill>
              </a:defRPr>
            </a:lvl8pPr>
            <a:lvl9pPr>
              <a:defRPr sz="1500">
                <a:solidFill>
                  <a:srgbClr val="060645"/>
                </a:solidFill>
              </a:defRPr>
            </a:lvl9pPr>
          </a:lstStyle>
          <a:p>
            <a:pPr lvl="0"/>
            <a:r>
              <a:rPr lang="en-GB"/>
              <a:t>Body copy goes here</a:t>
            </a:r>
          </a:p>
        </p:txBody>
      </p:sp>
    </p:spTree>
    <p:extLst>
      <p:ext uri="{BB962C8B-B14F-4D97-AF65-F5344CB8AC3E}">
        <p14:creationId xmlns:p14="http://schemas.microsoft.com/office/powerpoint/2010/main" val="27852491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mp; Media - Blue">
    <p:bg>
      <p:bgPr>
        <a:blipFill dpi="0" rotWithShape="1">
          <a:blip r:embed="rId2" cstate="screen">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Text Placeholder 11">
            <a:extLst>
              <a:ext uri="{FF2B5EF4-FFF2-40B4-BE49-F238E27FC236}">
                <a16:creationId xmlns:a16="http://schemas.microsoft.com/office/drawing/2014/main" id="{9A20ABB2-4946-8543-8051-832C526BDE70}"/>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5" name="Text Placeholder 11">
            <a:extLst>
              <a:ext uri="{FF2B5EF4-FFF2-40B4-BE49-F238E27FC236}">
                <a16:creationId xmlns:a16="http://schemas.microsoft.com/office/drawing/2014/main" id="{05F2301F-306F-F745-8E98-23873CA6338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7" name="Text Placeholder 11">
            <a:extLst>
              <a:ext uri="{FF2B5EF4-FFF2-40B4-BE49-F238E27FC236}">
                <a16:creationId xmlns:a16="http://schemas.microsoft.com/office/drawing/2014/main" id="{C560DF7B-AF74-3B4B-9618-C8D97385E9C0}"/>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116DB742-7748-6B47-8825-E1F742F7A393}"/>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9" name="Text Placeholder 11">
            <a:extLst>
              <a:ext uri="{FF2B5EF4-FFF2-40B4-BE49-F238E27FC236}">
                <a16:creationId xmlns:a16="http://schemas.microsoft.com/office/drawing/2014/main" id="{4D9318EE-FBC8-5864-3CD0-AE0098E538F7}"/>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E84F7B52-8D5A-AF1A-29EE-E205DB0920A2}"/>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Content Placeholder 3">
            <a:extLst>
              <a:ext uri="{FF2B5EF4-FFF2-40B4-BE49-F238E27FC236}">
                <a16:creationId xmlns:a16="http://schemas.microsoft.com/office/drawing/2014/main" id="{7D29F004-17E9-56AE-60BE-6AF7E9D45C7F}"/>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Content Placeholder 3">
            <a:extLst>
              <a:ext uri="{FF2B5EF4-FFF2-40B4-BE49-F238E27FC236}">
                <a16:creationId xmlns:a16="http://schemas.microsoft.com/office/drawing/2014/main" id="{EEA18CF2-7030-5F92-17DA-C816F4E6622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2" name="Picture 1">
            <a:extLst>
              <a:ext uri="{FF2B5EF4-FFF2-40B4-BE49-F238E27FC236}">
                <a16:creationId xmlns:a16="http://schemas.microsoft.com/office/drawing/2014/main" id="{DEA096BC-E124-A3C8-7101-B7F957B0170C}"/>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23F19E9F-F344-6302-5340-E96D54FF215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38D216E0-7352-C52F-6A35-B80CBA184970}"/>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467325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Cover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334000"/>
          </a:xfrm>
          <a:prstGeom prst="round2SameRect">
            <a:avLst>
              <a:gd name="adj1" fmla="val 42678"/>
              <a:gd name="adj2" fmla="val 4847"/>
            </a:avLst>
          </a:prstGeom>
        </p:spPr>
        <p:txBody>
          <a:bodyPr/>
          <a:lstStyle>
            <a:lvl1pPr marL="0" indent="0" algn="ctr">
              <a:buNone/>
              <a:defRPr>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4" name="Picture 3">
            <a:extLst>
              <a:ext uri="{FF2B5EF4-FFF2-40B4-BE49-F238E27FC236}">
                <a16:creationId xmlns:a16="http://schemas.microsoft.com/office/drawing/2014/main" id="{6ED31C04-0A53-3A47-8287-081AE26B8A3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5334000"/>
            <a:ext cx="6096000" cy="1524000"/>
          </a:xfrm>
          <a:prstGeom prst="rect">
            <a:avLst/>
          </a:prstGeom>
        </p:spPr>
      </p:pic>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9E9177B3-5DDF-C49A-F04A-F97D821D76FD}"/>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3" name="Text Placeholder 11">
            <a:extLst>
              <a:ext uri="{FF2B5EF4-FFF2-40B4-BE49-F238E27FC236}">
                <a16:creationId xmlns:a16="http://schemas.microsoft.com/office/drawing/2014/main" id="{D3418B85-C84C-B824-D28F-BA79F5E04CAD}"/>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5" name="Text Placeholder 11">
            <a:extLst>
              <a:ext uri="{FF2B5EF4-FFF2-40B4-BE49-F238E27FC236}">
                <a16:creationId xmlns:a16="http://schemas.microsoft.com/office/drawing/2014/main" id="{AE5F6774-8098-996B-DB40-EA611D348D2A}"/>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6" name="Text Placeholder 11">
            <a:extLst>
              <a:ext uri="{FF2B5EF4-FFF2-40B4-BE49-F238E27FC236}">
                <a16:creationId xmlns:a16="http://schemas.microsoft.com/office/drawing/2014/main" id="{02518C58-E2DB-02D3-8708-B87996A9E5BC}"/>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5" name="Picture 14" descr="The Open University Logo">
            <a:extLst>
              <a:ext uri="{FF2B5EF4-FFF2-40B4-BE49-F238E27FC236}">
                <a16:creationId xmlns:a16="http://schemas.microsoft.com/office/drawing/2014/main" id="{95ADE654-C78D-7069-71BF-CB8E04298DE3}"/>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7103957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mp; Media - Green">
    <p:bg>
      <p:bgPr>
        <a:blipFill dpi="0" rotWithShape="1">
          <a:blip r:embed="rId2" cstate="screen">
            <a:alphaModFix amt="6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C2A4FC37-64F1-B22C-8E38-7A3C90DBFD8E}"/>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0ABC2298-01AB-ED2E-6E05-CA32FACF9EBE}"/>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8FAAEB2F-DEF2-71DD-AF98-C0A446D1229F}"/>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8EA9D7F9-BC14-C206-DFF8-5ABCD5E6E7A5}"/>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1C2A8E84-605E-EB25-4A36-3D3984B92A31}"/>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96C642D6-66F1-8A0A-CDDC-2EBC92AF862D}"/>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CA09EE3C-F0CF-8B96-88AA-6DE36F7A6CBC}"/>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9391E2F5-B870-1650-36DA-566F186BE6B9}"/>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FF3714E0-498A-B29B-94FB-DA93A6A9662D}"/>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9E8BF09-B464-A1E1-02C2-01D09400BA7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1EB04BC9-BBC1-9452-43AC-4FD759F04F16}"/>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757289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amp; Media - Pink">
    <p:bg>
      <p:bgPr>
        <a:blipFill dpi="0" rotWithShape="1">
          <a:blip r:embed="rId2" cstate="screen">
            <a:alphaModFix amt="5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DDA1F39E-370E-9BF5-101D-A0A5D784F8FC}"/>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FB8AF0D-6CCE-C411-DB47-6E723C872006}"/>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77B68DC7-43A5-C3AB-0F02-A24CE21AC048}"/>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998BAA85-672C-2406-1402-92D7361EB722}"/>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4114C635-6BF1-6FFE-A4DB-8BB78F696D88}"/>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C530D6A-EBB8-CD26-B104-C0F70BBC946E}"/>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E24F392-DCB7-9BFE-802F-2C3A475EA0F3}"/>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C48C1F3A-E328-D7D8-0A81-F997F4F944DC}"/>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B15771C0-93BA-5ADF-64A4-2A43F86D54F2}"/>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EBDBA90-2059-F1EB-DC4D-1F490EC5C85F}"/>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DBE218AA-1FFB-BE5D-8642-2B04DCCE99A0}"/>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262237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amp; Media - Yellow">
    <p:bg>
      <p:bgPr>
        <a:blipFill dpi="0" rotWithShape="1">
          <a:blip r:embed="rId2" cstate="screen">
            <a:alphaModFix amt="2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8EEEF07-1889-D507-89A8-BB2EE63EB0B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7" name="Text Placeholder 11">
            <a:extLst>
              <a:ext uri="{FF2B5EF4-FFF2-40B4-BE49-F238E27FC236}">
                <a16:creationId xmlns:a16="http://schemas.microsoft.com/office/drawing/2014/main" id="{8BEC0FC6-0311-3559-C180-50FE399D9CC5}"/>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1F924AA-0E70-3369-B99A-AAFFD470F46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F87F5EB3-C62D-D57D-1AAE-737B9D43A07A}"/>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1FD2D1B6-81BB-517B-130B-5D9202C4FAAB}"/>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5" name="TextBox 24">
            <a:extLst>
              <a:ext uri="{FF2B5EF4-FFF2-40B4-BE49-F238E27FC236}">
                <a16:creationId xmlns:a16="http://schemas.microsoft.com/office/drawing/2014/main" id="{2DFA7EF7-2594-397E-B832-BCDBA1E052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3" name="Text Placeholder 11">
            <a:extLst>
              <a:ext uri="{FF2B5EF4-FFF2-40B4-BE49-F238E27FC236}">
                <a16:creationId xmlns:a16="http://schemas.microsoft.com/office/drawing/2014/main" id="{C2BD26A5-F2B2-8F17-EF04-893F3851265E}"/>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A620FFB-407F-A512-2C9D-569EEBC1E883}"/>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F65C4A6-90EE-54F5-1CA2-BBB24F562C52}"/>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801F7FFA-E94E-A280-B1B5-ACAC603AC4B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descr="The Open University Logo">
            <a:extLst>
              <a:ext uri="{FF2B5EF4-FFF2-40B4-BE49-F238E27FC236}">
                <a16:creationId xmlns:a16="http://schemas.microsoft.com/office/drawing/2014/main" id="{5E1AC07D-4E2F-CEA1-4D8E-FFA7745DD919}"/>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2686914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0739" y="1428707"/>
            <a:ext cx="10968914" cy="1077693"/>
          </a:xfrm>
        </p:spPr>
        <p:txBody>
          <a:bodyPr/>
          <a:lstStyle>
            <a:lvl1pPr>
              <a:defRPr sz="3265">
                <a:latin typeface="Calibri" panose="020F0502020204030204"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460739" y="2479419"/>
            <a:ext cx="10968914" cy="2261293"/>
          </a:xfrm>
        </p:spPr>
        <p:txBody>
          <a:bodyPr/>
          <a:lstStyle>
            <a:lvl1pPr marL="270694" indent="-270694">
              <a:buFont typeface="Wingdings" pitchFamily="2" charset="2"/>
              <a:buChar char="§"/>
              <a:defRPr sz="2902">
                <a:latin typeface="Calibri" panose="020F0502020204030204" pitchFamily="34" charset="0"/>
              </a:defRPr>
            </a:lvl1pPr>
            <a:lvl2pPr>
              <a:defRPr sz="2540" baseline="0">
                <a:latin typeface="Calibri" panose="020F0502020204030204" pitchFamily="34" charset="0"/>
              </a:defRPr>
            </a:lvl2pPr>
            <a:lvl3pPr marL="901354" indent="-178543">
              <a:buFont typeface="Wingdings" pitchFamily="2" charset="2"/>
              <a:buChar cha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5">
            <a:extLst>
              <a:ext uri="{FF2B5EF4-FFF2-40B4-BE49-F238E27FC236}">
                <a16:creationId xmlns:a16="http://schemas.microsoft.com/office/drawing/2014/main" id="{44C2E0FB-2306-4F47-B790-2E0420A6A99C}"/>
              </a:ext>
            </a:extLst>
          </p:cNvPr>
          <p:cNvSpPr>
            <a:spLocks noGrp="1" noChangeArrowheads="1"/>
          </p:cNvSpPr>
          <p:nvPr>
            <p:ph type="ftr" sz="quarter" idx="10"/>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8F18CAE6-8640-44ED-B85D-ACCC2501C58B}"/>
              </a:ext>
            </a:extLst>
          </p:cNvPr>
          <p:cNvSpPr>
            <a:spLocks noGrp="1" noChangeArrowheads="1"/>
          </p:cNvSpPr>
          <p:nvPr>
            <p:ph type="sldNum" sz="quarter" idx="11"/>
          </p:nvPr>
        </p:nvSpPr>
        <p:spPr>
          <a:ln/>
        </p:spPr>
        <p:txBody>
          <a:bodyPr/>
          <a:lstStyle>
            <a:lvl1pPr>
              <a:defRPr/>
            </a:lvl1pPr>
          </a:lstStyle>
          <a:p>
            <a:fld id="{45E12618-7948-49CB-B05C-B6A48988C6EC}" type="slidenum">
              <a:rPr lang="en-GB" altLang="en-US"/>
              <a:pPr/>
              <a:t>‹#›</a:t>
            </a:fld>
            <a:endParaRPr lang="en-GB" altLang="en-US"/>
          </a:p>
        </p:txBody>
      </p:sp>
    </p:spTree>
    <p:extLst>
      <p:ext uri="{BB962C8B-B14F-4D97-AF65-F5344CB8AC3E}">
        <p14:creationId xmlns:p14="http://schemas.microsoft.com/office/powerpoint/2010/main" val="33667166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7" descr="ou_compact_rgb_36mm">
            <a:extLst>
              <a:ext uri="{FF2B5EF4-FFF2-40B4-BE49-F238E27FC236}">
                <a16:creationId xmlns:a16="http://schemas.microsoft.com/office/drawing/2014/main" id="{A0CE6588-E4D1-4C8B-B6C6-51990E74C9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01905" y="391639"/>
            <a:ext cx="2757031" cy="1472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Rectangle 7"/>
          <p:cNvSpPr>
            <a:spLocks noGrp="1" noChangeArrowheads="1"/>
          </p:cNvSpPr>
          <p:nvPr>
            <p:ph type="ctrTitle"/>
          </p:nvPr>
        </p:nvSpPr>
        <p:spPr>
          <a:xfrm>
            <a:off x="460740" y="3282856"/>
            <a:ext cx="8069404" cy="638506"/>
          </a:xfrm>
        </p:spPr>
        <p:txBody>
          <a:bodyPr anchor="t"/>
          <a:lstStyle>
            <a:lvl1pPr>
              <a:defRPr sz="3628">
                <a:solidFill>
                  <a:schemeClr val="tx1"/>
                </a:solidFill>
              </a:defRPr>
            </a:lvl1pPr>
          </a:lstStyle>
          <a:p>
            <a:pPr lvl="0"/>
            <a:r>
              <a:rPr lang="en-GB" noProof="0"/>
              <a:t>Title in Black - Arial 40pt</a:t>
            </a:r>
          </a:p>
        </p:txBody>
      </p:sp>
      <p:sp>
        <p:nvSpPr>
          <p:cNvPr id="5128" name="Rectangle 8"/>
          <p:cNvSpPr>
            <a:spLocks noGrp="1" noChangeArrowheads="1"/>
          </p:cNvSpPr>
          <p:nvPr>
            <p:ph type="subTitle" idx="1"/>
          </p:nvPr>
        </p:nvSpPr>
        <p:spPr>
          <a:xfrm>
            <a:off x="460740" y="5192095"/>
            <a:ext cx="9747678" cy="498916"/>
          </a:xfrm>
        </p:spPr>
        <p:txBody>
          <a:bodyPr/>
          <a:lstStyle>
            <a:lvl1pPr marL="0" indent="0">
              <a:buFontTx/>
              <a:buNone/>
              <a:defRPr sz="2721">
                <a:solidFill>
                  <a:schemeClr val="bg2"/>
                </a:solidFill>
              </a:defRPr>
            </a:lvl1pPr>
          </a:lstStyle>
          <a:p>
            <a:pPr lvl="0"/>
            <a:r>
              <a:rPr lang="en-GB" noProof="0"/>
              <a:t>Subheading and date in grey - Arial 30pt</a:t>
            </a:r>
          </a:p>
        </p:txBody>
      </p:sp>
      <p:sp>
        <p:nvSpPr>
          <p:cNvPr id="5" name="Rectangle 3">
            <a:extLst>
              <a:ext uri="{FF2B5EF4-FFF2-40B4-BE49-F238E27FC236}">
                <a16:creationId xmlns:a16="http://schemas.microsoft.com/office/drawing/2014/main" id="{0B314313-1864-463E-9DA7-83049A3A43DD}"/>
              </a:ext>
            </a:extLst>
          </p:cNvPr>
          <p:cNvSpPr>
            <a:spLocks noGrp="1" noChangeArrowheads="1"/>
          </p:cNvSpPr>
          <p:nvPr>
            <p:ph type="ftr" sz="quarter" idx="10"/>
          </p:nvPr>
        </p:nvSpPr>
        <p:spPr/>
        <p:txBody>
          <a:bodyPr/>
          <a:lstStyle>
            <a:lvl1pPr>
              <a:defRPr/>
            </a:lvl1pPr>
          </a:lstStyle>
          <a:p>
            <a:pPr>
              <a:defRPr/>
            </a:pPr>
            <a:endParaRPr lang="en-GB"/>
          </a:p>
        </p:txBody>
      </p:sp>
      <p:sp>
        <p:nvSpPr>
          <p:cNvPr id="6" name="Rectangle 4">
            <a:extLst>
              <a:ext uri="{FF2B5EF4-FFF2-40B4-BE49-F238E27FC236}">
                <a16:creationId xmlns:a16="http://schemas.microsoft.com/office/drawing/2014/main" id="{C26FD3C8-8947-4963-AD10-EDAF67AA6560}"/>
              </a:ext>
            </a:extLst>
          </p:cNvPr>
          <p:cNvSpPr>
            <a:spLocks noGrp="1" noChangeArrowheads="1"/>
          </p:cNvSpPr>
          <p:nvPr>
            <p:ph type="sldNum" sz="quarter" idx="11"/>
          </p:nvPr>
        </p:nvSpPr>
        <p:spPr/>
        <p:txBody>
          <a:bodyPr/>
          <a:lstStyle>
            <a:lvl1pPr>
              <a:defRPr/>
            </a:lvl1pPr>
          </a:lstStyle>
          <a:p>
            <a:fld id="{2F7BE12B-0080-428E-9622-A4920DE4C9F0}" type="slidenum">
              <a:rPr lang="en-GB" altLang="en-US"/>
              <a:pPr/>
              <a:t>‹#›</a:t>
            </a:fld>
            <a:endParaRPr lang="en-GB" altLang="en-US"/>
          </a:p>
        </p:txBody>
      </p:sp>
    </p:spTree>
    <p:extLst>
      <p:ext uri="{BB962C8B-B14F-4D97-AF65-F5344CB8AC3E}">
        <p14:creationId xmlns:p14="http://schemas.microsoft.com/office/powerpoint/2010/main" val="17103230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0739" y="1676225"/>
            <a:ext cx="10968914" cy="582657"/>
          </a:xfrm>
        </p:spPr>
        <p:txBody>
          <a:bodyPr/>
          <a:lstStyle>
            <a:lvl1pPr>
              <a:defRPr sz="3265">
                <a:latin typeface="Calibri" panose="020F0502020204030204"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460739" y="2479419"/>
            <a:ext cx="10968914" cy="2261293"/>
          </a:xfrm>
        </p:spPr>
        <p:txBody>
          <a:bodyPr/>
          <a:lstStyle>
            <a:lvl1pPr marL="270694" indent="-270694">
              <a:buFont typeface="Wingdings" pitchFamily="2" charset="2"/>
              <a:buChar char="§"/>
              <a:defRPr sz="2902">
                <a:latin typeface="Calibri" panose="020F0502020204030204" pitchFamily="34" charset="0"/>
              </a:defRPr>
            </a:lvl1pPr>
            <a:lvl2pPr>
              <a:defRPr sz="2540" baseline="0">
                <a:latin typeface="Calibri" panose="020F0502020204030204" pitchFamily="34" charset="0"/>
              </a:defRPr>
            </a:lvl2pPr>
            <a:lvl3pPr marL="901354" indent="-178543">
              <a:buFont typeface="Wingdings" pitchFamily="2" charset="2"/>
              <a:buChar cha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5">
            <a:extLst>
              <a:ext uri="{FF2B5EF4-FFF2-40B4-BE49-F238E27FC236}">
                <a16:creationId xmlns:a16="http://schemas.microsoft.com/office/drawing/2014/main" id="{44C2E0FB-2306-4F47-B790-2E0420A6A99C}"/>
              </a:ext>
            </a:extLst>
          </p:cNvPr>
          <p:cNvSpPr>
            <a:spLocks noGrp="1" noChangeArrowheads="1"/>
          </p:cNvSpPr>
          <p:nvPr>
            <p:ph type="ftr" sz="quarter" idx="10"/>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8F18CAE6-8640-44ED-B85D-ACCC2501C58B}"/>
              </a:ext>
            </a:extLst>
          </p:cNvPr>
          <p:cNvSpPr>
            <a:spLocks noGrp="1" noChangeArrowheads="1"/>
          </p:cNvSpPr>
          <p:nvPr>
            <p:ph type="sldNum" sz="quarter" idx="11"/>
          </p:nvPr>
        </p:nvSpPr>
        <p:spPr>
          <a:ln/>
        </p:spPr>
        <p:txBody>
          <a:bodyPr/>
          <a:lstStyle>
            <a:lvl1pPr>
              <a:defRPr/>
            </a:lvl1pPr>
          </a:lstStyle>
          <a:p>
            <a:fld id="{45E12618-7948-49CB-B05C-B6A48988C6EC}" type="slidenum">
              <a:rPr lang="en-GB" altLang="en-US"/>
              <a:pPr/>
              <a:t>‹#›</a:t>
            </a:fld>
            <a:endParaRPr lang="en-GB" altLang="en-US"/>
          </a:p>
        </p:txBody>
      </p:sp>
    </p:spTree>
    <p:extLst>
      <p:ext uri="{BB962C8B-B14F-4D97-AF65-F5344CB8AC3E}">
        <p14:creationId xmlns:p14="http://schemas.microsoft.com/office/powerpoint/2010/main" val="31578212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185" y="4407378"/>
            <a:ext cx="10363848" cy="638506"/>
          </a:xfrm>
        </p:spPr>
        <p:txBody>
          <a:bodyPr anchor="t"/>
          <a:lstStyle>
            <a:lvl1pPr algn="l">
              <a:defRPr sz="3628" b="1" cap="all"/>
            </a:lvl1pPr>
          </a:lstStyle>
          <a:p>
            <a:r>
              <a:rPr lang="en-US"/>
              <a:t>Click to edit Master title style</a:t>
            </a:r>
            <a:endParaRPr lang="en-GB"/>
          </a:p>
        </p:txBody>
      </p:sp>
      <p:sp>
        <p:nvSpPr>
          <p:cNvPr id="3" name="Text Placeholder 2"/>
          <p:cNvSpPr>
            <a:spLocks noGrp="1"/>
          </p:cNvSpPr>
          <p:nvPr>
            <p:ph type="body" idx="1"/>
          </p:nvPr>
        </p:nvSpPr>
        <p:spPr>
          <a:xfrm>
            <a:off x="962185" y="4047987"/>
            <a:ext cx="10363848" cy="359391"/>
          </a:xfrm>
        </p:spPr>
        <p:txBody>
          <a:bodyPr anchor="b"/>
          <a:lstStyle>
            <a:lvl1pPr marL="0" indent="0">
              <a:buNone/>
              <a:defRPr sz="1814"/>
            </a:lvl1pPr>
            <a:lvl2pPr marL="414680" indent="0">
              <a:buNone/>
              <a:defRPr sz="1633"/>
            </a:lvl2pPr>
            <a:lvl3pPr marL="829361" indent="0">
              <a:buNone/>
              <a:defRPr sz="1451"/>
            </a:lvl3pPr>
            <a:lvl4pPr marL="1244041" indent="0">
              <a:buNone/>
              <a:defRPr sz="1270"/>
            </a:lvl4pPr>
            <a:lvl5pPr marL="1658722" indent="0">
              <a:buNone/>
              <a:defRPr sz="1270"/>
            </a:lvl5pPr>
            <a:lvl6pPr marL="2073402" indent="0">
              <a:buNone/>
              <a:defRPr sz="1270"/>
            </a:lvl6pPr>
            <a:lvl7pPr marL="2488082" indent="0">
              <a:buNone/>
              <a:defRPr sz="1270"/>
            </a:lvl7pPr>
            <a:lvl8pPr marL="2902763" indent="0">
              <a:buNone/>
              <a:defRPr sz="1270"/>
            </a:lvl8pPr>
            <a:lvl9pPr marL="3317443" indent="0">
              <a:buNone/>
              <a:defRPr sz="1270"/>
            </a:lvl9pPr>
          </a:lstStyle>
          <a:p>
            <a:pPr lvl="0"/>
            <a:r>
              <a:rPr lang="en-US"/>
              <a:t>Click to edit Master text styles</a:t>
            </a:r>
          </a:p>
        </p:txBody>
      </p:sp>
      <p:sp>
        <p:nvSpPr>
          <p:cNvPr id="4" name="Rectangle 5">
            <a:extLst>
              <a:ext uri="{FF2B5EF4-FFF2-40B4-BE49-F238E27FC236}">
                <a16:creationId xmlns:a16="http://schemas.microsoft.com/office/drawing/2014/main" id="{192C42C0-E855-4F10-8688-A42D3E25D17D}"/>
              </a:ext>
            </a:extLst>
          </p:cNvPr>
          <p:cNvSpPr>
            <a:spLocks noGrp="1" noChangeArrowheads="1"/>
          </p:cNvSpPr>
          <p:nvPr>
            <p:ph type="ftr" sz="quarter" idx="10"/>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1952D9AA-548F-4F19-821E-38F90309AD19}"/>
              </a:ext>
            </a:extLst>
          </p:cNvPr>
          <p:cNvSpPr>
            <a:spLocks noGrp="1" noChangeArrowheads="1"/>
          </p:cNvSpPr>
          <p:nvPr>
            <p:ph type="sldNum" sz="quarter" idx="11"/>
          </p:nvPr>
        </p:nvSpPr>
        <p:spPr>
          <a:ln/>
        </p:spPr>
        <p:txBody>
          <a:bodyPr/>
          <a:lstStyle>
            <a:lvl1pPr>
              <a:defRPr/>
            </a:lvl1pPr>
          </a:lstStyle>
          <a:p>
            <a:fld id="{2F3FA3CB-9BB3-4B10-ADA4-878F8EDB207B}" type="slidenum">
              <a:rPr lang="en-GB" altLang="en-US"/>
              <a:pPr/>
              <a:t>‹#›</a:t>
            </a:fld>
            <a:endParaRPr lang="en-GB" altLang="en-US"/>
          </a:p>
        </p:txBody>
      </p:sp>
    </p:spTree>
    <p:extLst>
      <p:ext uri="{BB962C8B-B14F-4D97-AF65-F5344CB8AC3E}">
        <p14:creationId xmlns:p14="http://schemas.microsoft.com/office/powerpoint/2010/main" val="28670707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0739" y="1676225"/>
            <a:ext cx="10968914" cy="582657"/>
          </a:xfrm>
        </p:spPr>
        <p:txBody>
          <a:bodyPr/>
          <a:lstStyle>
            <a:lvl1pPr>
              <a:defRPr sz="3265">
                <a:latin typeface="Calibri" panose="020F0502020204030204" pitchFamily="34" charset="0"/>
              </a:defRPr>
            </a:lvl1pPr>
          </a:lstStyle>
          <a:p>
            <a:r>
              <a:rPr lang="en-US" dirty="0"/>
              <a:t>Click to edit Master title style</a:t>
            </a:r>
            <a:endParaRPr lang="en-GB" dirty="0"/>
          </a:p>
        </p:txBody>
      </p:sp>
      <p:sp>
        <p:nvSpPr>
          <p:cNvPr id="3" name="Content Placeholder 2"/>
          <p:cNvSpPr>
            <a:spLocks noGrp="1"/>
          </p:cNvSpPr>
          <p:nvPr>
            <p:ph sz="half" idx="1"/>
          </p:nvPr>
        </p:nvSpPr>
        <p:spPr>
          <a:xfrm>
            <a:off x="460739" y="2479420"/>
            <a:ext cx="5395640" cy="1811263"/>
          </a:xfrm>
        </p:spPr>
        <p:txBody>
          <a:bodyPr/>
          <a:lstStyle>
            <a:lvl1pPr>
              <a:defRPr sz="2540"/>
            </a:lvl1pPr>
            <a:lvl2pPr>
              <a:defRPr sz="2177"/>
            </a:lvl2pPr>
            <a:lvl3pPr>
              <a:defRPr sz="1814"/>
            </a:lvl3pPr>
            <a:lvl4pPr>
              <a:defRPr sz="1633"/>
            </a:lvl4pPr>
            <a:lvl5pPr>
              <a:defRPr sz="1633"/>
            </a:lvl5pPr>
            <a:lvl6pPr>
              <a:defRPr sz="1633"/>
            </a:lvl6pPr>
            <a:lvl7pPr>
              <a:defRPr sz="1633"/>
            </a:lvl7pPr>
            <a:lvl8pPr>
              <a:defRPr sz="1633"/>
            </a:lvl8pPr>
            <a:lvl9pPr>
              <a:defRPr sz="16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034013" y="2479420"/>
            <a:ext cx="5395640" cy="1811263"/>
          </a:xfrm>
        </p:spPr>
        <p:txBody>
          <a:bodyPr/>
          <a:lstStyle>
            <a:lvl1pPr>
              <a:defRPr sz="2540"/>
            </a:lvl1pPr>
            <a:lvl2pPr>
              <a:defRPr sz="2177"/>
            </a:lvl2pPr>
            <a:lvl3pPr>
              <a:defRPr sz="1814"/>
            </a:lvl3pPr>
            <a:lvl4pPr>
              <a:defRPr sz="1633"/>
            </a:lvl4pPr>
            <a:lvl5pPr>
              <a:defRPr sz="1633"/>
            </a:lvl5pPr>
            <a:lvl6pPr>
              <a:defRPr sz="1633"/>
            </a:lvl6pPr>
            <a:lvl7pPr>
              <a:defRPr sz="1633"/>
            </a:lvl7pPr>
            <a:lvl8pPr>
              <a:defRPr sz="1633"/>
            </a:lvl8pPr>
            <a:lvl9pPr>
              <a:defRPr sz="16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a:extLst>
              <a:ext uri="{FF2B5EF4-FFF2-40B4-BE49-F238E27FC236}">
                <a16:creationId xmlns:a16="http://schemas.microsoft.com/office/drawing/2014/main" id="{202633EE-83C5-4641-A333-5F94013203B0}"/>
              </a:ext>
            </a:extLst>
          </p:cNvPr>
          <p:cNvSpPr>
            <a:spLocks noGrp="1" noChangeArrowheads="1"/>
          </p:cNvSpPr>
          <p:nvPr>
            <p:ph type="ftr" sz="quarter" idx="10"/>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B04F634C-21D4-4286-901D-B43B47484B74}"/>
              </a:ext>
            </a:extLst>
          </p:cNvPr>
          <p:cNvSpPr>
            <a:spLocks noGrp="1" noChangeArrowheads="1"/>
          </p:cNvSpPr>
          <p:nvPr>
            <p:ph type="sldNum" sz="quarter" idx="11"/>
          </p:nvPr>
        </p:nvSpPr>
        <p:spPr>
          <a:ln/>
        </p:spPr>
        <p:txBody>
          <a:bodyPr/>
          <a:lstStyle>
            <a:lvl1pPr>
              <a:defRPr/>
            </a:lvl1pPr>
          </a:lstStyle>
          <a:p>
            <a:fld id="{15C70448-21EA-4DEB-83E3-0FEE1EC42D25}" type="slidenum">
              <a:rPr lang="en-GB" altLang="en-US"/>
              <a:pPr/>
              <a:t>‹#›</a:t>
            </a:fld>
            <a:endParaRPr lang="en-GB" altLang="en-US"/>
          </a:p>
        </p:txBody>
      </p:sp>
    </p:spTree>
    <p:extLst>
      <p:ext uri="{BB962C8B-B14F-4D97-AF65-F5344CB8AC3E}">
        <p14:creationId xmlns:p14="http://schemas.microsoft.com/office/powerpoint/2010/main" val="12665708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768" y="471498"/>
            <a:ext cx="10974464" cy="750267"/>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8768" y="1758932"/>
            <a:ext cx="5388238" cy="415240"/>
          </a:xfrm>
        </p:spPr>
        <p:txBody>
          <a:bodyPr anchor="b"/>
          <a:lstStyle>
            <a:lvl1pPr marL="0" indent="0">
              <a:buNone/>
              <a:defRPr sz="2177" b="1"/>
            </a:lvl1pPr>
            <a:lvl2pPr marL="414680" indent="0">
              <a:buNone/>
              <a:defRPr sz="1814" b="1"/>
            </a:lvl2pPr>
            <a:lvl3pPr marL="829361" indent="0">
              <a:buNone/>
              <a:defRPr sz="1633" b="1"/>
            </a:lvl3pPr>
            <a:lvl4pPr marL="1244041" indent="0">
              <a:buNone/>
              <a:defRPr sz="1451" b="1"/>
            </a:lvl4pPr>
            <a:lvl5pPr marL="1658722" indent="0">
              <a:buNone/>
              <a:defRPr sz="1451" b="1"/>
            </a:lvl5pPr>
            <a:lvl6pPr marL="2073402" indent="0">
              <a:buNone/>
              <a:defRPr sz="1451" b="1"/>
            </a:lvl6pPr>
            <a:lvl7pPr marL="2488082" indent="0">
              <a:buNone/>
              <a:defRPr sz="1451" b="1"/>
            </a:lvl7pPr>
            <a:lvl8pPr marL="2902763" indent="0">
              <a:buNone/>
              <a:defRPr sz="1451" b="1"/>
            </a:lvl8pPr>
            <a:lvl9pPr marL="3317443" indent="0">
              <a:buNone/>
              <a:defRPr sz="1451" b="1"/>
            </a:lvl9pPr>
          </a:lstStyle>
          <a:p>
            <a:pPr lvl="0"/>
            <a:r>
              <a:rPr lang="en-US"/>
              <a:t>Click to edit Master text styles</a:t>
            </a:r>
          </a:p>
        </p:txBody>
      </p:sp>
      <p:sp>
        <p:nvSpPr>
          <p:cNvPr id="4" name="Content Placeholder 3"/>
          <p:cNvSpPr>
            <a:spLocks noGrp="1"/>
          </p:cNvSpPr>
          <p:nvPr>
            <p:ph sz="half" idx="2"/>
          </p:nvPr>
        </p:nvSpPr>
        <p:spPr>
          <a:xfrm>
            <a:off x="608768" y="2174172"/>
            <a:ext cx="5388238" cy="1587612"/>
          </a:xfrm>
        </p:spPr>
        <p:txBody>
          <a:bodyPr/>
          <a:lstStyle>
            <a:lvl1pPr>
              <a:defRPr sz="2177"/>
            </a:lvl1pPr>
            <a:lvl2pPr>
              <a:defRPr sz="1814"/>
            </a:lvl2pPr>
            <a:lvl3pPr>
              <a:defRPr sz="1633"/>
            </a:lvl3pPr>
            <a:lvl4pPr>
              <a:defRPr sz="1451"/>
            </a:lvl4pPr>
            <a:lvl5pPr>
              <a:defRPr sz="1451"/>
            </a:lvl5pPr>
            <a:lvl6pPr>
              <a:defRPr sz="1451"/>
            </a:lvl6pPr>
            <a:lvl7pPr>
              <a:defRPr sz="1451"/>
            </a:lvl7pPr>
            <a:lvl8pPr>
              <a:defRPr sz="1451"/>
            </a:lvl8pPr>
            <a:lvl9pPr>
              <a:defRPr sz="14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145" y="1758932"/>
            <a:ext cx="5390088" cy="415240"/>
          </a:xfrm>
        </p:spPr>
        <p:txBody>
          <a:bodyPr anchor="b"/>
          <a:lstStyle>
            <a:lvl1pPr marL="0" indent="0">
              <a:buNone/>
              <a:defRPr sz="2177" b="1"/>
            </a:lvl1pPr>
            <a:lvl2pPr marL="414680" indent="0">
              <a:buNone/>
              <a:defRPr sz="1814" b="1"/>
            </a:lvl2pPr>
            <a:lvl3pPr marL="829361" indent="0">
              <a:buNone/>
              <a:defRPr sz="1633" b="1"/>
            </a:lvl3pPr>
            <a:lvl4pPr marL="1244041" indent="0">
              <a:buNone/>
              <a:defRPr sz="1451" b="1"/>
            </a:lvl4pPr>
            <a:lvl5pPr marL="1658722" indent="0">
              <a:buNone/>
              <a:defRPr sz="1451" b="1"/>
            </a:lvl5pPr>
            <a:lvl6pPr marL="2073402" indent="0">
              <a:buNone/>
              <a:defRPr sz="1451" b="1"/>
            </a:lvl6pPr>
            <a:lvl7pPr marL="2488082" indent="0">
              <a:buNone/>
              <a:defRPr sz="1451" b="1"/>
            </a:lvl7pPr>
            <a:lvl8pPr marL="2902763" indent="0">
              <a:buNone/>
              <a:defRPr sz="1451" b="1"/>
            </a:lvl8pPr>
            <a:lvl9pPr marL="3317443" indent="0">
              <a:buNone/>
              <a:defRPr sz="1451" b="1"/>
            </a:lvl9pPr>
          </a:lstStyle>
          <a:p>
            <a:pPr lvl="0"/>
            <a:r>
              <a:rPr lang="en-US"/>
              <a:t>Click to edit Master text styles</a:t>
            </a:r>
          </a:p>
        </p:txBody>
      </p:sp>
      <p:sp>
        <p:nvSpPr>
          <p:cNvPr id="6" name="Content Placeholder 5"/>
          <p:cNvSpPr>
            <a:spLocks noGrp="1"/>
          </p:cNvSpPr>
          <p:nvPr>
            <p:ph sz="quarter" idx="4"/>
          </p:nvPr>
        </p:nvSpPr>
        <p:spPr>
          <a:xfrm>
            <a:off x="6193145" y="2174172"/>
            <a:ext cx="5390088" cy="1587612"/>
          </a:xfrm>
        </p:spPr>
        <p:txBody>
          <a:bodyPr/>
          <a:lstStyle>
            <a:lvl1pPr>
              <a:defRPr sz="2177"/>
            </a:lvl1pPr>
            <a:lvl2pPr>
              <a:defRPr sz="1814"/>
            </a:lvl2pPr>
            <a:lvl3pPr>
              <a:defRPr sz="1633"/>
            </a:lvl3pPr>
            <a:lvl4pPr>
              <a:defRPr sz="1451"/>
            </a:lvl4pPr>
            <a:lvl5pPr>
              <a:defRPr sz="1451"/>
            </a:lvl5pPr>
            <a:lvl6pPr>
              <a:defRPr sz="1451"/>
            </a:lvl6pPr>
            <a:lvl7pPr>
              <a:defRPr sz="1451"/>
            </a:lvl7pPr>
            <a:lvl8pPr>
              <a:defRPr sz="1451"/>
            </a:lvl8pPr>
            <a:lvl9pPr>
              <a:defRPr sz="14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a:extLst>
              <a:ext uri="{FF2B5EF4-FFF2-40B4-BE49-F238E27FC236}">
                <a16:creationId xmlns:a16="http://schemas.microsoft.com/office/drawing/2014/main" id="{11EE19D9-0281-48A6-AB86-74AE32734690}"/>
              </a:ext>
            </a:extLst>
          </p:cNvPr>
          <p:cNvSpPr>
            <a:spLocks noGrp="1" noChangeArrowheads="1"/>
          </p:cNvSpPr>
          <p:nvPr>
            <p:ph type="ftr" sz="quarter" idx="10"/>
          </p:nvPr>
        </p:nvSpPr>
        <p:spPr>
          <a:ln/>
        </p:spPr>
        <p:txBody>
          <a:bodyPr/>
          <a:lstStyle>
            <a:lvl1pPr>
              <a:defRPr/>
            </a:lvl1pPr>
          </a:lstStyle>
          <a:p>
            <a:pPr>
              <a:defRPr/>
            </a:pPr>
            <a:endParaRPr lang="en-GB"/>
          </a:p>
        </p:txBody>
      </p:sp>
      <p:sp>
        <p:nvSpPr>
          <p:cNvPr id="8" name="Rectangle 6">
            <a:extLst>
              <a:ext uri="{FF2B5EF4-FFF2-40B4-BE49-F238E27FC236}">
                <a16:creationId xmlns:a16="http://schemas.microsoft.com/office/drawing/2014/main" id="{132DAFF6-990B-4CDD-BB31-1490B531C162}"/>
              </a:ext>
            </a:extLst>
          </p:cNvPr>
          <p:cNvSpPr>
            <a:spLocks noGrp="1" noChangeArrowheads="1"/>
          </p:cNvSpPr>
          <p:nvPr>
            <p:ph type="sldNum" sz="quarter" idx="11"/>
          </p:nvPr>
        </p:nvSpPr>
        <p:spPr>
          <a:ln/>
        </p:spPr>
        <p:txBody>
          <a:bodyPr/>
          <a:lstStyle>
            <a:lvl1pPr>
              <a:defRPr/>
            </a:lvl1pPr>
          </a:lstStyle>
          <a:p>
            <a:fld id="{EB51CED3-42E2-4CAA-A90E-807DDCD7C28D}" type="slidenum">
              <a:rPr lang="en-GB" altLang="en-US"/>
              <a:pPr/>
              <a:t>‹#›</a:t>
            </a:fld>
            <a:endParaRPr lang="en-GB" altLang="en-US"/>
          </a:p>
        </p:txBody>
      </p:sp>
    </p:spTree>
    <p:extLst>
      <p:ext uri="{BB962C8B-B14F-4D97-AF65-F5344CB8AC3E}">
        <p14:creationId xmlns:p14="http://schemas.microsoft.com/office/powerpoint/2010/main" val="5027455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a:extLst>
              <a:ext uri="{FF2B5EF4-FFF2-40B4-BE49-F238E27FC236}">
                <a16:creationId xmlns:a16="http://schemas.microsoft.com/office/drawing/2014/main" id="{A265AB55-455D-42AF-9F00-4709C4DDAAA0}"/>
              </a:ext>
            </a:extLst>
          </p:cNvPr>
          <p:cNvSpPr>
            <a:spLocks noGrp="1" noChangeArrowheads="1"/>
          </p:cNvSpPr>
          <p:nvPr>
            <p:ph type="ftr" sz="quarter" idx="10"/>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01CD644F-26EA-44E6-80C2-2326C6ADF4DA}"/>
              </a:ext>
            </a:extLst>
          </p:cNvPr>
          <p:cNvSpPr>
            <a:spLocks noGrp="1" noChangeArrowheads="1"/>
          </p:cNvSpPr>
          <p:nvPr>
            <p:ph type="sldNum" sz="quarter" idx="11"/>
          </p:nvPr>
        </p:nvSpPr>
        <p:spPr>
          <a:ln/>
        </p:spPr>
        <p:txBody>
          <a:bodyPr/>
          <a:lstStyle>
            <a:lvl1pPr>
              <a:defRPr/>
            </a:lvl1pPr>
          </a:lstStyle>
          <a:p>
            <a:fld id="{4B85285F-66EE-4BCE-9B5B-55E7BC0E2965}" type="slidenum">
              <a:rPr lang="en-GB" altLang="en-US"/>
              <a:pPr/>
              <a:t>‹#›</a:t>
            </a:fld>
            <a:endParaRPr lang="en-GB" altLang="en-US"/>
          </a:p>
        </p:txBody>
      </p:sp>
    </p:spTree>
    <p:extLst>
      <p:ext uri="{BB962C8B-B14F-4D97-AF65-F5344CB8AC3E}">
        <p14:creationId xmlns:p14="http://schemas.microsoft.com/office/powerpoint/2010/main" val="1216815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ont Cover 3">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10740439"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ACA2EAA2-94E2-6FA0-C059-2C890F869226}"/>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96034E2F-27F1-1CF2-367B-4204B15ECE78}"/>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1276E79C-EF9C-9014-0C08-C31EE127DC52}"/>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sp>
        <p:nvSpPr>
          <p:cNvPr id="5" name="Text Placeholder 11">
            <a:extLst>
              <a:ext uri="{FF2B5EF4-FFF2-40B4-BE49-F238E27FC236}">
                <a16:creationId xmlns:a16="http://schemas.microsoft.com/office/drawing/2014/main" id="{98D122DE-5974-E6F7-5A07-1674D7445444}"/>
              </a:ext>
            </a:extLst>
          </p:cNvPr>
          <p:cNvSpPr>
            <a:spLocks noGrp="1"/>
          </p:cNvSpPr>
          <p:nvPr>
            <p:ph type="body" sz="quarter" idx="16" hasCustomPrompt="1"/>
          </p:nvPr>
        </p:nvSpPr>
        <p:spPr>
          <a:xfrm>
            <a:off x="408208" y="2431330"/>
            <a:ext cx="10740438"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pic>
        <p:nvPicPr>
          <p:cNvPr id="6" name="Picture 5" descr="The Open University Logo">
            <a:extLst>
              <a:ext uri="{FF2B5EF4-FFF2-40B4-BE49-F238E27FC236}">
                <a16:creationId xmlns:a16="http://schemas.microsoft.com/office/drawing/2014/main" id="{21830BFA-19EA-B404-F805-72BD114E6B2B}"/>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5675756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6BE63550-440E-4C39-86BC-4AED1EC30EED}"/>
              </a:ext>
            </a:extLst>
          </p:cNvPr>
          <p:cNvSpPr>
            <a:spLocks noGrp="1" noChangeArrowheads="1"/>
          </p:cNvSpPr>
          <p:nvPr>
            <p:ph type="ftr" sz="quarter" idx="10"/>
          </p:nvPr>
        </p:nvSpPr>
        <p:spPr>
          <a:ln/>
        </p:spPr>
        <p:txBody>
          <a:bodyPr/>
          <a:lstStyle>
            <a:lvl1pPr>
              <a:defRPr/>
            </a:lvl1pPr>
          </a:lstStyle>
          <a:p>
            <a:pPr>
              <a:defRPr/>
            </a:pPr>
            <a:endParaRPr lang="en-GB"/>
          </a:p>
        </p:txBody>
      </p:sp>
      <p:sp>
        <p:nvSpPr>
          <p:cNvPr id="3" name="Rectangle 6">
            <a:extLst>
              <a:ext uri="{FF2B5EF4-FFF2-40B4-BE49-F238E27FC236}">
                <a16:creationId xmlns:a16="http://schemas.microsoft.com/office/drawing/2014/main" id="{E72AC0D6-C6D8-4940-B9BF-56E813622D31}"/>
              </a:ext>
            </a:extLst>
          </p:cNvPr>
          <p:cNvSpPr>
            <a:spLocks noGrp="1" noChangeArrowheads="1"/>
          </p:cNvSpPr>
          <p:nvPr>
            <p:ph type="sldNum" sz="quarter" idx="11"/>
          </p:nvPr>
        </p:nvSpPr>
        <p:spPr>
          <a:ln/>
        </p:spPr>
        <p:txBody>
          <a:bodyPr/>
          <a:lstStyle>
            <a:lvl1pPr>
              <a:defRPr/>
            </a:lvl1pPr>
          </a:lstStyle>
          <a:p>
            <a:fld id="{D7D906BF-57B1-4949-81D6-B57E35631E7E}" type="slidenum">
              <a:rPr lang="en-GB" altLang="en-US"/>
              <a:pPr/>
              <a:t>‹#›</a:t>
            </a:fld>
            <a:endParaRPr lang="en-GB" altLang="en-US"/>
          </a:p>
        </p:txBody>
      </p:sp>
    </p:spTree>
    <p:extLst>
      <p:ext uri="{BB962C8B-B14F-4D97-AF65-F5344CB8AC3E}">
        <p14:creationId xmlns:p14="http://schemas.microsoft.com/office/powerpoint/2010/main" val="36731139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768" y="1076139"/>
            <a:ext cx="4011573" cy="359391"/>
          </a:xfrm>
        </p:spPr>
        <p:txBody>
          <a:bodyPr anchor="b"/>
          <a:lstStyle>
            <a:lvl1pPr algn="l">
              <a:defRPr sz="1814" b="1"/>
            </a:lvl1pPr>
          </a:lstStyle>
          <a:p>
            <a:r>
              <a:rPr lang="en-US"/>
              <a:t>Click to edit Master title style</a:t>
            </a:r>
            <a:endParaRPr lang="en-GB"/>
          </a:p>
        </p:txBody>
      </p:sp>
      <p:sp>
        <p:nvSpPr>
          <p:cNvPr id="3" name="Content Placeholder 2"/>
          <p:cNvSpPr>
            <a:spLocks noGrp="1"/>
          </p:cNvSpPr>
          <p:nvPr>
            <p:ph idx="1"/>
          </p:nvPr>
        </p:nvSpPr>
        <p:spPr>
          <a:xfrm>
            <a:off x="4766518" y="273571"/>
            <a:ext cx="6816714" cy="2067935"/>
          </a:xfrm>
        </p:spPr>
        <p:txBody>
          <a:bodyPr/>
          <a:lstStyle>
            <a:lvl1pPr>
              <a:defRPr sz="2902"/>
            </a:lvl1pPr>
            <a:lvl2pPr>
              <a:defRPr sz="2540"/>
            </a:lvl2pPr>
            <a:lvl3pPr>
              <a:defRPr sz="2177"/>
            </a:lvl3pPr>
            <a:lvl4pPr>
              <a:defRPr sz="1814"/>
            </a:lvl4pPr>
            <a:lvl5pPr>
              <a:defRPr sz="1814"/>
            </a:lvl5pPr>
            <a:lvl6pPr>
              <a:defRPr sz="1814"/>
            </a:lvl6pPr>
            <a:lvl7pPr>
              <a:defRPr sz="1814"/>
            </a:lvl7pPr>
            <a:lvl8pPr>
              <a:defRPr sz="1814"/>
            </a:lvl8pPr>
            <a:lvl9pPr>
              <a:defRPr sz="181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8768" y="1435530"/>
            <a:ext cx="4011573" cy="275650"/>
          </a:xfrm>
        </p:spPr>
        <p:txBody>
          <a:bodyPr/>
          <a:lstStyle>
            <a:lvl1pPr marL="0" indent="0">
              <a:buNone/>
              <a:defRPr sz="1270"/>
            </a:lvl1pPr>
            <a:lvl2pPr marL="414680" indent="0">
              <a:buNone/>
              <a:defRPr sz="1088"/>
            </a:lvl2pPr>
            <a:lvl3pPr marL="829361" indent="0">
              <a:buNone/>
              <a:defRPr sz="907"/>
            </a:lvl3pPr>
            <a:lvl4pPr marL="1244041" indent="0">
              <a:buNone/>
              <a:defRPr sz="816"/>
            </a:lvl4pPr>
            <a:lvl5pPr marL="1658722" indent="0">
              <a:buNone/>
              <a:defRPr sz="816"/>
            </a:lvl5pPr>
            <a:lvl6pPr marL="2073402" indent="0">
              <a:buNone/>
              <a:defRPr sz="816"/>
            </a:lvl6pPr>
            <a:lvl7pPr marL="2488082" indent="0">
              <a:buNone/>
              <a:defRPr sz="816"/>
            </a:lvl7pPr>
            <a:lvl8pPr marL="2902763" indent="0">
              <a:buNone/>
              <a:defRPr sz="816"/>
            </a:lvl8pPr>
            <a:lvl9pPr marL="3317443" indent="0">
              <a:buNone/>
              <a:defRPr sz="816"/>
            </a:lvl9pPr>
          </a:lstStyle>
          <a:p>
            <a:pPr lvl="0"/>
            <a:r>
              <a:rPr lang="en-US"/>
              <a:t>Click to edit Master text styles</a:t>
            </a:r>
          </a:p>
        </p:txBody>
      </p:sp>
      <p:sp>
        <p:nvSpPr>
          <p:cNvPr id="5" name="Rectangle 5">
            <a:extLst>
              <a:ext uri="{FF2B5EF4-FFF2-40B4-BE49-F238E27FC236}">
                <a16:creationId xmlns:a16="http://schemas.microsoft.com/office/drawing/2014/main" id="{0C0810A6-66C0-4ED6-A885-531687216FF5}"/>
              </a:ext>
            </a:extLst>
          </p:cNvPr>
          <p:cNvSpPr>
            <a:spLocks noGrp="1" noChangeArrowheads="1"/>
          </p:cNvSpPr>
          <p:nvPr>
            <p:ph type="ftr" sz="quarter" idx="10"/>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30902548-B310-4C47-96FA-480B10400220}"/>
              </a:ext>
            </a:extLst>
          </p:cNvPr>
          <p:cNvSpPr>
            <a:spLocks noGrp="1" noChangeArrowheads="1"/>
          </p:cNvSpPr>
          <p:nvPr>
            <p:ph type="sldNum" sz="quarter" idx="11"/>
          </p:nvPr>
        </p:nvSpPr>
        <p:spPr>
          <a:ln/>
        </p:spPr>
        <p:txBody>
          <a:bodyPr/>
          <a:lstStyle>
            <a:lvl1pPr>
              <a:defRPr/>
            </a:lvl1pPr>
          </a:lstStyle>
          <a:p>
            <a:fld id="{DDF28579-24A2-4B49-8C8F-850EC40BC926}" type="slidenum">
              <a:rPr lang="en-GB" altLang="en-US"/>
              <a:pPr/>
              <a:t>‹#›</a:t>
            </a:fld>
            <a:endParaRPr lang="en-GB" altLang="en-US"/>
          </a:p>
        </p:txBody>
      </p:sp>
    </p:spTree>
    <p:extLst>
      <p:ext uri="{BB962C8B-B14F-4D97-AF65-F5344CB8AC3E}">
        <p14:creationId xmlns:p14="http://schemas.microsoft.com/office/powerpoint/2010/main" val="35169083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8811" y="5008365"/>
            <a:ext cx="7316310" cy="359391"/>
          </a:xfrm>
        </p:spPr>
        <p:txBody>
          <a:bodyPr anchor="b"/>
          <a:lstStyle>
            <a:lvl1pPr algn="l">
              <a:defRPr sz="1814" b="1"/>
            </a:lvl1pPr>
          </a:lstStyle>
          <a:p>
            <a:r>
              <a:rPr lang="en-US"/>
              <a:t>Click to edit Master title style</a:t>
            </a:r>
            <a:endParaRPr lang="en-GB"/>
          </a:p>
        </p:txBody>
      </p:sp>
      <p:sp>
        <p:nvSpPr>
          <p:cNvPr id="3" name="Picture Placeholder 2"/>
          <p:cNvSpPr>
            <a:spLocks noGrp="1"/>
          </p:cNvSpPr>
          <p:nvPr>
            <p:ph type="pic" idx="1"/>
          </p:nvPr>
        </p:nvSpPr>
        <p:spPr>
          <a:xfrm>
            <a:off x="2388811" y="613376"/>
            <a:ext cx="7316310" cy="526809"/>
          </a:xfrm>
        </p:spPr>
        <p:txBody>
          <a:bodyPr/>
          <a:lstStyle>
            <a:lvl1pPr marL="0" indent="0">
              <a:buNone/>
              <a:defRPr sz="2902"/>
            </a:lvl1pPr>
            <a:lvl2pPr marL="414680" indent="0">
              <a:buNone/>
              <a:defRPr sz="2540"/>
            </a:lvl2pPr>
            <a:lvl3pPr marL="829361" indent="0">
              <a:buNone/>
              <a:defRPr sz="2177"/>
            </a:lvl3pPr>
            <a:lvl4pPr marL="1244041" indent="0">
              <a:buNone/>
              <a:defRPr sz="1814"/>
            </a:lvl4pPr>
            <a:lvl5pPr marL="1658722" indent="0">
              <a:buNone/>
              <a:defRPr sz="1814"/>
            </a:lvl5pPr>
            <a:lvl6pPr marL="2073402" indent="0">
              <a:buNone/>
              <a:defRPr sz="1814"/>
            </a:lvl6pPr>
            <a:lvl7pPr marL="2488082" indent="0">
              <a:buNone/>
              <a:defRPr sz="1814"/>
            </a:lvl7pPr>
            <a:lvl8pPr marL="2902763" indent="0">
              <a:buNone/>
              <a:defRPr sz="1814"/>
            </a:lvl8pPr>
            <a:lvl9pPr marL="3317443" indent="0">
              <a:buNone/>
              <a:defRPr sz="1814"/>
            </a:lvl9pPr>
          </a:lstStyle>
          <a:p>
            <a:pPr lvl="0"/>
            <a:endParaRPr lang="en-GB" noProof="0"/>
          </a:p>
        </p:txBody>
      </p:sp>
      <p:sp>
        <p:nvSpPr>
          <p:cNvPr id="4" name="Text Placeholder 3"/>
          <p:cNvSpPr>
            <a:spLocks noGrp="1"/>
          </p:cNvSpPr>
          <p:nvPr>
            <p:ph type="body" sz="half" idx="2"/>
          </p:nvPr>
        </p:nvSpPr>
        <p:spPr>
          <a:xfrm>
            <a:off x="2388811" y="5367757"/>
            <a:ext cx="7316310" cy="275650"/>
          </a:xfrm>
        </p:spPr>
        <p:txBody>
          <a:bodyPr/>
          <a:lstStyle>
            <a:lvl1pPr marL="0" indent="0">
              <a:buNone/>
              <a:defRPr sz="1270"/>
            </a:lvl1pPr>
            <a:lvl2pPr marL="414680" indent="0">
              <a:buNone/>
              <a:defRPr sz="1088"/>
            </a:lvl2pPr>
            <a:lvl3pPr marL="829361" indent="0">
              <a:buNone/>
              <a:defRPr sz="907"/>
            </a:lvl3pPr>
            <a:lvl4pPr marL="1244041" indent="0">
              <a:buNone/>
              <a:defRPr sz="816"/>
            </a:lvl4pPr>
            <a:lvl5pPr marL="1658722" indent="0">
              <a:buNone/>
              <a:defRPr sz="816"/>
            </a:lvl5pPr>
            <a:lvl6pPr marL="2073402" indent="0">
              <a:buNone/>
              <a:defRPr sz="816"/>
            </a:lvl6pPr>
            <a:lvl7pPr marL="2488082" indent="0">
              <a:buNone/>
              <a:defRPr sz="816"/>
            </a:lvl7pPr>
            <a:lvl8pPr marL="2902763" indent="0">
              <a:buNone/>
              <a:defRPr sz="816"/>
            </a:lvl8pPr>
            <a:lvl9pPr marL="3317443" indent="0">
              <a:buNone/>
              <a:defRPr sz="816"/>
            </a:lvl9pPr>
          </a:lstStyle>
          <a:p>
            <a:pPr lvl="0"/>
            <a:r>
              <a:rPr lang="en-US"/>
              <a:t>Click to edit Master text styles</a:t>
            </a:r>
          </a:p>
        </p:txBody>
      </p:sp>
      <p:sp>
        <p:nvSpPr>
          <p:cNvPr id="5" name="Rectangle 5">
            <a:extLst>
              <a:ext uri="{FF2B5EF4-FFF2-40B4-BE49-F238E27FC236}">
                <a16:creationId xmlns:a16="http://schemas.microsoft.com/office/drawing/2014/main" id="{6EA81435-C37D-4706-8342-5329DAD4D88C}"/>
              </a:ext>
            </a:extLst>
          </p:cNvPr>
          <p:cNvSpPr>
            <a:spLocks noGrp="1" noChangeArrowheads="1"/>
          </p:cNvSpPr>
          <p:nvPr>
            <p:ph type="ftr" sz="quarter" idx="10"/>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E3E5713F-38DD-4F48-A139-DCCF171B860A}"/>
              </a:ext>
            </a:extLst>
          </p:cNvPr>
          <p:cNvSpPr>
            <a:spLocks noGrp="1" noChangeArrowheads="1"/>
          </p:cNvSpPr>
          <p:nvPr>
            <p:ph type="sldNum" sz="quarter" idx="11"/>
          </p:nvPr>
        </p:nvSpPr>
        <p:spPr>
          <a:ln/>
        </p:spPr>
        <p:txBody>
          <a:bodyPr/>
          <a:lstStyle>
            <a:lvl1pPr>
              <a:defRPr/>
            </a:lvl1pPr>
          </a:lstStyle>
          <a:p>
            <a:fld id="{3D662F16-5B94-44AF-B6F4-240DEF94DBFF}" type="slidenum">
              <a:rPr lang="en-GB" altLang="en-US"/>
              <a:pPr/>
              <a:t>‹#›</a:t>
            </a:fld>
            <a:endParaRPr lang="en-GB" altLang="en-US"/>
          </a:p>
        </p:txBody>
      </p:sp>
    </p:spTree>
    <p:extLst>
      <p:ext uri="{BB962C8B-B14F-4D97-AF65-F5344CB8AC3E}">
        <p14:creationId xmlns:p14="http://schemas.microsoft.com/office/powerpoint/2010/main" val="18167563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6511769" y="2479420"/>
            <a:ext cx="4917884" cy="221323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a:extLst>
              <a:ext uri="{FF2B5EF4-FFF2-40B4-BE49-F238E27FC236}">
                <a16:creationId xmlns:a16="http://schemas.microsoft.com/office/drawing/2014/main" id="{5EEEA292-3AC6-43D2-A3BA-A818DEC66EB1}"/>
              </a:ext>
            </a:extLst>
          </p:cNvPr>
          <p:cNvSpPr>
            <a:spLocks noGrp="1" noChangeArrowheads="1"/>
          </p:cNvSpPr>
          <p:nvPr>
            <p:ph type="ftr" sz="quarter" idx="10"/>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B5943CF5-1725-46A0-85DC-414F87A47CB1}"/>
              </a:ext>
            </a:extLst>
          </p:cNvPr>
          <p:cNvSpPr>
            <a:spLocks noGrp="1" noChangeArrowheads="1"/>
          </p:cNvSpPr>
          <p:nvPr>
            <p:ph type="sldNum" sz="quarter" idx="11"/>
          </p:nvPr>
        </p:nvSpPr>
        <p:spPr>
          <a:ln/>
        </p:spPr>
        <p:txBody>
          <a:bodyPr/>
          <a:lstStyle>
            <a:lvl1pPr>
              <a:defRPr/>
            </a:lvl1pPr>
          </a:lstStyle>
          <a:p>
            <a:fld id="{A21A5E52-DE34-4040-AD56-084B65FFAFBB}" type="slidenum">
              <a:rPr lang="en-GB" altLang="en-US"/>
              <a:pPr/>
              <a:t>‹#›</a:t>
            </a:fld>
            <a:endParaRPr lang="en-GB" altLang="en-US"/>
          </a:p>
        </p:txBody>
      </p:sp>
    </p:spTree>
    <p:extLst>
      <p:ext uri="{BB962C8B-B14F-4D97-AF65-F5344CB8AC3E}">
        <p14:creationId xmlns:p14="http://schemas.microsoft.com/office/powerpoint/2010/main" val="9420942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73242" y="1599673"/>
            <a:ext cx="2170593" cy="30654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825467" y="1599673"/>
            <a:ext cx="2684324" cy="30654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a:extLst>
              <a:ext uri="{FF2B5EF4-FFF2-40B4-BE49-F238E27FC236}">
                <a16:creationId xmlns:a16="http://schemas.microsoft.com/office/drawing/2014/main" id="{6811C833-9A8D-4AB6-8571-FA3DCF206ECC}"/>
              </a:ext>
            </a:extLst>
          </p:cNvPr>
          <p:cNvSpPr>
            <a:spLocks noGrp="1" noChangeArrowheads="1"/>
          </p:cNvSpPr>
          <p:nvPr>
            <p:ph type="ftr" sz="quarter" idx="10"/>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8484FED7-8D77-4EF8-8799-7315D0C1833D}"/>
              </a:ext>
            </a:extLst>
          </p:cNvPr>
          <p:cNvSpPr>
            <a:spLocks noGrp="1" noChangeArrowheads="1"/>
          </p:cNvSpPr>
          <p:nvPr>
            <p:ph type="sldNum" sz="quarter" idx="11"/>
          </p:nvPr>
        </p:nvSpPr>
        <p:spPr>
          <a:ln/>
        </p:spPr>
        <p:txBody>
          <a:bodyPr/>
          <a:lstStyle>
            <a:lvl1pPr>
              <a:defRPr/>
            </a:lvl1pPr>
          </a:lstStyle>
          <a:p>
            <a:fld id="{DE4335EF-46BD-4A9F-B531-AC7C01F83B84}" type="slidenum">
              <a:rPr lang="en-GB" altLang="en-US"/>
              <a:pPr/>
              <a:t>‹#›</a:t>
            </a:fld>
            <a:endParaRPr lang="en-GB" altLang="en-US"/>
          </a:p>
        </p:txBody>
      </p:sp>
    </p:spTree>
    <p:extLst>
      <p:ext uri="{BB962C8B-B14F-4D97-AF65-F5344CB8AC3E}">
        <p14:creationId xmlns:p14="http://schemas.microsoft.com/office/powerpoint/2010/main" val="3327657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 - White">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pic>
        <p:nvPicPr>
          <p:cNvPr id="7" name="Picture 6" descr="The Open University Logo">
            <a:extLst>
              <a:ext uri="{FF2B5EF4-FFF2-40B4-BE49-F238E27FC236}">
                <a16:creationId xmlns:a16="http://schemas.microsoft.com/office/drawing/2014/main" id="{1A8FBF3E-643E-C283-20B7-9D35C17A874A}"/>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
        <p:nvSpPr>
          <p:cNvPr id="3" name="Text Placeholder 11">
            <a:extLst>
              <a:ext uri="{FF2B5EF4-FFF2-40B4-BE49-F238E27FC236}">
                <a16:creationId xmlns:a16="http://schemas.microsoft.com/office/drawing/2014/main" id="{4B8435D6-0CC1-8718-167A-2904F3E65C26}"/>
              </a:ext>
            </a:extLst>
          </p:cNvPr>
          <p:cNvSpPr>
            <a:spLocks noGrp="1"/>
          </p:cNvSpPr>
          <p:nvPr>
            <p:ph type="body" sz="quarter" idx="15" hasCustomPrompt="1"/>
          </p:nvPr>
        </p:nvSpPr>
        <p:spPr>
          <a:xfrm>
            <a:off x="1001105" y="2668674"/>
            <a:ext cx="9591229" cy="1991249"/>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marL="742950" indent="-285750">
              <a:buFont typeface="Arial" panose="020B0604020202020204" pitchFamily="34" charset="0"/>
              <a:buChar char="•"/>
              <a:defRPr sz="1500">
                <a:ln>
                  <a:noFill/>
                </a:ln>
                <a:solidFill>
                  <a:srgbClr val="060645"/>
                </a:solidFill>
              </a:defRPr>
            </a:lvl2pPr>
            <a:lvl3pPr>
              <a:defRPr sz="1500">
                <a:ln>
                  <a:noFill/>
                </a:ln>
                <a:solidFill>
                  <a:srgbClr val="060645"/>
                </a:solidFill>
              </a:defRPr>
            </a:lvl3pPr>
            <a:lvl4pPr>
              <a:defRPr sz="1500">
                <a:ln>
                  <a:noFill/>
                </a:ln>
                <a:solidFill>
                  <a:srgbClr val="060645"/>
                </a:solidFill>
              </a:defRPr>
            </a:lvl4pPr>
            <a:lvl5pPr>
              <a:defRPr sz="1500">
                <a:ln>
                  <a:noFill/>
                </a:ln>
                <a:solidFill>
                  <a:srgbClr val="060645"/>
                </a:solidFill>
              </a:defRPr>
            </a:lvl5pPr>
            <a:lvl6pPr>
              <a:defRPr sz="1500">
                <a:solidFill>
                  <a:srgbClr val="060645"/>
                </a:solidFill>
              </a:defRPr>
            </a:lvl6pPr>
            <a:lvl7pPr>
              <a:defRPr sz="1500">
                <a:solidFill>
                  <a:srgbClr val="060645"/>
                </a:solidFill>
              </a:defRPr>
            </a:lvl7pPr>
            <a:lvl8pPr>
              <a:defRPr sz="1500">
                <a:solidFill>
                  <a:srgbClr val="060645"/>
                </a:solidFill>
              </a:defRPr>
            </a:lvl8pPr>
            <a:lvl9pPr>
              <a:defRPr sz="1500">
                <a:solidFill>
                  <a:srgbClr val="060645"/>
                </a:solidFill>
              </a:defRPr>
            </a:lvl9pPr>
          </a:lstStyle>
          <a:p>
            <a:pPr lvl="0"/>
            <a:r>
              <a:rPr lang="en-GB"/>
              <a:t>Body copy goes here as Poppins Regular.</a:t>
            </a:r>
          </a:p>
        </p:txBody>
      </p:sp>
    </p:spTree>
    <p:extLst>
      <p:ext uri="{BB962C8B-B14F-4D97-AF65-F5344CB8AC3E}">
        <p14:creationId xmlns:p14="http://schemas.microsoft.com/office/powerpoint/2010/main" val="2024540785"/>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ly - Blue">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pic>
        <p:nvPicPr>
          <p:cNvPr id="5" name="Picture 4" descr="The Open University Logo">
            <a:extLst>
              <a:ext uri="{FF2B5EF4-FFF2-40B4-BE49-F238E27FC236}">
                <a16:creationId xmlns:a16="http://schemas.microsoft.com/office/drawing/2014/main" id="{5A176635-0D9A-318C-7E7A-70539D9E69FC}"/>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
        <p:nvSpPr>
          <p:cNvPr id="3" name="Text Placeholder 11">
            <a:extLst>
              <a:ext uri="{FF2B5EF4-FFF2-40B4-BE49-F238E27FC236}">
                <a16:creationId xmlns:a16="http://schemas.microsoft.com/office/drawing/2014/main" id="{43F1D352-AFC1-45BF-DC37-E6E2C2801A0E}"/>
              </a:ext>
            </a:extLst>
          </p:cNvPr>
          <p:cNvSpPr>
            <a:spLocks noGrp="1"/>
          </p:cNvSpPr>
          <p:nvPr>
            <p:ph type="body" sz="quarter" idx="15" hasCustomPrompt="1"/>
          </p:nvPr>
        </p:nvSpPr>
        <p:spPr>
          <a:xfrm>
            <a:off x="1001105" y="2668674"/>
            <a:ext cx="9591229" cy="1991249"/>
          </a:xfrm>
          <a:prstGeom prst="rect">
            <a:avLst/>
          </a:prstGeom>
        </p:spPr>
        <p:txBody>
          <a:bodyPr>
            <a:noAutofit/>
          </a:bodyPr>
          <a:lstStyle>
            <a:lvl1pPr marL="285750" indent="-285750">
              <a:lnSpc>
                <a:spcPct val="110000"/>
              </a:lnSpc>
              <a:spcBef>
                <a:spcPts val="0"/>
              </a:spcBef>
              <a:spcAft>
                <a:spcPts val="600"/>
              </a:spcAft>
              <a:buFontTx/>
              <a:buBlip>
                <a:blip r:embed="rId5"/>
              </a:buBlip>
              <a:defRPr sz="1500" b="0" i="0">
                <a:ln>
                  <a:noFill/>
                </a:ln>
                <a:solidFill>
                  <a:srgbClr val="060645"/>
                </a:solidFill>
                <a:latin typeface="Poppins" panose="00000500000000000000" pitchFamily="2" charset="0"/>
                <a:cs typeface="Poppins" panose="00000500000000000000" pitchFamily="2" charset="0"/>
              </a:defRPr>
            </a:lvl1pPr>
            <a:lvl2pPr marL="742950" indent="-285750">
              <a:buFont typeface="Arial" panose="020B0604020202020204" pitchFamily="34" charset="0"/>
              <a:buChar char="•"/>
              <a:defRPr sz="1500">
                <a:ln>
                  <a:noFill/>
                </a:ln>
                <a:solidFill>
                  <a:srgbClr val="060645"/>
                </a:solidFill>
              </a:defRPr>
            </a:lvl2pPr>
            <a:lvl3pPr>
              <a:defRPr sz="1500">
                <a:ln>
                  <a:noFill/>
                </a:ln>
                <a:solidFill>
                  <a:srgbClr val="060645"/>
                </a:solidFill>
              </a:defRPr>
            </a:lvl3pPr>
            <a:lvl4pPr>
              <a:defRPr sz="1500">
                <a:ln>
                  <a:noFill/>
                </a:ln>
                <a:solidFill>
                  <a:srgbClr val="060645"/>
                </a:solidFill>
              </a:defRPr>
            </a:lvl4pPr>
            <a:lvl5pPr>
              <a:defRPr sz="1500">
                <a:ln>
                  <a:noFill/>
                </a:ln>
                <a:solidFill>
                  <a:srgbClr val="060645"/>
                </a:solidFill>
              </a:defRPr>
            </a:lvl5pPr>
            <a:lvl6pPr>
              <a:defRPr sz="1500">
                <a:solidFill>
                  <a:srgbClr val="060645"/>
                </a:solidFill>
              </a:defRPr>
            </a:lvl6pPr>
            <a:lvl7pPr>
              <a:defRPr sz="1500">
                <a:solidFill>
                  <a:srgbClr val="060645"/>
                </a:solidFill>
              </a:defRPr>
            </a:lvl7pPr>
            <a:lvl8pPr>
              <a:defRPr sz="1500">
                <a:solidFill>
                  <a:srgbClr val="060645"/>
                </a:solidFill>
              </a:defRPr>
            </a:lvl8pPr>
            <a:lvl9pPr>
              <a:defRPr sz="1500">
                <a:solidFill>
                  <a:srgbClr val="060645"/>
                </a:solidFill>
              </a:defRPr>
            </a:lvl9pPr>
          </a:lstStyle>
          <a:p>
            <a:pPr lvl="0"/>
            <a:r>
              <a:rPr lang="en-GB"/>
              <a:t>Body copy goes here as Poppins Regular.</a:t>
            </a:r>
          </a:p>
        </p:txBody>
      </p:sp>
    </p:spTree>
    <p:extLst>
      <p:ext uri="{BB962C8B-B14F-4D97-AF65-F5344CB8AC3E}">
        <p14:creationId xmlns:p14="http://schemas.microsoft.com/office/powerpoint/2010/main" val="2896074071"/>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Only - Green">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8491E11-C10D-5DDF-F581-B813FF83605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C2A98FA0-A729-D60A-BCD1-960B3EC6A4F8}"/>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4" name="Text Placeholder 11">
            <a:extLst>
              <a:ext uri="{FF2B5EF4-FFF2-40B4-BE49-F238E27FC236}">
                <a16:creationId xmlns:a16="http://schemas.microsoft.com/office/drawing/2014/main" id="{C48CE6A7-7BB7-C947-6B53-6E5F78A862DA}"/>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63BDB31C-E836-A87A-D9AE-75FF184B4FAC}"/>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F720CE49-261A-B18A-CA8E-F12BDA30674B}"/>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708842F-A283-9136-4756-08A1AAC018B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388B64FB-ADBB-26BD-E337-6CF096A93201}"/>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
        <p:nvSpPr>
          <p:cNvPr id="4" name="Text Placeholder 11">
            <a:extLst>
              <a:ext uri="{FF2B5EF4-FFF2-40B4-BE49-F238E27FC236}">
                <a16:creationId xmlns:a16="http://schemas.microsoft.com/office/drawing/2014/main" id="{1D40E8B0-3B62-532E-CE42-A3E6FDDFDE1D}"/>
              </a:ext>
            </a:extLst>
          </p:cNvPr>
          <p:cNvSpPr>
            <a:spLocks noGrp="1"/>
          </p:cNvSpPr>
          <p:nvPr>
            <p:ph type="body" sz="quarter" idx="15" hasCustomPrompt="1"/>
          </p:nvPr>
        </p:nvSpPr>
        <p:spPr>
          <a:xfrm>
            <a:off x="1001105" y="2668674"/>
            <a:ext cx="9591229" cy="1991249"/>
          </a:xfrm>
          <a:prstGeom prst="rect">
            <a:avLst/>
          </a:prstGeom>
        </p:spPr>
        <p:txBody>
          <a:bodyPr>
            <a:noAutofit/>
          </a:bodyPr>
          <a:lstStyle>
            <a:lvl1pPr marL="285750" indent="-285750">
              <a:lnSpc>
                <a:spcPct val="110000"/>
              </a:lnSpc>
              <a:spcBef>
                <a:spcPts val="0"/>
              </a:spcBef>
              <a:spcAft>
                <a:spcPts val="600"/>
              </a:spcAft>
              <a:buFontTx/>
              <a:buBlip>
                <a:blip r:embed="rId5"/>
              </a:buBlip>
              <a:defRPr sz="1500" b="0" i="0">
                <a:ln>
                  <a:noFill/>
                </a:ln>
                <a:solidFill>
                  <a:srgbClr val="060645"/>
                </a:solidFill>
                <a:latin typeface="Poppins" panose="00000500000000000000" pitchFamily="2" charset="0"/>
                <a:cs typeface="Poppins" panose="00000500000000000000" pitchFamily="2" charset="0"/>
              </a:defRPr>
            </a:lvl1pPr>
            <a:lvl2pPr marL="742950" indent="-285750">
              <a:buFont typeface="Arial" panose="020B0604020202020204" pitchFamily="34" charset="0"/>
              <a:buChar char="•"/>
              <a:defRPr sz="1500">
                <a:ln>
                  <a:noFill/>
                </a:ln>
                <a:solidFill>
                  <a:srgbClr val="060645"/>
                </a:solidFill>
              </a:defRPr>
            </a:lvl2pPr>
            <a:lvl3pPr>
              <a:defRPr sz="1500">
                <a:ln>
                  <a:noFill/>
                </a:ln>
                <a:solidFill>
                  <a:srgbClr val="060645"/>
                </a:solidFill>
              </a:defRPr>
            </a:lvl3pPr>
            <a:lvl4pPr>
              <a:defRPr sz="1500">
                <a:ln>
                  <a:noFill/>
                </a:ln>
                <a:solidFill>
                  <a:srgbClr val="060645"/>
                </a:solidFill>
              </a:defRPr>
            </a:lvl4pPr>
            <a:lvl5pPr>
              <a:defRPr sz="1500">
                <a:ln>
                  <a:noFill/>
                </a:ln>
                <a:solidFill>
                  <a:srgbClr val="060645"/>
                </a:solidFill>
              </a:defRPr>
            </a:lvl5pPr>
            <a:lvl6pPr>
              <a:defRPr sz="1500">
                <a:solidFill>
                  <a:srgbClr val="060645"/>
                </a:solidFill>
              </a:defRPr>
            </a:lvl6pPr>
            <a:lvl7pPr>
              <a:defRPr sz="1500">
                <a:solidFill>
                  <a:srgbClr val="060645"/>
                </a:solidFill>
              </a:defRPr>
            </a:lvl7pPr>
            <a:lvl8pPr>
              <a:defRPr sz="1500">
                <a:solidFill>
                  <a:srgbClr val="060645"/>
                </a:solidFill>
              </a:defRPr>
            </a:lvl8pPr>
            <a:lvl9pPr>
              <a:defRPr sz="1500">
                <a:solidFill>
                  <a:srgbClr val="060645"/>
                </a:solidFill>
              </a:defRPr>
            </a:lvl9pPr>
          </a:lstStyle>
          <a:p>
            <a:pPr lvl="0"/>
            <a:r>
              <a:rPr lang="en-GB"/>
              <a:t>Body copy goes here as Poppins Regular.</a:t>
            </a:r>
          </a:p>
        </p:txBody>
      </p:sp>
    </p:spTree>
    <p:extLst>
      <p:ext uri="{BB962C8B-B14F-4D97-AF65-F5344CB8AC3E}">
        <p14:creationId xmlns:p14="http://schemas.microsoft.com/office/powerpoint/2010/main" val="5488682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Only - Pink">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DC83551F-5FB0-9945-E01E-6CB9436CE2E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0E748C8D-C469-D474-1D97-BF5F569F543B}"/>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8" name="Text Placeholder 11">
            <a:extLst>
              <a:ext uri="{FF2B5EF4-FFF2-40B4-BE49-F238E27FC236}">
                <a16:creationId xmlns:a16="http://schemas.microsoft.com/office/drawing/2014/main" id="{81611A53-2566-911B-758A-BB85811FD9E2}"/>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9" name="Text Placeholder 11">
            <a:extLst>
              <a:ext uri="{FF2B5EF4-FFF2-40B4-BE49-F238E27FC236}">
                <a16:creationId xmlns:a16="http://schemas.microsoft.com/office/drawing/2014/main" id="{BDAAA47C-344B-A081-7D83-D9FAAD75EBF1}"/>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19787C0D-6642-0E1D-6AD0-4C7F5CDD7E4A}"/>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E70F6A9-1F2C-B996-D2AA-A91C91158BA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a:extLst>
              <a:ext uri="{FF2B5EF4-FFF2-40B4-BE49-F238E27FC236}">
                <a16:creationId xmlns:a16="http://schemas.microsoft.com/office/drawing/2014/main" id="{317DA136-F775-4E4C-35DB-866AF036B4EB}"/>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
        <p:nvSpPr>
          <p:cNvPr id="4" name="Text Placeholder 11">
            <a:extLst>
              <a:ext uri="{FF2B5EF4-FFF2-40B4-BE49-F238E27FC236}">
                <a16:creationId xmlns:a16="http://schemas.microsoft.com/office/drawing/2014/main" id="{E1542C5E-68EC-8AF5-80D1-B28AD6CD2F7D}"/>
              </a:ext>
            </a:extLst>
          </p:cNvPr>
          <p:cNvSpPr>
            <a:spLocks noGrp="1"/>
          </p:cNvSpPr>
          <p:nvPr>
            <p:ph type="body" sz="quarter" idx="15" hasCustomPrompt="1"/>
          </p:nvPr>
        </p:nvSpPr>
        <p:spPr>
          <a:xfrm>
            <a:off x="1001105" y="2668674"/>
            <a:ext cx="9591229" cy="1991249"/>
          </a:xfrm>
          <a:prstGeom prst="rect">
            <a:avLst/>
          </a:prstGeom>
        </p:spPr>
        <p:txBody>
          <a:bodyPr>
            <a:noAutofit/>
          </a:bodyPr>
          <a:lstStyle>
            <a:lvl1pPr marL="285750" indent="-285750">
              <a:lnSpc>
                <a:spcPct val="110000"/>
              </a:lnSpc>
              <a:spcBef>
                <a:spcPts val="0"/>
              </a:spcBef>
              <a:spcAft>
                <a:spcPts val="600"/>
              </a:spcAft>
              <a:buFontTx/>
              <a:buBlip>
                <a:blip r:embed="rId5"/>
              </a:buBlip>
              <a:defRPr sz="1500" b="0" i="0">
                <a:ln>
                  <a:noFill/>
                </a:ln>
                <a:solidFill>
                  <a:srgbClr val="060645"/>
                </a:solidFill>
                <a:latin typeface="Poppins" panose="00000500000000000000" pitchFamily="2" charset="0"/>
                <a:cs typeface="Poppins" panose="00000500000000000000" pitchFamily="2" charset="0"/>
              </a:defRPr>
            </a:lvl1pPr>
            <a:lvl2pPr marL="742950" indent="-285750">
              <a:buFont typeface="Arial" panose="020B0604020202020204" pitchFamily="34" charset="0"/>
              <a:buChar char="•"/>
              <a:defRPr sz="1500">
                <a:ln>
                  <a:noFill/>
                </a:ln>
                <a:solidFill>
                  <a:srgbClr val="060645"/>
                </a:solidFill>
              </a:defRPr>
            </a:lvl2pPr>
            <a:lvl3pPr>
              <a:defRPr sz="1500">
                <a:ln>
                  <a:noFill/>
                </a:ln>
                <a:solidFill>
                  <a:srgbClr val="060645"/>
                </a:solidFill>
              </a:defRPr>
            </a:lvl3pPr>
            <a:lvl4pPr>
              <a:defRPr sz="1500">
                <a:ln>
                  <a:noFill/>
                </a:ln>
                <a:solidFill>
                  <a:srgbClr val="060645"/>
                </a:solidFill>
              </a:defRPr>
            </a:lvl4pPr>
            <a:lvl5pPr>
              <a:defRPr sz="1500">
                <a:ln>
                  <a:noFill/>
                </a:ln>
                <a:solidFill>
                  <a:srgbClr val="060645"/>
                </a:solidFill>
              </a:defRPr>
            </a:lvl5pPr>
            <a:lvl6pPr>
              <a:defRPr sz="1500">
                <a:solidFill>
                  <a:srgbClr val="060645"/>
                </a:solidFill>
              </a:defRPr>
            </a:lvl6pPr>
            <a:lvl7pPr>
              <a:defRPr sz="1500">
                <a:solidFill>
                  <a:srgbClr val="060645"/>
                </a:solidFill>
              </a:defRPr>
            </a:lvl7pPr>
            <a:lvl8pPr>
              <a:defRPr sz="1500">
                <a:solidFill>
                  <a:srgbClr val="060645"/>
                </a:solidFill>
              </a:defRPr>
            </a:lvl8pPr>
            <a:lvl9pPr>
              <a:defRPr sz="1500">
                <a:solidFill>
                  <a:srgbClr val="060645"/>
                </a:solidFill>
              </a:defRPr>
            </a:lvl9pPr>
          </a:lstStyle>
          <a:p>
            <a:pPr lvl="0"/>
            <a:r>
              <a:rPr lang="en-GB"/>
              <a:t>Body copy goes here as Poppins Regular.</a:t>
            </a:r>
          </a:p>
        </p:txBody>
      </p:sp>
    </p:spTree>
    <p:extLst>
      <p:ext uri="{BB962C8B-B14F-4D97-AF65-F5344CB8AC3E}">
        <p14:creationId xmlns:p14="http://schemas.microsoft.com/office/powerpoint/2010/main" val="17521627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Only - Yellow">
    <p:bg>
      <p:bgPr>
        <a:blipFill dpi="0" rotWithShape="1">
          <a:blip r:embed="rId2" cstate="screen">
            <a:alphaModFix amt="69965"/>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C0329EC4-43A1-4C93-CC9C-F8056BDA6D4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6" name="TextBox 15">
            <a:extLst>
              <a:ext uri="{FF2B5EF4-FFF2-40B4-BE49-F238E27FC236}">
                <a16:creationId xmlns:a16="http://schemas.microsoft.com/office/drawing/2014/main" id="{2711EE3C-D327-2D36-872A-6FFDFE494240}"/>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9" name="Text Placeholder 11">
            <a:extLst>
              <a:ext uri="{FF2B5EF4-FFF2-40B4-BE49-F238E27FC236}">
                <a16:creationId xmlns:a16="http://schemas.microsoft.com/office/drawing/2014/main" id="{A411FBA2-250A-1C91-4112-94C1448712B6}"/>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9D923CE2-295F-167C-F03F-85610416A092}"/>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6EE845F2-FF2D-A9D4-3ED4-93E968473C2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DC990BB7-CAE3-E4DB-4F60-3FD7EA815A4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4" name="Picture 3">
            <a:extLst>
              <a:ext uri="{FF2B5EF4-FFF2-40B4-BE49-F238E27FC236}">
                <a16:creationId xmlns:a16="http://schemas.microsoft.com/office/drawing/2014/main" id="{C5C24151-A80D-7D37-B014-1E2D90CE3D12}"/>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
        <p:nvSpPr>
          <p:cNvPr id="5" name="Text Placeholder 11">
            <a:extLst>
              <a:ext uri="{FF2B5EF4-FFF2-40B4-BE49-F238E27FC236}">
                <a16:creationId xmlns:a16="http://schemas.microsoft.com/office/drawing/2014/main" id="{9FEF65C5-460E-FA21-D5A4-89B945A157BE}"/>
              </a:ext>
            </a:extLst>
          </p:cNvPr>
          <p:cNvSpPr>
            <a:spLocks noGrp="1"/>
          </p:cNvSpPr>
          <p:nvPr>
            <p:ph type="body" sz="quarter" idx="15" hasCustomPrompt="1"/>
          </p:nvPr>
        </p:nvSpPr>
        <p:spPr>
          <a:xfrm>
            <a:off x="1001105" y="2668674"/>
            <a:ext cx="9591229" cy="1991249"/>
          </a:xfrm>
          <a:prstGeom prst="rect">
            <a:avLst/>
          </a:prstGeom>
        </p:spPr>
        <p:txBody>
          <a:bodyPr>
            <a:noAutofit/>
          </a:bodyPr>
          <a:lstStyle>
            <a:lvl1pPr marL="285750" indent="-285750">
              <a:lnSpc>
                <a:spcPct val="110000"/>
              </a:lnSpc>
              <a:spcBef>
                <a:spcPts val="0"/>
              </a:spcBef>
              <a:spcAft>
                <a:spcPts val="600"/>
              </a:spcAft>
              <a:buFontTx/>
              <a:buBlip>
                <a:blip r:embed="rId5"/>
              </a:buBlip>
              <a:defRPr sz="1500" b="0" i="0">
                <a:ln>
                  <a:noFill/>
                </a:ln>
                <a:solidFill>
                  <a:srgbClr val="060645"/>
                </a:solidFill>
                <a:latin typeface="Poppins" panose="00000500000000000000" pitchFamily="2" charset="0"/>
                <a:cs typeface="Poppins" panose="00000500000000000000" pitchFamily="2" charset="0"/>
              </a:defRPr>
            </a:lvl1pPr>
            <a:lvl2pPr marL="742950" indent="-285750">
              <a:buFont typeface="Arial" panose="020B0604020202020204" pitchFamily="34" charset="0"/>
              <a:buChar char="•"/>
              <a:defRPr sz="1500">
                <a:ln>
                  <a:noFill/>
                </a:ln>
                <a:solidFill>
                  <a:srgbClr val="060645"/>
                </a:solidFill>
              </a:defRPr>
            </a:lvl2pPr>
            <a:lvl3pPr>
              <a:defRPr sz="1500">
                <a:ln>
                  <a:noFill/>
                </a:ln>
                <a:solidFill>
                  <a:srgbClr val="060645"/>
                </a:solidFill>
              </a:defRPr>
            </a:lvl3pPr>
            <a:lvl4pPr>
              <a:defRPr sz="1500">
                <a:ln>
                  <a:noFill/>
                </a:ln>
                <a:solidFill>
                  <a:srgbClr val="060645"/>
                </a:solidFill>
              </a:defRPr>
            </a:lvl4pPr>
            <a:lvl5pPr>
              <a:defRPr sz="1500">
                <a:ln>
                  <a:noFill/>
                </a:ln>
                <a:solidFill>
                  <a:srgbClr val="060645"/>
                </a:solidFill>
              </a:defRPr>
            </a:lvl5pPr>
            <a:lvl6pPr>
              <a:defRPr sz="1500">
                <a:solidFill>
                  <a:srgbClr val="060645"/>
                </a:solidFill>
              </a:defRPr>
            </a:lvl6pPr>
            <a:lvl7pPr>
              <a:defRPr sz="1500">
                <a:solidFill>
                  <a:srgbClr val="060645"/>
                </a:solidFill>
              </a:defRPr>
            </a:lvl7pPr>
            <a:lvl8pPr>
              <a:defRPr sz="1500">
                <a:solidFill>
                  <a:srgbClr val="060645"/>
                </a:solidFill>
              </a:defRPr>
            </a:lvl8pPr>
            <a:lvl9pPr>
              <a:defRPr sz="1500">
                <a:solidFill>
                  <a:srgbClr val="060645"/>
                </a:solidFill>
              </a:defRPr>
            </a:lvl9pPr>
          </a:lstStyle>
          <a:p>
            <a:pPr lvl="0"/>
            <a:r>
              <a:rPr lang="en-GB"/>
              <a:t>Body copy goes here as Poppins Regular.</a:t>
            </a:r>
          </a:p>
        </p:txBody>
      </p:sp>
    </p:spTree>
    <p:extLst>
      <p:ext uri="{BB962C8B-B14F-4D97-AF65-F5344CB8AC3E}">
        <p14:creationId xmlns:p14="http://schemas.microsoft.com/office/powerpoint/2010/main" val="22415235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 / List - Blu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31" name="TextBox 30">
            <a:extLst>
              <a:ext uri="{FF2B5EF4-FFF2-40B4-BE49-F238E27FC236}">
                <a16:creationId xmlns:a16="http://schemas.microsoft.com/office/drawing/2014/main" id="{994F0EA2-EF9D-F005-352F-0ED7ED3B654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32" name="Text Placeholder 11">
            <a:extLst>
              <a:ext uri="{FF2B5EF4-FFF2-40B4-BE49-F238E27FC236}">
                <a16:creationId xmlns:a16="http://schemas.microsoft.com/office/drawing/2014/main" id="{67088FD3-2668-7B24-DF83-94C7E0A31C2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3" name="Text Placeholder 11">
            <a:extLst>
              <a:ext uri="{FF2B5EF4-FFF2-40B4-BE49-F238E27FC236}">
                <a16:creationId xmlns:a16="http://schemas.microsoft.com/office/drawing/2014/main" id="{C4507D10-D757-85E8-DCAB-5DE27031CB58}"/>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10" name="Text Placeholder 4">
            <a:extLst>
              <a:ext uri="{FF2B5EF4-FFF2-40B4-BE49-F238E27FC236}">
                <a16:creationId xmlns:a16="http://schemas.microsoft.com/office/drawing/2014/main" id="{613AA83D-6834-E464-0BBA-BB0EAC8C2612}"/>
              </a:ext>
            </a:extLst>
          </p:cNvPr>
          <p:cNvSpPr>
            <a:spLocks noGrp="1"/>
          </p:cNvSpPr>
          <p:nvPr>
            <p:ph type="body" sz="quarter" idx="27" hasCustomPrompt="1"/>
          </p:nvPr>
        </p:nvSpPr>
        <p:spPr>
          <a:xfrm>
            <a:off x="3286746" y="156244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4" name="Text Placeholder 11">
            <a:extLst>
              <a:ext uri="{FF2B5EF4-FFF2-40B4-BE49-F238E27FC236}">
                <a16:creationId xmlns:a16="http://schemas.microsoft.com/office/drawing/2014/main" id="{1217A9CF-DA6B-5003-7AB7-83F7002BC2F6}"/>
              </a:ext>
            </a:extLst>
          </p:cNvPr>
          <p:cNvSpPr>
            <a:spLocks noGrp="1"/>
          </p:cNvSpPr>
          <p:nvPr>
            <p:ph type="body" sz="quarter" idx="12" hasCustomPrompt="1"/>
          </p:nvPr>
        </p:nvSpPr>
        <p:spPr>
          <a:xfrm>
            <a:off x="887895" y="155887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1" name="Text Placeholder 4">
            <a:extLst>
              <a:ext uri="{FF2B5EF4-FFF2-40B4-BE49-F238E27FC236}">
                <a16:creationId xmlns:a16="http://schemas.microsoft.com/office/drawing/2014/main" id="{AF8B6BF6-2B20-BAE1-496B-4CE3AF22F71F}"/>
              </a:ext>
            </a:extLst>
          </p:cNvPr>
          <p:cNvSpPr>
            <a:spLocks noGrp="1"/>
          </p:cNvSpPr>
          <p:nvPr>
            <p:ph type="body" sz="quarter" idx="28" hasCustomPrompt="1"/>
          </p:nvPr>
        </p:nvSpPr>
        <p:spPr>
          <a:xfrm>
            <a:off x="3286746" y="245933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2" name="Text Placeholder 11">
            <a:extLst>
              <a:ext uri="{FF2B5EF4-FFF2-40B4-BE49-F238E27FC236}">
                <a16:creationId xmlns:a16="http://schemas.microsoft.com/office/drawing/2014/main" id="{82DA06FF-3584-5C18-7680-957EB66DCC1E}"/>
              </a:ext>
            </a:extLst>
          </p:cNvPr>
          <p:cNvSpPr>
            <a:spLocks noGrp="1"/>
          </p:cNvSpPr>
          <p:nvPr>
            <p:ph type="body" sz="quarter" idx="29" hasCustomPrompt="1"/>
          </p:nvPr>
        </p:nvSpPr>
        <p:spPr>
          <a:xfrm>
            <a:off x="887895" y="245576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3" name="Text Placeholder 4">
            <a:extLst>
              <a:ext uri="{FF2B5EF4-FFF2-40B4-BE49-F238E27FC236}">
                <a16:creationId xmlns:a16="http://schemas.microsoft.com/office/drawing/2014/main" id="{F18DBC1E-2F93-2120-01F2-76667F7A3598}"/>
              </a:ext>
            </a:extLst>
          </p:cNvPr>
          <p:cNvSpPr>
            <a:spLocks noGrp="1"/>
          </p:cNvSpPr>
          <p:nvPr>
            <p:ph type="body" sz="quarter" idx="30" hasCustomPrompt="1"/>
          </p:nvPr>
        </p:nvSpPr>
        <p:spPr>
          <a:xfrm>
            <a:off x="3286746" y="335622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5" name="Text Placeholder 11">
            <a:extLst>
              <a:ext uri="{FF2B5EF4-FFF2-40B4-BE49-F238E27FC236}">
                <a16:creationId xmlns:a16="http://schemas.microsoft.com/office/drawing/2014/main" id="{019B98AE-BA3F-CCAE-E04C-B8169D9363F3}"/>
              </a:ext>
            </a:extLst>
          </p:cNvPr>
          <p:cNvSpPr>
            <a:spLocks noGrp="1"/>
          </p:cNvSpPr>
          <p:nvPr>
            <p:ph type="body" sz="quarter" idx="31" hasCustomPrompt="1"/>
          </p:nvPr>
        </p:nvSpPr>
        <p:spPr>
          <a:xfrm>
            <a:off x="887895" y="335265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6" name="Text Placeholder 4">
            <a:extLst>
              <a:ext uri="{FF2B5EF4-FFF2-40B4-BE49-F238E27FC236}">
                <a16:creationId xmlns:a16="http://schemas.microsoft.com/office/drawing/2014/main" id="{7C8CB63D-4300-E62A-F48C-630CF6B95474}"/>
              </a:ext>
            </a:extLst>
          </p:cNvPr>
          <p:cNvSpPr>
            <a:spLocks noGrp="1"/>
          </p:cNvSpPr>
          <p:nvPr>
            <p:ph type="body" sz="quarter" idx="32" hasCustomPrompt="1"/>
          </p:nvPr>
        </p:nvSpPr>
        <p:spPr>
          <a:xfrm>
            <a:off x="3286746" y="4249549"/>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7" name="Text Placeholder 11">
            <a:extLst>
              <a:ext uri="{FF2B5EF4-FFF2-40B4-BE49-F238E27FC236}">
                <a16:creationId xmlns:a16="http://schemas.microsoft.com/office/drawing/2014/main" id="{4490E080-95F7-C04E-1506-EAC0EB4C5187}"/>
              </a:ext>
            </a:extLst>
          </p:cNvPr>
          <p:cNvSpPr>
            <a:spLocks noGrp="1"/>
          </p:cNvSpPr>
          <p:nvPr>
            <p:ph type="body" sz="quarter" idx="33" hasCustomPrompt="1"/>
          </p:nvPr>
        </p:nvSpPr>
        <p:spPr>
          <a:xfrm>
            <a:off x="887895" y="4245983"/>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052FB48F-821A-CA54-A34E-E55E101C6CCB}"/>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7540162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21" Type="http://schemas.openxmlformats.org/officeDocument/2006/relationships/theme" Target="../theme/theme2.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slideLayout" Target="../slideLayouts/slideLayout23.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0.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BB4780-4959-E441-87C3-B265F63A80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2B00EC-F294-CD4B-BCBA-AF4A8BC262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1ED8D8-BEBD-1B42-B387-F27F84E37D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Poppins" panose="00000500000000000000" pitchFamily="2" charset="0"/>
              </a:defRPr>
            </a:lvl1pPr>
          </a:lstStyle>
          <a:p>
            <a:fld id="{0AAA8F9F-42A8-344E-BFDB-6B187AAC9728}" type="datetimeFigureOut">
              <a:rPr lang="en-US" smtClean="0"/>
              <a:pPr/>
              <a:t>3/31/2026</a:t>
            </a:fld>
            <a:endParaRPr lang="en-US"/>
          </a:p>
        </p:txBody>
      </p:sp>
      <p:sp>
        <p:nvSpPr>
          <p:cNvPr id="5" name="Footer Placeholder 4">
            <a:extLst>
              <a:ext uri="{FF2B5EF4-FFF2-40B4-BE49-F238E27FC236}">
                <a16:creationId xmlns:a16="http://schemas.microsoft.com/office/drawing/2014/main" id="{16D480C4-4982-D141-B7F4-847D6255AB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Poppins" panose="00000500000000000000" pitchFamily="2" charset="0"/>
              </a:defRPr>
            </a:lvl1pPr>
          </a:lstStyle>
          <a:p>
            <a:endParaRPr lang="en-US"/>
          </a:p>
        </p:txBody>
      </p:sp>
      <p:sp>
        <p:nvSpPr>
          <p:cNvPr id="6" name="Slide Number Placeholder 5">
            <a:extLst>
              <a:ext uri="{FF2B5EF4-FFF2-40B4-BE49-F238E27FC236}">
                <a16:creationId xmlns:a16="http://schemas.microsoft.com/office/drawing/2014/main" id="{4BA1986B-A33C-FB46-96C5-A7D0198BBA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Poppins" panose="00000500000000000000" pitchFamily="2" charset="0"/>
              </a:defRPr>
            </a:lvl1pPr>
          </a:lstStyle>
          <a:p>
            <a:fld id="{60BAE0D0-DB37-5740-9BD9-F5C7BF39F16E}" type="slidenum">
              <a:rPr lang="en-US" smtClean="0"/>
              <a:pPr/>
              <a:t>‹#›</a:t>
            </a:fld>
            <a:endParaRPr lang="en-US"/>
          </a:p>
        </p:txBody>
      </p:sp>
    </p:spTree>
    <p:extLst>
      <p:ext uri="{BB962C8B-B14F-4D97-AF65-F5344CB8AC3E}">
        <p14:creationId xmlns:p14="http://schemas.microsoft.com/office/powerpoint/2010/main" val="228176569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l" defTabSz="914400" rtl="0" eaLnBrk="1" latinLnBrk="0" hangingPunct="1">
        <a:lnSpc>
          <a:spcPct val="90000"/>
        </a:lnSpc>
        <a:spcBef>
          <a:spcPct val="0"/>
        </a:spcBef>
        <a:buNone/>
        <a:defRPr sz="4400" kern="1200">
          <a:solidFill>
            <a:schemeClr val="tx1"/>
          </a:solidFill>
          <a:latin typeface="Poppins"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989544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9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A321A4A-209B-491E-B46D-B25D16E2D12F}"/>
              </a:ext>
            </a:extLst>
          </p:cNvPr>
          <p:cNvSpPr>
            <a:spLocks noGrp="1" noChangeArrowheads="1"/>
          </p:cNvSpPr>
          <p:nvPr>
            <p:ph type="title"/>
          </p:nvPr>
        </p:nvSpPr>
        <p:spPr bwMode="auto">
          <a:xfrm>
            <a:off x="460739" y="1592421"/>
            <a:ext cx="10968914" cy="750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9438" tIns="39718" rIns="79438" bIns="39718" numCol="1" anchor="ctr" anchorCtr="0" compatLnSpc="1">
            <a:prstTxWarp prst="textNoShape">
              <a:avLst/>
            </a:prstTxWarp>
            <a:spAutoFit/>
          </a:bodyPr>
          <a:lstStyle/>
          <a:p>
            <a:pPr lvl="0"/>
            <a:r>
              <a:rPr lang="en-GB" altLang="en-US"/>
              <a:t>Title in colour - Arial 48pt</a:t>
            </a:r>
          </a:p>
        </p:txBody>
      </p:sp>
      <p:sp>
        <p:nvSpPr>
          <p:cNvPr id="1027" name="Rectangle 3">
            <a:extLst>
              <a:ext uri="{FF2B5EF4-FFF2-40B4-BE49-F238E27FC236}">
                <a16:creationId xmlns:a16="http://schemas.microsoft.com/office/drawing/2014/main" id="{D77718FD-97EE-4040-A1F6-FD840240B79C}"/>
              </a:ext>
            </a:extLst>
          </p:cNvPr>
          <p:cNvSpPr>
            <a:spLocks noGrp="1" noChangeArrowheads="1"/>
          </p:cNvSpPr>
          <p:nvPr>
            <p:ph type="body" idx="1"/>
          </p:nvPr>
        </p:nvSpPr>
        <p:spPr bwMode="auto">
          <a:xfrm>
            <a:off x="460739" y="2479420"/>
            <a:ext cx="10968914" cy="2213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9438" tIns="39718" rIns="79438" bIns="39718" numCol="1" anchor="t" anchorCtr="0" compatLnSpc="1">
            <a:prstTxWarp prst="textNoShape">
              <a:avLst/>
            </a:prstTxWarp>
            <a:spAutoFit/>
          </a:bodyPr>
          <a:lstStyle/>
          <a:p>
            <a:pPr lvl="0"/>
            <a:r>
              <a:rPr lang="en-GB" altLang="en-US"/>
              <a:t>Tabbed text information in black with bullet - Arial 28pt</a:t>
            </a:r>
          </a:p>
          <a:p>
            <a:pPr lvl="1"/>
            <a:r>
              <a:rPr lang="en-GB" altLang="en-US"/>
              <a:t>Bullet point should be in the same colour as heading</a:t>
            </a:r>
          </a:p>
          <a:p>
            <a:pPr lvl="2"/>
            <a:r>
              <a:rPr lang="en-GB" altLang="en-US"/>
              <a:t>Third level</a:t>
            </a:r>
          </a:p>
          <a:p>
            <a:pPr lvl="3"/>
            <a:r>
              <a:rPr lang="en-GB" altLang="en-US"/>
              <a:t>Fourth level</a:t>
            </a:r>
          </a:p>
          <a:p>
            <a:pPr lvl="4"/>
            <a:r>
              <a:rPr lang="en-GB" altLang="en-US"/>
              <a:t>Fifth level</a:t>
            </a:r>
          </a:p>
        </p:txBody>
      </p:sp>
      <p:sp>
        <p:nvSpPr>
          <p:cNvPr id="4101" name="Rectangle 5">
            <a:extLst>
              <a:ext uri="{FF2B5EF4-FFF2-40B4-BE49-F238E27FC236}">
                <a16:creationId xmlns:a16="http://schemas.microsoft.com/office/drawing/2014/main" id="{AE43EE01-FD6D-4EED-9C8F-3087CBCFC1AE}"/>
              </a:ext>
            </a:extLst>
          </p:cNvPr>
          <p:cNvSpPr>
            <a:spLocks noGrp="1" noChangeArrowheads="1"/>
          </p:cNvSpPr>
          <p:nvPr>
            <p:ph type="ftr" sz="quarter" idx="3"/>
          </p:nvPr>
        </p:nvSpPr>
        <p:spPr bwMode="auto">
          <a:xfrm>
            <a:off x="4165153" y="6244625"/>
            <a:ext cx="3861694" cy="476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9438" tIns="39718" rIns="79438" bIns="39718" numCol="1" anchor="t" anchorCtr="0" compatLnSpc="1">
            <a:prstTxWarp prst="textNoShape">
              <a:avLst/>
            </a:prstTxWarp>
          </a:bodyPr>
          <a:lstStyle>
            <a:lvl1pPr algn="ctr" defTabSz="722811">
              <a:defRPr sz="998">
                <a:solidFill>
                  <a:schemeClr val="tx1"/>
                </a:solidFill>
                <a:latin typeface="Arial" charset="0"/>
                <a:cs typeface="+mn-cs"/>
              </a:defRPr>
            </a:lvl1pPr>
          </a:lstStyle>
          <a:p>
            <a:pPr>
              <a:defRPr/>
            </a:pPr>
            <a:endParaRPr lang="en-GB"/>
          </a:p>
        </p:txBody>
      </p:sp>
      <p:sp>
        <p:nvSpPr>
          <p:cNvPr id="4102" name="Rectangle 6">
            <a:extLst>
              <a:ext uri="{FF2B5EF4-FFF2-40B4-BE49-F238E27FC236}">
                <a16:creationId xmlns:a16="http://schemas.microsoft.com/office/drawing/2014/main" id="{A67DB327-9D44-4362-A70A-B60CC1A3640E}"/>
              </a:ext>
            </a:extLst>
          </p:cNvPr>
          <p:cNvSpPr>
            <a:spLocks noGrp="1" noChangeArrowheads="1"/>
          </p:cNvSpPr>
          <p:nvPr>
            <p:ph type="sldNum" sz="quarter" idx="4"/>
          </p:nvPr>
        </p:nvSpPr>
        <p:spPr bwMode="auto">
          <a:xfrm>
            <a:off x="8735534" y="6244625"/>
            <a:ext cx="2847698" cy="476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9438" tIns="39718" rIns="79438" bIns="39718" numCol="1" anchor="t" anchorCtr="0" compatLnSpc="1">
            <a:prstTxWarp prst="textNoShape">
              <a:avLst/>
            </a:prstTxWarp>
          </a:bodyPr>
          <a:lstStyle>
            <a:lvl1pPr algn="r" defTabSz="722811">
              <a:defRPr sz="998">
                <a:solidFill>
                  <a:schemeClr val="tx1"/>
                </a:solidFill>
              </a:defRPr>
            </a:lvl1pPr>
          </a:lstStyle>
          <a:p>
            <a:fld id="{895DADDA-C6E6-4363-B75C-5E442FB7B48D}" type="slidenum">
              <a:rPr lang="en-GB" altLang="en-US"/>
              <a:pPr/>
              <a:t>‹#›</a:t>
            </a:fld>
            <a:endParaRPr lang="en-GB" altLang="en-US"/>
          </a:p>
        </p:txBody>
      </p:sp>
      <p:pic>
        <p:nvPicPr>
          <p:cNvPr id="1030" name="Picture 11" descr="OUPowerPoint18mmShield">
            <a:extLst>
              <a:ext uri="{FF2B5EF4-FFF2-40B4-BE49-F238E27FC236}">
                <a16:creationId xmlns:a16="http://schemas.microsoft.com/office/drawing/2014/main" id="{DF55528E-C66A-4C0C-980F-9D2BB599F56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989269" y="358523"/>
            <a:ext cx="867817" cy="81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581800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l" defTabSz="722811" rtl="0" eaLnBrk="0" fontAlgn="base" hangingPunct="0">
        <a:spcBef>
          <a:spcPct val="0"/>
        </a:spcBef>
        <a:spcAft>
          <a:spcPct val="0"/>
        </a:spcAft>
        <a:defRPr sz="4354">
          <a:solidFill>
            <a:srgbClr val="0070C0"/>
          </a:solidFill>
          <a:latin typeface="+mj-lt"/>
          <a:ea typeface="+mj-ea"/>
          <a:cs typeface="+mj-cs"/>
        </a:defRPr>
      </a:lvl1pPr>
      <a:lvl2pPr algn="l" defTabSz="722811" rtl="0" eaLnBrk="0" fontAlgn="base" hangingPunct="0">
        <a:spcBef>
          <a:spcPct val="0"/>
        </a:spcBef>
        <a:spcAft>
          <a:spcPct val="0"/>
        </a:spcAft>
        <a:defRPr sz="4354">
          <a:solidFill>
            <a:srgbClr val="0070C0"/>
          </a:solidFill>
          <a:latin typeface="Arial" charset="0"/>
        </a:defRPr>
      </a:lvl2pPr>
      <a:lvl3pPr algn="l" defTabSz="722811" rtl="0" eaLnBrk="0" fontAlgn="base" hangingPunct="0">
        <a:spcBef>
          <a:spcPct val="0"/>
        </a:spcBef>
        <a:spcAft>
          <a:spcPct val="0"/>
        </a:spcAft>
        <a:defRPr sz="4354">
          <a:solidFill>
            <a:srgbClr val="0070C0"/>
          </a:solidFill>
          <a:latin typeface="Arial" charset="0"/>
        </a:defRPr>
      </a:lvl3pPr>
      <a:lvl4pPr algn="l" defTabSz="722811" rtl="0" eaLnBrk="0" fontAlgn="base" hangingPunct="0">
        <a:spcBef>
          <a:spcPct val="0"/>
        </a:spcBef>
        <a:spcAft>
          <a:spcPct val="0"/>
        </a:spcAft>
        <a:defRPr sz="4354">
          <a:solidFill>
            <a:srgbClr val="0070C0"/>
          </a:solidFill>
          <a:latin typeface="Arial" charset="0"/>
        </a:defRPr>
      </a:lvl4pPr>
      <a:lvl5pPr algn="l" defTabSz="722811" rtl="0" eaLnBrk="0" fontAlgn="base" hangingPunct="0">
        <a:spcBef>
          <a:spcPct val="0"/>
        </a:spcBef>
        <a:spcAft>
          <a:spcPct val="0"/>
        </a:spcAft>
        <a:defRPr sz="4354">
          <a:solidFill>
            <a:srgbClr val="0070C0"/>
          </a:solidFill>
          <a:latin typeface="Arial" charset="0"/>
        </a:defRPr>
      </a:lvl5pPr>
      <a:lvl6pPr marL="414680" algn="l" defTabSz="722811" rtl="0" fontAlgn="base">
        <a:spcBef>
          <a:spcPct val="0"/>
        </a:spcBef>
        <a:spcAft>
          <a:spcPct val="0"/>
        </a:spcAft>
        <a:defRPr sz="4354">
          <a:solidFill>
            <a:srgbClr val="9FAA00"/>
          </a:solidFill>
          <a:latin typeface="Arial" charset="0"/>
        </a:defRPr>
      </a:lvl6pPr>
      <a:lvl7pPr marL="829361" algn="l" defTabSz="722811" rtl="0" fontAlgn="base">
        <a:spcBef>
          <a:spcPct val="0"/>
        </a:spcBef>
        <a:spcAft>
          <a:spcPct val="0"/>
        </a:spcAft>
        <a:defRPr sz="4354">
          <a:solidFill>
            <a:srgbClr val="9FAA00"/>
          </a:solidFill>
          <a:latin typeface="Arial" charset="0"/>
        </a:defRPr>
      </a:lvl7pPr>
      <a:lvl8pPr marL="1244041" algn="l" defTabSz="722811" rtl="0" fontAlgn="base">
        <a:spcBef>
          <a:spcPct val="0"/>
        </a:spcBef>
        <a:spcAft>
          <a:spcPct val="0"/>
        </a:spcAft>
        <a:defRPr sz="4354">
          <a:solidFill>
            <a:srgbClr val="9FAA00"/>
          </a:solidFill>
          <a:latin typeface="Arial" charset="0"/>
        </a:defRPr>
      </a:lvl8pPr>
      <a:lvl9pPr marL="1658722" algn="l" defTabSz="722811" rtl="0" fontAlgn="base">
        <a:spcBef>
          <a:spcPct val="0"/>
        </a:spcBef>
        <a:spcAft>
          <a:spcPct val="0"/>
        </a:spcAft>
        <a:defRPr sz="4354">
          <a:solidFill>
            <a:srgbClr val="9FAA00"/>
          </a:solidFill>
          <a:latin typeface="Arial" charset="0"/>
        </a:defRPr>
      </a:lvl9pPr>
    </p:titleStyle>
    <p:bodyStyle>
      <a:lvl1pPr marL="270694" indent="-270694" algn="l" defTabSz="722811" rtl="0" eaLnBrk="0" fontAlgn="base" hangingPunct="0">
        <a:spcBef>
          <a:spcPct val="20000"/>
        </a:spcBef>
        <a:spcAft>
          <a:spcPct val="0"/>
        </a:spcAft>
        <a:buClr>
          <a:srgbClr val="0070C0"/>
        </a:buClr>
        <a:buFont typeface="Wingdings" panose="05000000000000000000" pitchFamily="2" charset="2"/>
        <a:buChar char="§"/>
        <a:defRPr sz="2540">
          <a:solidFill>
            <a:schemeClr val="tx1"/>
          </a:solidFill>
          <a:latin typeface="+mn-lt"/>
          <a:ea typeface="+mn-ea"/>
          <a:cs typeface="+mn-cs"/>
        </a:defRPr>
      </a:lvl1pPr>
      <a:lvl2pPr marL="587464" indent="-226059" algn="l" defTabSz="722811" rtl="0" eaLnBrk="0" fontAlgn="base" hangingPunct="0">
        <a:spcBef>
          <a:spcPct val="20000"/>
        </a:spcBef>
        <a:spcAft>
          <a:spcPct val="0"/>
        </a:spcAft>
        <a:buClr>
          <a:srgbClr val="0070C0"/>
        </a:buClr>
        <a:buFont typeface="Wingdings" panose="05000000000000000000" pitchFamily="2" charset="2"/>
        <a:buChar char="Ø"/>
        <a:defRPr sz="2540">
          <a:solidFill>
            <a:schemeClr val="tx1"/>
          </a:solidFill>
          <a:latin typeface="+mn-lt"/>
        </a:defRPr>
      </a:lvl2pPr>
      <a:lvl3pPr marL="901354" indent="-178543" algn="l" defTabSz="722811" rtl="0" eaLnBrk="0" fontAlgn="base" hangingPunct="0">
        <a:spcBef>
          <a:spcPct val="20000"/>
        </a:spcBef>
        <a:spcAft>
          <a:spcPct val="0"/>
        </a:spcAft>
        <a:buClr>
          <a:srgbClr val="0070C0"/>
        </a:buClr>
        <a:buChar char="•"/>
        <a:defRPr sz="2540">
          <a:solidFill>
            <a:schemeClr val="tx1"/>
          </a:solidFill>
          <a:latin typeface="+mn-lt"/>
        </a:defRPr>
      </a:lvl3pPr>
      <a:lvl4pPr marL="1262760" indent="-179983" algn="l" defTabSz="722811" rtl="0" eaLnBrk="0" fontAlgn="base" hangingPunct="0">
        <a:spcBef>
          <a:spcPct val="20000"/>
        </a:spcBef>
        <a:spcAft>
          <a:spcPct val="0"/>
        </a:spcAft>
        <a:buClr>
          <a:srgbClr val="0070C0"/>
        </a:buClr>
        <a:buChar char="–"/>
        <a:defRPr sz="2540">
          <a:solidFill>
            <a:schemeClr val="tx1"/>
          </a:solidFill>
          <a:latin typeface="+mn-lt"/>
        </a:defRPr>
      </a:lvl4pPr>
      <a:lvl5pPr marL="1621285" indent="-179983" algn="l" defTabSz="722811" rtl="0" eaLnBrk="0" fontAlgn="base" hangingPunct="0">
        <a:spcBef>
          <a:spcPct val="20000"/>
        </a:spcBef>
        <a:spcAft>
          <a:spcPct val="0"/>
        </a:spcAft>
        <a:buClr>
          <a:srgbClr val="0070C0"/>
        </a:buClr>
        <a:buChar char="»"/>
        <a:defRPr sz="1814">
          <a:solidFill>
            <a:schemeClr val="tx1"/>
          </a:solidFill>
          <a:latin typeface="+mn-lt"/>
        </a:defRPr>
      </a:lvl5pPr>
      <a:lvl6pPr marL="2035966" indent="-179983" algn="l" defTabSz="722811" rtl="0" fontAlgn="base">
        <a:spcBef>
          <a:spcPct val="20000"/>
        </a:spcBef>
        <a:spcAft>
          <a:spcPct val="0"/>
        </a:spcAft>
        <a:buChar char="»"/>
        <a:defRPr sz="1814">
          <a:solidFill>
            <a:schemeClr val="tx1"/>
          </a:solidFill>
          <a:latin typeface="+mn-lt"/>
        </a:defRPr>
      </a:lvl6pPr>
      <a:lvl7pPr marL="2450646" indent="-179983" algn="l" defTabSz="722811" rtl="0" fontAlgn="base">
        <a:spcBef>
          <a:spcPct val="20000"/>
        </a:spcBef>
        <a:spcAft>
          <a:spcPct val="0"/>
        </a:spcAft>
        <a:buChar char="»"/>
        <a:defRPr sz="1814">
          <a:solidFill>
            <a:schemeClr val="tx1"/>
          </a:solidFill>
          <a:latin typeface="+mn-lt"/>
        </a:defRPr>
      </a:lvl7pPr>
      <a:lvl8pPr marL="2865326" indent="-179983" algn="l" defTabSz="722811" rtl="0" fontAlgn="base">
        <a:spcBef>
          <a:spcPct val="20000"/>
        </a:spcBef>
        <a:spcAft>
          <a:spcPct val="0"/>
        </a:spcAft>
        <a:buChar char="»"/>
        <a:defRPr sz="1814">
          <a:solidFill>
            <a:schemeClr val="tx1"/>
          </a:solidFill>
          <a:latin typeface="+mn-lt"/>
        </a:defRPr>
      </a:lvl8pPr>
      <a:lvl9pPr marL="3280007" indent="-179983" algn="l" defTabSz="722811" rtl="0" fontAlgn="base">
        <a:spcBef>
          <a:spcPct val="20000"/>
        </a:spcBef>
        <a:spcAft>
          <a:spcPct val="0"/>
        </a:spcAft>
        <a:buChar char="»"/>
        <a:defRPr sz="1814">
          <a:solidFill>
            <a:schemeClr val="tx1"/>
          </a:solidFill>
          <a:latin typeface="+mn-lt"/>
        </a:defRPr>
      </a:lvl9pPr>
    </p:bodyStyle>
    <p:otherStyle>
      <a:defPPr>
        <a:defRPr lang="en-US"/>
      </a:defPPr>
      <a:lvl1pPr marL="0" algn="l" defTabSz="829361" rtl="0" eaLnBrk="1" latinLnBrk="0" hangingPunct="1">
        <a:defRPr sz="1633" kern="1200">
          <a:solidFill>
            <a:schemeClr val="tx1"/>
          </a:solidFill>
          <a:latin typeface="+mn-lt"/>
          <a:ea typeface="+mn-ea"/>
          <a:cs typeface="+mn-cs"/>
        </a:defRPr>
      </a:lvl1pPr>
      <a:lvl2pPr marL="414680" algn="l" defTabSz="829361" rtl="0" eaLnBrk="1" latinLnBrk="0" hangingPunct="1">
        <a:defRPr sz="1633" kern="1200">
          <a:solidFill>
            <a:schemeClr val="tx1"/>
          </a:solidFill>
          <a:latin typeface="+mn-lt"/>
          <a:ea typeface="+mn-ea"/>
          <a:cs typeface="+mn-cs"/>
        </a:defRPr>
      </a:lvl2pPr>
      <a:lvl3pPr marL="829361" algn="l" defTabSz="829361" rtl="0" eaLnBrk="1" latinLnBrk="0" hangingPunct="1">
        <a:defRPr sz="1633" kern="1200">
          <a:solidFill>
            <a:schemeClr val="tx1"/>
          </a:solidFill>
          <a:latin typeface="+mn-lt"/>
          <a:ea typeface="+mn-ea"/>
          <a:cs typeface="+mn-cs"/>
        </a:defRPr>
      </a:lvl3pPr>
      <a:lvl4pPr marL="1244041" algn="l" defTabSz="829361" rtl="0" eaLnBrk="1" latinLnBrk="0" hangingPunct="1">
        <a:defRPr sz="1633" kern="1200">
          <a:solidFill>
            <a:schemeClr val="tx1"/>
          </a:solidFill>
          <a:latin typeface="+mn-lt"/>
          <a:ea typeface="+mn-ea"/>
          <a:cs typeface="+mn-cs"/>
        </a:defRPr>
      </a:lvl4pPr>
      <a:lvl5pPr marL="1658722" algn="l" defTabSz="829361" rtl="0" eaLnBrk="1" latinLnBrk="0" hangingPunct="1">
        <a:defRPr sz="1633" kern="1200">
          <a:solidFill>
            <a:schemeClr val="tx1"/>
          </a:solidFill>
          <a:latin typeface="+mn-lt"/>
          <a:ea typeface="+mn-ea"/>
          <a:cs typeface="+mn-cs"/>
        </a:defRPr>
      </a:lvl5pPr>
      <a:lvl6pPr marL="2073402" algn="l" defTabSz="829361" rtl="0" eaLnBrk="1" latinLnBrk="0" hangingPunct="1">
        <a:defRPr sz="1633" kern="1200">
          <a:solidFill>
            <a:schemeClr val="tx1"/>
          </a:solidFill>
          <a:latin typeface="+mn-lt"/>
          <a:ea typeface="+mn-ea"/>
          <a:cs typeface="+mn-cs"/>
        </a:defRPr>
      </a:lvl6pPr>
      <a:lvl7pPr marL="2488082" algn="l" defTabSz="829361" rtl="0" eaLnBrk="1" latinLnBrk="0" hangingPunct="1">
        <a:defRPr sz="1633" kern="1200">
          <a:solidFill>
            <a:schemeClr val="tx1"/>
          </a:solidFill>
          <a:latin typeface="+mn-lt"/>
          <a:ea typeface="+mn-ea"/>
          <a:cs typeface="+mn-cs"/>
        </a:defRPr>
      </a:lvl7pPr>
      <a:lvl8pPr marL="2902763" algn="l" defTabSz="829361" rtl="0" eaLnBrk="1" latinLnBrk="0" hangingPunct="1">
        <a:defRPr sz="1633" kern="1200">
          <a:solidFill>
            <a:schemeClr val="tx1"/>
          </a:solidFill>
          <a:latin typeface="+mn-lt"/>
          <a:ea typeface="+mn-ea"/>
          <a:cs typeface="+mn-cs"/>
        </a:defRPr>
      </a:lvl8pPr>
      <a:lvl9pPr marL="3317443" algn="l" defTabSz="829361" rtl="0" eaLnBrk="1" latinLnBrk="0" hangingPunct="1">
        <a:defRPr sz="16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3.JP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learn2.open.ac.uk/mod/oucontent/view.php?id=1696832"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media/image25.sv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038999CF-6CEA-555A-B023-1B38C096769B}"/>
              </a:ext>
            </a:extLst>
          </p:cNvPr>
          <p:cNvSpPr>
            <a:spLocks noGrp="1"/>
          </p:cNvSpPr>
          <p:nvPr>
            <p:ph type="title" idx="4294967295"/>
          </p:nvPr>
        </p:nvSpPr>
        <p:spPr>
          <a:xfrm>
            <a:off x="407988" y="558800"/>
            <a:ext cx="5557837" cy="18002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a:ln>
                  <a:noFill/>
                </a:ln>
                <a:solidFill>
                  <a:schemeClr val="bg1"/>
                </a:solidFill>
                <a:effectLst/>
                <a:uLnTx/>
                <a:uFillTx/>
                <a:latin typeface="Poppins SemiBold" pitchFamily="2" charset="77"/>
                <a:ea typeface="+mn-ea"/>
                <a:cs typeface="Poppins SemiBold" pitchFamily="2" charset="77"/>
              </a:rPr>
              <a:t>Postgraduate project management: interventions in module tuition and assessment to support employability skills development. </a:t>
            </a:r>
            <a:endParaRPr kumimoji="0" lang="en-GB" sz="2800" b="1" i="0" u="none" strike="noStrike" kern="1200" cap="none" spc="0" normalizeH="0" baseline="0" noProof="0" dirty="0">
              <a:ln>
                <a:noFill/>
              </a:ln>
              <a:solidFill>
                <a:schemeClr val="bg1"/>
              </a:solidFill>
              <a:effectLst/>
              <a:uLnTx/>
              <a:uFillTx/>
              <a:latin typeface="Poppins SemiBold" pitchFamily="2" charset="77"/>
              <a:ea typeface="+mn-ea"/>
              <a:cs typeface="Poppins SemiBold" pitchFamily="2" charset="77"/>
            </a:endParaRPr>
          </a:p>
        </p:txBody>
      </p:sp>
      <p:sp>
        <p:nvSpPr>
          <p:cNvPr id="10" name="Text Placeholder 9">
            <a:extLst>
              <a:ext uri="{FF2B5EF4-FFF2-40B4-BE49-F238E27FC236}">
                <a16:creationId xmlns:a16="http://schemas.microsoft.com/office/drawing/2014/main" id="{3CE5C4E4-CB73-B5D3-F18A-FF25BFAC623B}"/>
              </a:ext>
            </a:extLst>
          </p:cNvPr>
          <p:cNvSpPr>
            <a:spLocks noGrp="1"/>
          </p:cNvSpPr>
          <p:nvPr>
            <p:ph type="body" sz="quarter" idx="13"/>
          </p:nvPr>
        </p:nvSpPr>
        <p:spPr/>
        <p:txBody>
          <a:bodyPr/>
          <a:lstStyle/>
          <a:p>
            <a:r>
              <a:rPr lang="en-GB" sz="1400" dirty="0"/>
              <a:t>Kay Bromley, Joan Jackson, Jill Shaw, Mark </a:t>
            </a:r>
            <a:r>
              <a:rPr lang="en-GB" sz="1400" dirty="0" err="1"/>
              <a:t>Slaymaker</a:t>
            </a:r>
            <a:endParaRPr lang="en-GB" sz="1400" dirty="0"/>
          </a:p>
        </p:txBody>
      </p:sp>
      <p:sp>
        <p:nvSpPr>
          <p:cNvPr id="11" name="Text Placeholder 10">
            <a:extLst>
              <a:ext uri="{FF2B5EF4-FFF2-40B4-BE49-F238E27FC236}">
                <a16:creationId xmlns:a16="http://schemas.microsoft.com/office/drawing/2014/main" id="{E06315F9-CA7B-592D-7639-A60C1E7345BE}"/>
              </a:ext>
            </a:extLst>
          </p:cNvPr>
          <p:cNvSpPr>
            <a:spLocks noGrp="1"/>
          </p:cNvSpPr>
          <p:nvPr>
            <p:ph type="body" sz="quarter" idx="14"/>
          </p:nvPr>
        </p:nvSpPr>
        <p:spPr/>
        <p:txBody>
          <a:bodyPr/>
          <a:lstStyle/>
          <a:p>
            <a:r>
              <a:rPr lang="en-GB" dirty="0"/>
              <a:t>Computing and Communication</a:t>
            </a:r>
          </a:p>
        </p:txBody>
      </p:sp>
      <p:sp>
        <p:nvSpPr>
          <p:cNvPr id="12" name="Text Placeholder 11">
            <a:extLst>
              <a:ext uri="{FF2B5EF4-FFF2-40B4-BE49-F238E27FC236}">
                <a16:creationId xmlns:a16="http://schemas.microsoft.com/office/drawing/2014/main" id="{14DB4144-84D9-69B9-13B0-3A00532A7BFF}"/>
              </a:ext>
            </a:extLst>
          </p:cNvPr>
          <p:cNvSpPr>
            <a:spLocks noGrp="1"/>
          </p:cNvSpPr>
          <p:nvPr>
            <p:ph type="body" sz="quarter" idx="15"/>
          </p:nvPr>
        </p:nvSpPr>
        <p:spPr/>
        <p:txBody>
          <a:bodyPr/>
          <a:lstStyle/>
          <a:p>
            <a:r>
              <a:rPr lang="en-GB"/>
              <a:t>1st April 2026</a:t>
            </a:r>
            <a:endParaRPr lang="en-GB" dirty="0"/>
          </a:p>
        </p:txBody>
      </p:sp>
      <p:pic>
        <p:nvPicPr>
          <p:cNvPr id="14" name="Picture Placeholder 13" descr="Figures holding puzzle pieces, which is the module logo from the website.">
            <a:extLst>
              <a:ext uri="{FF2B5EF4-FFF2-40B4-BE49-F238E27FC236}">
                <a16:creationId xmlns:a16="http://schemas.microsoft.com/office/drawing/2014/main" id="{4FE45133-1499-49BB-FE21-782835D3CF41}"/>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0565" r="10565"/>
          <a:stretch>
            <a:fillRect/>
          </a:stretch>
        </p:blipFill>
        <p:spPr>
          <a:blipFill>
            <a:blip r:embed="rId4"/>
            <a:stretch>
              <a:fillRect/>
            </a:stretch>
          </a:blipFill>
        </p:spPr>
      </p:pic>
    </p:spTree>
    <p:extLst>
      <p:ext uri="{BB962C8B-B14F-4D97-AF65-F5344CB8AC3E}">
        <p14:creationId xmlns:p14="http://schemas.microsoft.com/office/powerpoint/2010/main" val="261523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16F64F-E557-7084-08C4-8EE5BBF55853}"/>
            </a:ext>
          </a:extLst>
        </p:cNvPr>
        <p:cNvGrpSpPr/>
        <p:nvPr/>
      </p:nvGrpSpPr>
      <p:grpSpPr>
        <a:xfrm>
          <a:off x="0" y="0"/>
          <a:ext cx="0" cy="0"/>
          <a:chOff x="0" y="0"/>
          <a:chExt cx="0" cy="0"/>
        </a:xfrm>
      </p:grpSpPr>
      <p:sp>
        <p:nvSpPr>
          <p:cNvPr id="13" name="Text Placeholder 12">
            <a:extLst>
              <a:ext uri="{FF2B5EF4-FFF2-40B4-BE49-F238E27FC236}">
                <a16:creationId xmlns:a16="http://schemas.microsoft.com/office/drawing/2014/main" id="{807E53FF-25F0-4AB4-BA73-96809C70EF7E}"/>
              </a:ext>
            </a:extLst>
          </p:cNvPr>
          <p:cNvSpPr>
            <a:spLocks noGrp="1"/>
          </p:cNvSpPr>
          <p:nvPr>
            <p:ph type="body" sz="quarter" idx="24"/>
          </p:nvPr>
        </p:nvSpPr>
        <p:spPr>
          <a:xfrm>
            <a:off x="413915" y="220137"/>
            <a:ext cx="12192000" cy="497161"/>
          </a:xfrm>
        </p:spPr>
        <p:txBody>
          <a:bodyPr/>
          <a:lstStyle/>
          <a:p>
            <a:r>
              <a:rPr lang="en-GB" sz="2400" dirty="0"/>
              <a:t>Five dimensions of professionalism and key word analysis based on M815 assessment</a:t>
            </a:r>
          </a:p>
        </p:txBody>
      </p:sp>
      <p:sp>
        <p:nvSpPr>
          <p:cNvPr id="14" name="Text Placeholder 13">
            <a:extLst>
              <a:ext uri="{FF2B5EF4-FFF2-40B4-BE49-F238E27FC236}">
                <a16:creationId xmlns:a16="http://schemas.microsoft.com/office/drawing/2014/main" id="{11BB4489-CFD0-A2A5-EB1C-DE48DDFDE33A}"/>
              </a:ext>
            </a:extLst>
          </p:cNvPr>
          <p:cNvSpPr>
            <a:spLocks noGrp="1"/>
          </p:cNvSpPr>
          <p:nvPr>
            <p:ph type="body" sz="quarter" idx="25"/>
          </p:nvPr>
        </p:nvSpPr>
        <p:spPr>
          <a:xfrm>
            <a:off x="413915" y="1114863"/>
            <a:ext cx="11367268" cy="1124754"/>
          </a:xfrm>
        </p:spPr>
        <p:txBody>
          <a:bodyPr/>
          <a:lstStyle/>
          <a:p>
            <a:r>
              <a:rPr lang="en-GB" dirty="0"/>
              <a:t>Instances of recognition of impact of study in terms of development of the APM Five dimensions of professionalism (APM, 2025) and impact on professional development, employability and impact in the workplace.</a:t>
            </a:r>
          </a:p>
        </p:txBody>
      </p:sp>
      <p:sp>
        <p:nvSpPr>
          <p:cNvPr id="12" name="Text Placeholder 11">
            <a:extLst>
              <a:ext uri="{FF2B5EF4-FFF2-40B4-BE49-F238E27FC236}">
                <a16:creationId xmlns:a16="http://schemas.microsoft.com/office/drawing/2014/main" id="{E785E6B4-2F01-37F7-9E52-EBA38B08D81A}"/>
              </a:ext>
            </a:extLst>
          </p:cNvPr>
          <p:cNvSpPr>
            <a:spLocks noGrp="1"/>
          </p:cNvSpPr>
          <p:nvPr>
            <p:ph type="body" sz="quarter" idx="15"/>
          </p:nvPr>
        </p:nvSpPr>
        <p:spPr>
          <a:xfrm>
            <a:off x="7266021" y="2350930"/>
            <a:ext cx="4515162" cy="4155887"/>
          </a:xfrm>
        </p:spPr>
        <p:txBody>
          <a:bodyPr/>
          <a:lstStyle/>
          <a:p>
            <a:r>
              <a:rPr lang="en-GB" dirty="0"/>
              <a:t>Good recognition of:</a:t>
            </a:r>
          </a:p>
          <a:p>
            <a:pPr lvl="1"/>
            <a:r>
              <a:rPr lang="en-GB" dirty="0"/>
              <a:t>Impact within organisation</a:t>
            </a:r>
          </a:p>
          <a:p>
            <a:pPr lvl="1"/>
            <a:r>
              <a:rPr lang="en-GB" dirty="0"/>
              <a:t>Professional development</a:t>
            </a:r>
          </a:p>
          <a:p>
            <a:pPr lvl="1"/>
            <a:endParaRPr lang="en-GB" dirty="0"/>
          </a:p>
          <a:p>
            <a:r>
              <a:rPr lang="en-GB" dirty="0"/>
              <a:t>Poor recognition of improving:</a:t>
            </a:r>
          </a:p>
          <a:p>
            <a:pPr lvl="1"/>
            <a:r>
              <a:rPr lang="en-GB" dirty="0"/>
              <a:t>General employability</a:t>
            </a:r>
          </a:p>
          <a:p>
            <a:pPr lvl="1"/>
            <a:r>
              <a:rPr lang="en-GB" dirty="0"/>
              <a:t>Soft/transferable skills</a:t>
            </a:r>
          </a:p>
          <a:p>
            <a:pPr lvl="1"/>
            <a:r>
              <a:rPr lang="en-GB" dirty="0"/>
              <a:t>Professional recognition</a:t>
            </a:r>
          </a:p>
          <a:p>
            <a:pPr lvl="1"/>
            <a:endParaRPr lang="en-GB" dirty="0"/>
          </a:p>
          <a:p>
            <a:r>
              <a:rPr lang="en-GB" dirty="0"/>
              <a:t>APM dimensions of professionalism</a:t>
            </a:r>
          </a:p>
          <a:p>
            <a:pPr lvl="1"/>
            <a:r>
              <a:rPr lang="en-GB" dirty="0"/>
              <a:t>Good recognition of increased breadth and depth of knowledge</a:t>
            </a:r>
          </a:p>
          <a:p>
            <a:pPr lvl="1"/>
            <a:r>
              <a:rPr lang="en-GB" dirty="0"/>
              <a:t>Low recognition of impact on qualifications, CPD and codes of conduct. </a:t>
            </a:r>
          </a:p>
          <a:p>
            <a:endParaRPr lang="en-GB" dirty="0"/>
          </a:p>
        </p:txBody>
      </p:sp>
      <p:pic>
        <p:nvPicPr>
          <p:cNvPr id="3" name="Picture 2">
            <a:extLst>
              <a:ext uri="{FF2B5EF4-FFF2-40B4-BE49-F238E27FC236}">
                <a16:creationId xmlns:a16="http://schemas.microsoft.com/office/drawing/2014/main" id="{E43DFCE4-35FC-6728-E042-F18D425EC52A}"/>
              </a:ext>
            </a:extLst>
          </p:cNvPr>
          <p:cNvPicPr>
            <a:picLocks noChangeAspect="1"/>
          </p:cNvPicPr>
          <p:nvPr/>
        </p:nvPicPr>
        <p:blipFill>
          <a:blip r:embed="rId3"/>
          <a:stretch>
            <a:fillRect/>
          </a:stretch>
        </p:blipFill>
        <p:spPr>
          <a:xfrm>
            <a:off x="291549" y="2350931"/>
            <a:ext cx="6600040" cy="3227491"/>
          </a:xfrm>
          <a:prstGeom prst="rect">
            <a:avLst/>
          </a:prstGeom>
        </p:spPr>
      </p:pic>
    </p:spTree>
    <p:extLst>
      <p:ext uri="{BB962C8B-B14F-4D97-AF65-F5344CB8AC3E}">
        <p14:creationId xmlns:p14="http://schemas.microsoft.com/office/powerpoint/2010/main" val="2521395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66D81A-5697-0D6A-ACF9-A795934D4C89}"/>
            </a:ext>
          </a:extLst>
        </p:cNvPr>
        <p:cNvGrpSpPr/>
        <p:nvPr/>
      </p:nvGrpSpPr>
      <p:grpSpPr>
        <a:xfrm>
          <a:off x="0" y="0"/>
          <a:ext cx="0" cy="0"/>
          <a:chOff x="0" y="0"/>
          <a:chExt cx="0" cy="0"/>
        </a:xfrm>
      </p:grpSpPr>
      <p:sp>
        <p:nvSpPr>
          <p:cNvPr id="13" name="Text Placeholder 12">
            <a:extLst>
              <a:ext uri="{FF2B5EF4-FFF2-40B4-BE49-F238E27FC236}">
                <a16:creationId xmlns:a16="http://schemas.microsoft.com/office/drawing/2014/main" id="{70B19AC0-FDD5-77B9-1E3B-A58CE7531D04}"/>
              </a:ext>
            </a:extLst>
          </p:cNvPr>
          <p:cNvSpPr>
            <a:spLocks noGrp="1"/>
          </p:cNvSpPr>
          <p:nvPr>
            <p:ph type="body" sz="quarter" idx="24"/>
          </p:nvPr>
        </p:nvSpPr>
        <p:spPr>
          <a:xfrm>
            <a:off x="413915" y="220137"/>
            <a:ext cx="12192000" cy="497161"/>
          </a:xfrm>
        </p:spPr>
        <p:txBody>
          <a:bodyPr/>
          <a:lstStyle/>
          <a:p>
            <a:r>
              <a:rPr lang="en-GB" sz="2400" dirty="0"/>
              <a:t>Inductive thematic analysis based on M815 assessment</a:t>
            </a:r>
          </a:p>
        </p:txBody>
      </p:sp>
      <p:sp>
        <p:nvSpPr>
          <p:cNvPr id="14" name="Text Placeholder 13">
            <a:extLst>
              <a:ext uri="{FF2B5EF4-FFF2-40B4-BE49-F238E27FC236}">
                <a16:creationId xmlns:a16="http://schemas.microsoft.com/office/drawing/2014/main" id="{558D6D81-9F7D-0745-C681-4B8FE50771D8}"/>
              </a:ext>
            </a:extLst>
          </p:cNvPr>
          <p:cNvSpPr>
            <a:spLocks noGrp="1"/>
          </p:cNvSpPr>
          <p:nvPr>
            <p:ph type="body" sz="quarter" idx="25"/>
          </p:nvPr>
        </p:nvSpPr>
        <p:spPr>
          <a:xfrm>
            <a:off x="413915" y="912168"/>
            <a:ext cx="10766703" cy="1287693"/>
          </a:xfrm>
        </p:spPr>
        <p:txBody>
          <a:bodyPr/>
          <a:lstStyle/>
          <a:p>
            <a:r>
              <a:rPr lang="en-GB" sz="1800" dirty="0"/>
              <a:t>Detailed analysis of the quotes recorded for some competences during deductive thematic analysis of reflection in assessment enables the module team to identify themes for future development of module material to enhance student recognition of development as a result of study.</a:t>
            </a:r>
          </a:p>
        </p:txBody>
      </p:sp>
      <p:sp>
        <p:nvSpPr>
          <p:cNvPr id="12" name="Text Placeholder 11">
            <a:extLst>
              <a:ext uri="{FF2B5EF4-FFF2-40B4-BE49-F238E27FC236}">
                <a16:creationId xmlns:a16="http://schemas.microsoft.com/office/drawing/2014/main" id="{B1E9D33C-B238-A564-8DA7-75D7876B407A}"/>
              </a:ext>
            </a:extLst>
          </p:cNvPr>
          <p:cNvSpPr>
            <a:spLocks noGrp="1"/>
          </p:cNvSpPr>
          <p:nvPr>
            <p:ph type="body" sz="quarter" idx="15"/>
          </p:nvPr>
        </p:nvSpPr>
        <p:spPr>
          <a:xfrm>
            <a:off x="8388626" y="2902225"/>
            <a:ext cx="3631096" cy="2676197"/>
          </a:xfrm>
        </p:spPr>
        <p:txBody>
          <a:bodyPr/>
          <a:lstStyle/>
          <a:p>
            <a:r>
              <a:rPr lang="en-GB" dirty="0"/>
              <a:t>Themes derived relating to competence H Risk and issue management</a:t>
            </a:r>
          </a:p>
          <a:p>
            <a:r>
              <a:rPr lang="en-GB" dirty="0"/>
              <a:t>Key topics identified for module development:</a:t>
            </a:r>
          </a:p>
          <a:p>
            <a:pPr lvl="1"/>
            <a:r>
              <a:rPr lang="en-GB" dirty="0"/>
              <a:t>Risk throughout the project life cycle</a:t>
            </a:r>
          </a:p>
          <a:p>
            <a:pPr lvl="1"/>
            <a:r>
              <a:rPr lang="en-GB" dirty="0"/>
              <a:t>Issue management</a:t>
            </a:r>
          </a:p>
          <a:p>
            <a:pPr lvl="1"/>
            <a:r>
              <a:rPr lang="en-GB" dirty="0"/>
              <a:t>Risk monitoring.</a:t>
            </a:r>
          </a:p>
        </p:txBody>
      </p:sp>
      <p:sp>
        <p:nvSpPr>
          <p:cNvPr id="3" name="Text Placeholder 1">
            <a:extLst>
              <a:ext uri="{FF2B5EF4-FFF2-40B4-BE49-F238E27FC236}">
                <a16:creationId xmlns:a16="http://schemas.microsoft.com/office/drawing/2014/main" id="{ADF2968A-B47C-C88D-3612-43D4E3F1A88C}"/>
              </a:ext>
            </a:extLst>
          </p:cNvPr>
          <p:cNvSpPr>
            <a:spLocks noGrp="1"/>
          </p:cNvSpPr>
          <p:nvPr>
            <p:ph type="body" sz="quarter" idx="12"/>
          </p:nvPr>
        </p:nvSpPr>
        <p:spPr>
          <a:xfrm>
            <a:off x="413915" y="2270253"/>
            <a:ext cx="11446781" cy="497161"/>
          </a:xfrm>
        </p:spPr>
        <p:txBody>
          <a:bodyPr/>
          <a:lstStyle/>
          <a:p>
            <a:r>
              <a:rPr lang="en-GB" dirty="0"/>
              <a:t>Example: identification of themes for future development of module material relating to risk</a:t>
            </a:r>
          </a:p>
        </p:txBody>
      </p:sp>
      <p:pic>
        <p:nvPicPr>
          <p:cNvPr id="4" name="Picture 3">
            <a:extLst>
              <a:ext uri="{FF2B5EF4-FFF2-40B4-BE49-F238E27FC236}">
                <a16:creationId xmlns:a16="http://schemas.microsoft.com/office/drawing/2014/main" id="{818CBC1D-2EDA-11DD-90DB-598386AB92FC}"/>
              </a:ext>
            </a:extLst>
          </p:cNvPr>
          <p:cNvPicPr>
            <a:picLocks noChangeAspect="1"/>
          </p:cNvPicPr>
          <p:nvPr/>
        </p:nvPicPr>
        <p:blipFill>
          <a:blip r:embed="rId3"/>
          <a:stretch>
            <a:fillRect/>
          </a:stretch>
        </p:blipFill>
        <p:spPr>
          <a:xfrm>
            <a:off x="243677" y="2902224"/>
            <a:ext cx="8144949" cy="2676197"/>
          </a:xfrm>
          <a:prstGeom prst="rect">
            <a:avLst/>
          </a:prstGeom>
        </p:spPr>
      </p:pic>
    </p:spTree>
    <p:extLst>
      <p:ext uri="{BB962C8B-B14F-4D97-AF65-F5344CB8AC3E}">
        <p14:creationId xmlns:p14="http://schemas.microsoft.com/office/powerpoint/2010/main" val="62943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0AAE1D-F7E4-505F-E100-97ADA80DC241}"/>
            </a:ext>
          </a:extLst>
        </p:cNvPr>
        <p:cNvGrpSpPr/>
        <p:nvPr/>
      </p:nvGrpSpPr>
      <p:grpSpPr>
        <a:xfrm>
          <a:off x="0" y="0"/>
          <a:ext cx="0" cy="0"/>
          <a:chOff x="0" y="0"/>
          <a:chExt cx="0" cy="0"/>
        </a:xfrm>
      </p:grpSpPr>
      <p:sp>
        <p:nvSpPr>
          <p:cNvPr id="13" name="Text Placeholder 12">
            <a:extLst>
              <a:ext uri="{FF2B5EF4-FFF2-40B4-BE49-F238E27FC236}">
                <a16:creationId xmlns:a16="http://schemas.microsoft.com/office/drawing/2014/main" id="{7E3699A9-D20A-E00E-701E-448AFA9E0F10}"/>
              </a:ext>
            </a:extLst>
          </p:cNvPr>
          <p:cNvSpPr>
            <a:spLocks noGrp="1"/>
          </p:cNvSpPr>
          <p:nvPr>
            <p:ph type="body" sz="quarter" idx="24"/>
          </p:nvPr>
        </p:nvSpPr>
        <p:spPr>
          <a:xfrm>
            <a:off x="413915" y="251587"/>
            <a:ext cx="10766703" cy="497161"/>
          </a:xfrm>
        </p:spPr>
        <p:txBody>
          <a:bodyPr/>
          <a:lstStyle/>
          <a:p>
            <a:r>
              <a:rPr lang="en-GB" dirty="0"/>
              <a:t>Relating to OU employability framework</a:t>
            </a:r>
          </a:p>
        </p:txBody>
      </p:sp>
      <p:sp>
        <p:nvSpPr>
          <p:cNvPr id="3" name="Text Placeholder 2">
            <a:extLst>
              <a:ext uri="{FF2B5EF4-FFF2-40B4-BE49-F238E27FC236}">
                <a16:creationId xmlns:a16="http://schemas.microsoft.com/office/drawing/2014/main" id="{A8B686F6-E639-A64B-4B02-B44DD4A85E28}"/>
              </a:ext>
            </a:extLst>
          </p:cNvPr>
          <p:cNvSpPr>
            <a:spLocks noGrp="1"/>
          </p:cNvSpPr>
          <p:nvPr>
            <p:ph type="body" sz="quarter" idx="15"/>
          </p:nvPr>
        </p:nvSpPr>
        <p:spPr>
          <a:xfrm>
            <a:off x="424247" y="901720"/>
            <a:ext cx="5671753" cy="1787363"/>
          </a:xfrm>
        </p:spPr>
        <p:txBody>
          <a:bodyPr/>
          <a:lstStyle/>
          <a:p>
            <a:pPr marL="0" indent="0">
              <a:buNone/>
            </a:pPr>
            <a:r>
              <a:rPr lang="en-GB" sz="1600" dirty="0"/>
              <a:t>OU employability framework core employability skills </a:t>
            </a:r>
          </a:p>
          <a:p>
            <a:r>
              <a:rPr lang="en-GB" sz="1600" dirty="0"/>
              <a:t>Problem solving, </a:t>
            </a:r>
          </a:p>
          <a:p>
            <a:r>
              <a:rPr lang="en-GB" sz="1600" dirty="0"/>
              <a:t>Communication, </a:t>
            </a:r>
          </a:p>
          <a:p>
            <a:r>
              <a:rPr lang="en-GB" sz="1600" dirty="0"/>
              <a:t>Collaboration, </a:t>
            </a:r>
          </a:p>
          <a:p>
            <a:r>
              <a:rPr lang="en-GB" sz="1600" dirty="0"/>
              <a:t>Numeracy Digital and information literacy. </a:t>
            </a:r>
          </a:p>
          <a:p>
            <a:endParaRPr lang="en-GB" dirty="0"/>
          </a:p>
        </p:txBody>
      </p:sp>
      <p:sp>
        <p:nvSpPr>
          <p:cNvPr id="4" name="Text Placeholder 2">
            <a:extLst>
              <a:ext uri="{FF2B5EF4-FFF2-40B4-BE49-F238E27FC236}">
                <a16:creationId xmlns:a16="http://schemas.microsoft.com/office/drawing/2014/main" id="{00DEC267-BF73-47BF-0621-09DD1E52330E}"/>
              </a:ext>
            </a:extLst>
          </p:cNvPr>
          <p:cNvSpPr txBox="1">
            <a:spLocks/>
          </p:cNvSpPr>
          <p:nvPr/>
        </p:nvSpPr>
        <p:spPr>
          <a:xfrm>
            <a:off x="6375039" y="850806"/>
            <a:ext cx="6326453" cy="1991249"/>
          </a:xfrm>
          <a:prstGeom prst="rect">
            <a:avLst/>
          </a:prstGeom>
        </p:spPr>
        <p:txBody>
          <a:bodyPr>
            <a:noAutofit/>
          </a:bodyPr>
          <a:lstStyle>
            <a:lvl1pPr marL="285750" indent="-285750" algn="l" defTabSz="914400" rtl="0" eaLnBrk="1" latinLnBrk="0" hangingPunct="1">
              <a:lnSpc>
                <a:spcPct val="110000"/>
              </a:lnSpc>
              <a:spcBef>
                <a:spcPts val="0"/>
              </a:spcBef>
              <a:spcAft>
                <a:spcPts val="600"/>
              </a:spcAft>
              <a:buFontTx/>
              <a:buBlip>
                <a:blip r:embed="rId3"/>
              </a:buBlip>
              <a:defRPr sz="1500" b="0" i="0" kern="1200">
                <a:ln>
                  <a:noFill/>
                </a:ln>
                <a:solidFill>
                  <a:srgbClr val="060645"/>
                </a:solidFill>
                <a:latin typeface="Poppins" panose="00000500000000000000" pitchFamily="2" charset="0"/>
                <a:ea typeface="+mn-ea"/>
                <a:cs typeface="Poppins" panose="00000500000000000000" pitchFamily="2" charset="0"/>
              </a:defRPr>
            </a:lvl1pPr>
            <a:lvl2pPr marL="742950" indent="-285750" algn="l" defTabSz="914400" rtl="0" eaLnBrk="1" latinLnBrk="0" hangingPunct="1">
              <a:lnSpc>
                <a:spcPct val="90000"/>
              </a:lnSpc>
              <a:spcBef>
                <a:spcPts val="500"/>
              </a:spcBef>
              <a:buFont typeface="Arial" panose="020B0604020202020204" pitchFamily="34" charset="0"/>
              <a:buChar char="•"/>
              <a:defRPr sz="1500" kern="1200">
                <a:ln>
                  <a:noFill/>
                </a:ln>
                <a:solidFill>
                  <a:srgbClr val="060645"/>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ln>
                  <a:noFill/>
                </a:ln>
                <a:solidFill>
                  <a:srgbClr val="06064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ln>
                  <a:noFill/>
                </a:ln>
                <a:solidFill>
                  <a:srgbClr val="060645"/>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ln>
                  <a:noFill/>
                </a:ln>
                <a:solidFill>
                  <a:srgbClr val="06064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500" kern="1200">
                <a:solidFill>
                  <a:srgbClr val="060645"/>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500" kern="1200">
                <a:solidFill>
                  <a:srgbClr val="060645"/>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500" kern="1200">
                <a:solidFill>
                  <a:srgbClr val="060645"/>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500" kern="1200">
                <a:solidFill>
                  <a:srgbClr val="060645"/>
                </a:solidFill>
                <a:latin typeface="+mn-lt"/>
                <a:ea typeface="+mn-ea"/>
                <a:cs typeface="+mn-cs"/>
              </a:defRPr>
            </a:lvl9pPr>
          </a:lstStyle>
          <a:p>
            <a:pPr marL="0" indent="0">
              <a:buFontTx/>
              <a:buNone/>
            </a:pPr>
            <a:r>
              <a:rPr lang="en-GB" sz="1600" dirty="0"/>
              <a:t>Personal attributes and behaviours </a:t>
            </a:r>
          </a:p>
          <a:p>
            <a:r>
              <a:rPr lang="en-GB" sz="1600" dirty="0"/>
              <a:t>Initiative, </a:t>
            </a:r>
          </a:p>
          <a:p>
            <a:r>
              <a:rPr lang="en-GB" sz="1600" dirty="0"/>
              <a:t>Self-management and resilience and </a:t>
            </a:r>
          </a:p>
          <a:p>
            <a:r>
              <a:rPr lang="en-GB" sz="1600" dirty="0"/>
              <a:t>Self-awareness. </a:t>
            </a:r>
          </a:p>
          <a:p>
            <a:endParaRPr lang="en-GB" dirty="0"/>
          </a:p>
        </p:txBody>
      </p:sp>
      <p:sp>
        <p:nvSpPr>
          <p:cNvPr id="5" name="Text Placeholder 2">
            <a:extLst>
              <a:ext uri="{FF2B5EF4-FFF2-40B4-BE49-F238E27FC236}">
                <a16:creationId xmlns:a16="http://schemas.microsoft.com/office/drawing/2014/main" id="{2E34934A-AE6B-0FC3-374B-5DB4F1C3FAA3}"/>
              </a:ext>
            </a:extLst>
          </p:cNvPr>
          <p:cNvSpPr txBox="1">
            <a:spLocks/>
          </p:cNvSpPr>
          <p:nvPr/>
        </p:nvSpPr>
        <p:spPr>
          <a:xfrm>
            <a:off x="424247" y="2681921"/>
            <a:ext cx="10766703" cy="3267197"/>
          </a:xfrm>
          <a:prstGeom prst="rect">
            <a:avLst/>
          </a:prstGeom>
        </p:spPr>
        <p:txBody>
          <a:bodyPr>
            <a:noAutofit/>
          </a:bodyPr>
          <a:lstStyle>
            <a:lvl1pPr marL="285750" indent="-285750" algn="l" defTabSz="914400" rtl="0" eaLnBrk="1" latinLnBrk="0" hangingPunct="1">
              <a:lnSpc>
                <a:spcPct val="110000"/>
              </a:lnSpc>
              <a:spcBef>
                <a:spcPts val="0"/>
              </a:spcBef>
              <a:spcAft>
                <a:spcPts val="600"/>
              </a:spcAft>
              <a:buFontTx/>
              <a:buBlip>
                <a:blip r:embed="rId3"/>
              </a:buBlip>
              <a:defRPr sz="1500" b="0" i="0" kern="1200">
                <a:ln>
                  <a:noFill/>
                </a:ln>
                <a:solidFill>
                  <a:srgbClr val="060645"/>
                </a:solidFill>
                <a:latin typeface="Poppins" panose="00000500000000000000" pitchFamily="2" charset="0"/>
                <a:ea typeface="+mn-ea"/>
                <a:cs typeface="Poppins" panose="00000500000000000000" pitchFamily="2" charset="0"/>
              </a:defRPr>
            </a:lvl1pPr>
            <a:lvl2pPr marL="742950" indent="-285750" algn="l" defTabSz="914400" rtl="0" eaLnBrk="1" latinLnBrk="0" hangingPunct="1">
              <a:lnSpc>
                <a:spcPct val="90000"/>
              </a:lnSpc>
              <a:spcBef>
                <a:spcPts val="500"/>
              </a:spcBef>
              <a:buFont typeface="Arial" panose="020B0604020202020204" pitchFamily="34" charset="0"/>
              <a:buChar char="•"/>
              <a:defRPr sz="1500" kern="1200">
                <a:ln>
                  <a:noFill/>
                </a:ln>
                <a:solidFill>
                  <a:srgbClr val="060645"/>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ln>
                  <a:noFill/>
                </a:ln>
                <a:solidFill>
                  <a:srgbClr val="06064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ln>
                  <a:noFill/>
                </a:ln>
                <a:solidFill>
                  <a:srgbClr val="060645"/>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ln>
                  <a:noFill/>
                </a:ln>
                <a:solidFill>
                  <a:srgbClr val="06064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500" kern="1200">
                <a:solidFill>
                  <a:srgbClr val="060645"/>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500" kern="1200">
                <a:solidFill>
                  <a:srgbClr val="060645"/>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500" kern="1200">
                <a:solidFill>
                  <a:srgbClr val="060645"/>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500" kern="1200">
                <a:solidFill>
                  <a:srgbClr val="060645"/>
                </a:solidFill>
                <a:latin typeface="+mn-lt"/>
                <a:ea typeface="+mn-ea"/>
                <a:cs typeface="+mn-cs"/>
              </a:defRPr>
            </a:lvl9pPr>
          </a:lstStyle>
          <a:p>
            <a:pPr marL="0" indent="0">
              <a:buFontTx/>
              <a:buNone/>
            </a:pPr>
            <a:r>
              <a:rPr lang="en-GB" sz="1600" dirty="0"/>
              <a:t>Similarity between behavioural competences developed in M815 and generic employability skills. </a:t>
            </a:r>
          </a:p>
          <a:p>
            <a:pPr marL="0" indent="0">
              <a:buFontTx/>
              <a:buNone/>
            </a:pPr>
            <a:r>
              <a:rPr lang="en-GB" sz="1600" dirty="0"/>
              <a:t>Problem solving and Communication are explicitly identified as M815 behavioural competences. </a:t>
            </a:r>
          </a:p>
          <a:p>
            <a:pPr marL="0" indent="0">
              <a:buFontTx/>
              <a:buNone/>
            </a:pPr>
            <a:r>
              <a:rPr lang="en-GB" sz="1600" dirty="0"/>
              <a:t>In OU employability framework: </a:t>
            </a:r>
          </a:p>
          <a:p>
            <a:pPr lvl="1"/>
            <a:r>
              <a:rPr lang="en-GB" sz="1600" dirty="0"/>
              <a:t>Reflection is only implicitly linked to self-management and self-awareness </a:t>
            </a:r>
          </a:p>
          <a:p>
            <a:pPr lvl="1"/>
            <a:r>
              <a:rPr lang="en-GB" sz="1600" dirty="0"/>
              <a:t>Reflective practice is not included, could be considered within ‘others’ ‘improving practice’ </a:t>
            </a:r>
          </a:p>
          <a:p>
            <a:pPr lvl="1"/>
            <a:r>
              <a:rPr lang="en-GB" sz="1600" dirty="0"/>
              <a:t>Critical analysis is also omitted could be considered part of problem solving. However, this doesn’t fully cover the behaviour ‘thinking critically in decision-making in complex situations’. </a:t>
            </a:r>
          </a:p>
          <a:p>
            <a:pPr lvl="1"/>
            <a:endParaRPr lang="en-GB" sz="1600" dirty="0"/>
          </a:p>
          <a:p>
            <a:pPr marL="0" indent="0">
              <a:buFontTx/>
              <a:buNone/>
            </a:pPr>
            <a:r>
              <a:rPr lang="en-GB" sz="1600" b="1" dirty="0"/>
              <a:t>Further consideration of personal attributes and behaviours might be considered if/when the OU employability framework is reviewed. </a:t>
            </a:r>
          </a:p>
          <a:p>
            <a:endParaRPr lang="en-GB" dirty="0"/>
          </a:p>
        </p:txBody>
      </p:sp>
    </p:spTree>
    <p:extLst>
      <p:ext uri="{BB962C8B-B14F-4D97-AF65-F5344CB8AC3E}">
        <p14:creationId xmlns:p14="http://schemas.microsoft.com/office/powerpoint/2010/main" val="3454424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5357309C-DDA6-395E-ADBA-D5EE47A7AB95}"/>
              </a:ext>
            </a:extLst>
          </p:cNvPr>
          <p:cNvSpPr>
            <a:spLocks noGrp="1"/>
          </p:cNvSpPr>
          <p:nvPr>
            <p:ph type="body" sz="quarter" idx="12"/>
          </p:nvPr>
        </p:nvSpPr>
        <p:spPr/>
        <p:txBody>
          <a:bodyPr/>
          <a:lstStyle/>
          <a:p>
            <a:r>
              <a:rPr lang="en-GB" dirty="0"/>
              <a:t>24E</a:t>
            </a:r>
          </a:p>
        </p:txBody>
      </p:sp>
      <p:sp>
        <p:nvSpPr>
          <p:cNvPr id="11" name="Text Placeholder 10">
            <a:extLst>
              <a:ext uri="{FF2B5EF4-FFF2-40B4-BE49-F238E27FC236}">
                <a16:creationId xmlns:a16="http://schemas.microsoft.com/office/drawing/2014/main" id="{F0DA6155-2C4A-45C1-9FF6-ECF90DB28A9E}"/>
              </a:ext>
            </a:extLst>
          </p:cNvPr>
          <p:cNvSpPr>
            <a:spLocks noGrp="1"/>
          </p:cNvSpPr>
          <p:nvPr>
            <p:ph type="body" sz="quarter" idx="19"/>
          </p:nvPr>
        </p:nvSpPr>
        <p:spPr/>
        <p:txBody>
          <a:bodyPr/>
          <a:lstStyle/>
          <a:p>
            <a:r>
              <a:rPr lang="en-GB"/>
              <a:t>25E</a:t>
            </a:r>
          </a:p>
        </p:txBody>
      </p:sp>
      <p:sp>
        <p:nvSpPr>
          <p:cNvPr id="12" name="Text Placeholder 11">
            <a:extLst>
              <a:ext uri="{FF2B5EF4-FFF2-40B4-BE49-F238E27FC236}">
                <a16:creationId xmlns:a16="http://schemas.microsoft.com/office/drawing/2014/main" id="{5D47AEA0-6345-4DFD-0FE1-80DBAB354283}"/>
              </a:ext>
            </a:extLst>
          </p:cNvPr>
          <p:cNvSpPr>
            <a:spLocks noGrp="1"/>
          </p:cNvSpPr>
          <p:nvPr>
            <p:ph type="body" sz="quarter" idx="21"/>
          </p:nvPr>
        </p:nvSpPr>
        <p:spPr/>
        <p:txBody>
          <a:bodyPr/>
          <a:lstStyle/>
          <a:p>
            <a:r>
              <a:rPr lang="en-GB" dirty="0"/>
              <a:t>Module interventions </a:t>
            </a:r>
          </a:p>
        </p:txBody>
      </p:sp>
      <p:sp>
        <p:nvSpPr>
          <p:cNvPr id="7" name="Content Placeholder 6">
            <a:extLst>
              <a:ext uri="{FF2B5EF4-FFF2-40B4-BE49-F238E27FC236}">
                <a16:creationId xmlns:a16="http://schemas.microsoft.com/office/drawing/2014/main" id="{B994815B-252D-11BB-FF4B-0041AA251E09}"/>
              </a:ext>
            </a:extLst>
          </p:cNvPr>
          <p:cNvSpPr>
            <a:spLocks noGrp="1"/>
          </p:cNvSpPr>
          <p:nvPr>
            <p:ph sz="half" idx="2"/>
          </p:nvPr>
        </p:nvSpPr>
        <p:spPr>
          <a:xfrm>
            <a:off x="791040" y="2118952"/>
            <a:ext cx="4922617" cy="3072695"/>
          </a:xfrm>
        </p:spPr>
        <p:txBody>
          <a:bodyPr/>
          <a:lstStyle/>
          <a:p>
            <a:r>
              <a:rPr lang="en-GB" sz="1800" dirty="0"/>
              <a:t>Chairs module-wide introductory tutorial includes more about employability skills</a:t>
            </a:r>
          </a:p>
          <a:p>
            <a:r>
              <a:rPr lang="en-GB" sz="1800" dirty="0"/>
              <a:t>APM agreed to give an additional webinar about career development as a project manager</a:t>
            </a:r>
          </a:p>
          <a:p>
            <a:r>
              <a:rPr lang="en-GB" sz="1800" dirty="0"/>
              <a:t>Module-wide Reflection tutorial with links to competence development and employability.</a:t>
            </a:r>
          </a:p>
        </p:txBody>
      </p:sp>
      <p:sp>
        <p:nvSpPr>
          <p:cNvPr id="10" name="Content Placeholder 9">
            <a:extLst>
              <a:ext uri="{FF2B5EF4-FFF2-40B4-BE49-F238E27FC236}">
                <a16:creationId xmlns:a16="http://schemas.microsoft.com/office/drawing/2014/main" id="{A5AAC1A4-0754-3B71-DB65-D530093FA074}"/>
              </a:ext>
            </a:extLst>
          </p:cNvPr>
          <p:cNvSpPr>
            <a:spLocks noGrp="1"/>
          </p:cNvSpPr>
          <p:nvPr>
            <p:ph sz="half" idx="18"/>
          </p:nvPr>
        </p:nvSpPr>
        <p:spPr>
          <a:xfrm>
            <a:off x="6288724" y="2118952"/>
            <a:ext cx="4922617" cy="3072695"/>
          </a:xfrm>
        </p:spPr>
        <p:txBody>
          <a:bodyPr/>
          <a:lstStyle/>
          <a:p>
            <a:r>
              <a:rPr lang="en-GB" sz="1800" dirty="0"/>
              <a:t>Embedded technical and behavioural competences in module assessment</a:t>
            </a:r>
          </a:p>
          <a:p>
            <a:r>
              <a:rPr lang="en-GB" sz="1800" dirty="0"/>
              <a:t>Encourage student recognition and articulation of competence development and reflection on employability skills development in reflective tasks in assessment.</a:t>
            </a:r>
          </a:p>
          <a:p>
            <a:endParaRPr lang="en-GB" dirty="0"/>
          </a:p>
        </p:txBody>
      </p:sp>
    </p:spTree>
    <p:extLst>
      <p:ext uri="{BB962C8B-B14F-4D97-AF65-F5344CB8AC3E}">
        <p14:creationId xmlns:p14="http://schemas.microsoft.com/office/powerpoint/2010/main" val="2397682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6FA4D3B-5004-8887-BFB4-FE70D05E6B66}"/>
              </a:ext>
            </a:extLst>
          </p:cNvPr>
          <p:cNvSpPr>
            <a:spLocks noGrp="1"/>
          </p:cNvSpPr>
          <p:nvPr>
            <p:ph type="body" sz="quarter" idx="24"/>
          </p:nvPr>
        </p:nvSpPr>
        <p:spPr>
          <a:xfrm>
            <a:off x="508959" y="272142"/>
            <a:ext cx="10766703" cy="497161"/>
          </a:xfrm>
        </p:spPr>
        <p:txBody>
          <a:bodyPr/>
          <a:lstStyle/>
          <a:p>
            <a:r>
              <a:rPr lang="en-GB" dirty="0"/>
              <a:t>Evaluation of interventions</a:t>
            </a:r>
          </a:p>
        </p:txBody>
      </p:sp>
      <p:sp>
        <p:nvSpPr>
          <p:cNvPr id="6" name="Text Placeholder 5">
            <a:extLst>
              <a:ext uri="{FF2B5EF4-FFF2-40B4-BE49-F238E27FC236}">
                <a16:creationId xmlns:a16="http://schemas.microsoft.com/office/drawing/2014/main" id="{56678AC4-FFAE-3037-8BAF-620142DCAB83}"/>
              </a:ext>
            </a:extLst>
          </p:cNvPr>
          <p:cNvSpPr>
            <a:spLocks noGrp="1"/>
          </p:cNvSpPr>
          <p:nvPr>
            <p:ph type="body" sz="quarter" idx="15"/>
          </p:nvPr>
        </p:nvSpPr>
        <p:spPr>
          <a:xfrm>
            <a:off x="546027" y="858483"/>
            <a:ext cx="11099945" cy="5727375"/>
          </a:xfrm>
        </p:spPr>
        <p:txBody>
          <a:bodyPr/>
          <a:lstStyle/>
          <a:p>
            <a:pPr marL="0" indent="0">
              <a:buNone/>
            </a:pPr>
            <a:r>
              <a:rPr lang="en-GB" sz="1800" dirty="0"/>
              <a:t>Another project would be needed for robust evaluation of the interventions in the last 2 presentations. </a:t>
            </a:r>
          </a:p>
          <a:p>
            <a:pPr lvl="1"/>
            <a:r>
              <a:rPr lang="en-GB" sz="1600" dirty="0"/>
              <a:t>EMA co-ordination discussion indicated that some competences are being recognised more and reflective writing shows some improvement</a:t>
            </a:r>
          </a:p>
          <a:p>
            <a:pPr lvl="1"/>
            <a:r>
              <a:rPr lang="en-GB" sz="1600" dirty="0"/>
              <a:t>Some indication from marking EMAs that student articulation of competences relates to tutor specialisms, possibly through EMA tutorials (module-wide reflection tutorial should address this issue). </a:t>
            </a:r>
          </a:p>
          <a:p>
            <a:pPr marL="0" indent="0">
              <a:buNone/>
            </a:pPr>
            <a:r>
              <a:rPr lang="en-GB" sz="1800" dirty="0"/>
              <a:t>Changes in module team involving change of role and employment situations for all members of the module team have limited continuity of support for interventions. However, we are talking to the new chair of M815. </a:t>
            </a:r>
          </a:p>
          <a:p>
            <a:pPr marL="0" indent="0">
              <a:buNone/>
            </a:pPr>
            <a:r>
              <a:rPr lang="en-GB" sz="1800" dirty="0"/>
              <a:t>Other successes are:</a:t>
            </a:r>
          </a:p>
          <a:p>
            <a:pPr lvl="1"/>
            <a:r>
              <a:rPr lang="en-GB" sz="1600" dirty="0"/>
              <a:t>The analysis of competence development has supported the new module team as they prepare for APM accreditation review</a:t>
            </a:r>
          </a:p>
          <a:p>
            <a:pPr lvl="1"/>
            <a:r>
              <a:rPr lang="en-GB" sz="1600" dirty="0"/>
              <a:t>Project report also supports setting priorities as module team consider updates required for accreditation against APM </a:t>
            </a:r>
            <a:r>
              <a:rPr lang="en-GB" sz="1600" dirty="0" err="1"/>
              <a:t>BoK</a:t>
            </a:r>
            <a:r>
              <a:rPr lang="en-GB" sz="1600" dirty="0"/>
              <a:t> 8</a:t>
            </a:r>
          </a:p>
          <a:p>
            <a:pPr lvl="1"/>
            <a:r>
              <a:rPr lang="en-GB" sz="1600" dirty="0"/>
              <a:t>The development of the six-step method for identification of technical and behavioural competences developed as a result of study of a module/qualification – another project to test this method on another module is needed. </a:t>
            </a:r>
          </a:p>
        </p:txBody>
      </p:sp>
    </p:spTree>
    <p:extLst>
      <p:ext uri="{BB962C8B-B14F-4D97-AF65-F5344CB8AC3E}">
        <p14:creationId xmlns:p14="http://schemas.microsoft.com/office/powerpoint/2010/main" val="967170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14694F-F0A1-94FA-C963-523DDF2503F4}"/>
              </a:ext>
            </a:extLst>
          </p:cNvPr>
          <p:cNvSpPr>
            <a:spLocks noGrp="1"/>
          </p:cNvSpPr>
          <p:nvPr>
            <p:ph type="body" sz="quarter" idx="12"/>
          </p:nvPr>
        </p:nvSpPr>
        <p:spPr/>
        <p:txBody>
          <a:bodyPr/>
          <a:lstStyle/>
          <a:p>
            <a:endParaRPr lang="en-GB"/>
          </a:p>
        </p:txBody>
      </p:sp>
      <p:sp>
        <p:nvSpPr>
          <p:cNvPr id="3" name="Text Placeholder 2">
            <a:extLst>
              <a:ext uri="{FF2B5EF4-FFF2-40B4-BE49-F238E27FC236}">
                <a16:creationId xmlns:a16="http://schemas.microsoft.com/office/drawing/2014/main" id="{9E74F574-8101-57B3-FC01-9B0765E374E1}"/>
              </a:ext>
            </a:extLst>
          </p:cNvPr>
          <p:cNvSpPr>
            <a:spLocks noGrp="1"/>
          </p:cNvSpPr>
          <p:nvPr>
            <p:ph type="body" sz="quarter" idx="14"/>
          </p:nvPr>
        </p:nvSpPr>
        <p:spPr/>
        <p:txBody>
          <a:bodyPr/>
          <a:lstStyle/>
          <a:p>
            <a:endParaRPr lang="en-GB"/>
          </a:p>
        </p:txBody>
      </p:sp>
      <p:sp>
        <p:nvSpPr>
          <p:cNvPr id="4" name="Text Placeholder 3">
            <a:extLst>
              <a:ext uri="{FF2B5EF4-FFF2-40B4-BE49-F238E27FC236}">
                <a16:creationId xmlns:a16="http://schemas.microsoft.com/office/drawing/2014/main" id="{9D9491C4-3840-2472-88C2-B62519D34C6C}"/>
              </a:ext>
            </a:extLst>
          </p:cNvPr>
          <p:cNvSpPr>
            <a:spLocks noGrp="1"/>
          </p:cNvSpPr>
          <p:nvPr>
            <p:ph type="body" sz="quarter" idx="24"/>
          </p:nvPr>
        </p:nvSpPr>
        <p:spPr/>
        <p:txBody>
          <a:bodyPr/>
          <a:lstStyle/>
          <a:p>
            <a:r>
              <a:rPr lang="en-GB"/>
              <a:t>Questions?</a:t>
            </a:r>
          </a:p>
        </p:txBody>
      </p:sp>
      <p:sp>
        <p:nvSpPr>
          <p:cNvPr id="5" name="Text Placeholder 4">
            <a:extLst>
              <a:ext uri="{FF2B5EF4-FFF2-40B4-BE49-F238E27FC236}">
                <a16:creationId xmlns:a16="http://schemas.microsoft.com/office/drawing/2014/main" id="{596E225E-6710-1A86-B720-852340D0BDBE}"/>
              </a:ext>
            </a:extLst>
          </p:cNvPr>
          <p:cNvSpPr>
            <a:spLocks noGrp="1"/>
          </p:cNvSpPr>
          <p:nvPr>
            <p:ph type="body" sz="quarter" idx="25"/>
          </p:nvPr>
        </p:nvSpPr>
        <p:spPr/>
        <p:txBody>
          <a:bodyPr/>
          <a:lstStyle/>
          <a:p>
            <a:endParaRPr lang="en-GB"/>
          </a:p>
        </p:txBody>
      </p:sp>
      <p:sp>
        <p:nvSpPr>
          <p:cNvPr id="6" name="Text Placeholder 5">
            <a:extLst>
              <a:ext uri="{FF2B5EF4-FFF2-40B4-BE49-F238E27FC236}">
                <a16:creationId xmlns:a16="http://schemas.microsoft.com/office/drawing/2014/main" id="{9A4319C2-FA80-9935-B376-CE5E75FFB98A}"/>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1598033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CAA3EE3-8DF7-6F8E-7CD1-925555007E7F}"/>
              </a:ext>
            </a:extLst>
          </p:cNvPr>
          <p:cNvSpPr>
            <a:spLocks noGrp="1"/>
          </p:cNvSpPr>
          <p:nvPr>
            <p:ph type="title" idx="4294967295"/>
          </p:nvPr>
        </p:nvSpPr>
        <p:spPr>
          <a:xfrm>
            <a:off x="276851" y="262763"/>
            <a:ext cx="11242057" cy="49716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GB" sz="3200" b="1" dirty="0">
                <a:solidFill>
                  <a:srgbClr val="060645"/>
                </a:solidFill>
                <a:latin typeface="Poppins SemiBold" pitchFamily="2" charset="77"/>
                <a:ea typeface="+mn-ea"/>
                <a:cs typeface="Poppins SemiBold" pitchFamily="2" charset="77"/>
              </a:rPr>
              <a:t>References</a:t>
            </a:r>
            <a:endParaRPr kumimoji="0" lang="en-GB" sz="2800" b="1" i="0" u="none" strike="noStrike" kern="1200" cap="none" spc="0" normalizeH="0" baseline="0" noProof="0" dirty="0">
              <a:ln>
                <a:noFill/>
              </a:ln>
              <a:solidFill>
                <a:srgbClr val="060645"/>
              </a:solidFill>
              <a:effectLst/>
              <a:uLnTx/>
              <a:uFillTx/>
              <a:latin typeface="Poppins SemiBold" pitchFamily="2" charset="77"/>
              <a:ea typeface="+mn-ea"/>
              <a:cs typeface="Poppins SemiBold" pitchFamily="2" charset="77"/>
            </a:endParaRPr>
          </a:p>
        </p:txBody>
      </p:sp>
      <p:sp>
        <p:nvSpPr>
          <p:cNvPr id="2" name="Content Placeholder 1">
            <a:extLst>
              <a:ext uri="{FF2B5EF4-FFF2-40B4-BE49-F238E27FC236}">
                <a16:creationId xmlns:a16="http://schemas.microsoft.com/office/drawing/2014/main" id="{602A5FD3-3188-63C5-C387-036D5402EA25}"/>
              </a:ext>
            </a:extLst>
          </p:cNvPr>
          <p:cNvSpPr>
            <a:spLocks noGrp="1"/>
          </p:cNvSpPr>
          <p:nvPr>
            <p:ph type="body" sz="quarter" idx="15"/>
          </p:nvPr>
        </p:nvSpPr>
        <p:spPr>
          <a:xfrm>
            <a:off x="2155834" y="801961"/>
            <a:ext cx="9591675" cy="5793276"/>
          </a:xfrm>
        </p:spPr>
        <p:txBody>
          <a:bodyPr/>
          <a:lstStyle/>
          <a:p>
            <a:r>
              <a:rPr lang="en-GB" sz="1200">
                <a:effectLst/>
                <a:latin typeface="+mn-lt"/>
                <a:ea typeface="Calibri" panose="020F0502020204030204" pitchFamily="34" charset="0"/>
                <a:cs typeface="Times New Roman" panose="02020603050405020304" pitchFamily="18" charset="0"/>
              </a:rPr>
              <a:t>Association </a:t>
            </a:r>
            <a:r>
              <a:rPr lang="en-GB" sz="1200" dirty="0">
                <a:effectLst/>
                <a:latin typeface="+mn-lt"/>
                <a:ea typeface="Calibri" panose="020F0502020204030204" pitchFamily="34" charset="0"/>
                <a:cs typeface="Times New Roman" panose="02020603050405020304" pitchFamily="18" charset="0"/>
              </a:rPr>
              <a:t>for Project Management (APM) (2025) Five dimensions of professionalism. Available at: https://www.apm.org.uk/ about-us/ apm-5-dimensions-of-professionalism/ (Accessed: 12 June 2025).</a:t>
            </a:r>
          </a:p>
          <a:p>
            <a:pPr>
              <a:lnSpc>
                <a:spcPct val="107000"/>
              </a:lnSpc>
              <a:spcAft>
                <a:spcPts val="800"/>
              </a:spcAft>
            </a:pPr>
            <a:r>
              <a:rPr lang="en-GB" sz="1200">
                <a:effectLst/>
                <a:latin typeface="+mn-lt"/>
                <a:ea typeface="Calibri" panose="020F0502020204030204" pitchFamily="34" charset="0"/>
                <a:cs typeface="Times New Roman" panose="02020603050405020304" pitchFamily="18" charset="0"/>
              </a:rPr>
              <a:t>Jackson</a:t>
            </a:r>
            <a:r>
              <a:rPr lang="en-GB" sz="1200" dirty="0">
                <a:effectLst/>
                <a:latin typeface="+mn-lt"/>
                <a:ea typeface="Calibri" panose="020F0502020204030204" pitchFamily="34" charset="0"/>
                <a:cs typeface="Times New Roman" panose="02020603050405020304" pitchFamily="18" charset="0"/>
              </a:rPr>
              <a:t>, J., Bromley, K. and Shaw, J. (2025) Identifying competences to support evaluating and enhancing student recognition of employability skills development: Examples from postgraduate project management. In: The 13th </a:t>
            </a:r>
            <a:r>
              <a:rPr lang="en-GB" sz="1200" dirty="0" err="1">
                <a:effectLst/>
                <a:latin typeface="+mn-lt"/>
                <a:ea typeface="Calibri" panose="020F0502020204030204" pitchFamily="34" charset="0"/>
                <a:cs typeface="Times New Roman" panose="02020603050405020304" pitchFamily="18" charset="0"/>
              </a:rPr>
              <a:t>eSTEeM</a:t>
            </a:r>
            <a:r>
              <a:rPr lang="en-GB" sz="1200" dirty="0">
                <a:effectLst/>
                <a:latin typeface="+mn-lt"/>
                <a:ea typeface="Calibri" panose="020F0502020204030204" pitchFamily="34" charset="0"/>
                <a:cs typeface="Times New Roman" panose="02020603050405020304" pitchFamily="18" charset="0"/>
              </a:rPr>
              <a:t> Annual Conference Proceedings: Sharing Best Practice - Implementing What Works (Pawley, S. and Chang, D. eds.), 10-11 Apr 2024, The Open University, UK. DOI: https://doi.org/10.21954/ou.ro.00102263</a:t>
            </a:r>
          </a:p>
          <a:p>
            <a:pPr>
              <a:lnSpc>
                <a:spcPct val="107000"/>
              </a:lnSpc>
              <a:spcAft>
                <a:spcPts val="800"/>
              </a:spcAft>
            </a:pPr>
            <a:r>
              <a:rPr lang="en-GB" sz="1200" dirty="0">
                <a:effectLst/>
                <a:latin typeface="+mn-lt"/>
                <a:ea typeface="Calibri" panose="020F0502020204030204" pitchFamily="34" charset="0"/>
                <a:cs typeface="Times New Roman" panose="02020603050405020304" pitchFamily="18" charset="0"/>
              </a:rPr>
              <a:t>The Open University (2024) </a:t>
            </a:r>
            <a:r>
              <a:rPr lang="en-GB" sz="1200" i="1" dirty="0">
                <a:effectLst/>
                <a:latin typeface="+mn-lt"/>
                <a:ea typeface="Calibri" panose="020F0502020204030204" pitchFamily="34" charset="0"/>
                <a:cs typeface="Times New Roman" panose="02020603050405020304" pitchFamily="18" charset="0"/>
              </a:rPr>
              <a:t>Reflect on the development of your employability from OU Study – Computing (Postgraduate)</a:t>
            </a:r>
            <a:r>
              <a:rPr lang="en-GB" sz="1200" dirty="0">
                <a:effectLst/>
                <a:latin typeface="+mn-lt"/>
                <a:ea typeface="Calibri" panose="020F0502020204030204" pitchFamily="34" charset="0"/>
                <a:cs typeface="Times New Roman" panose="02020603050405020304" pitchFamily="18" charset="0"/>
              </a:rPr>
              <a:t>. Available at:  </a:t>
            </a:r>
            <a:r>
              <a:rPr lang="en-GB" sz="1200" dirty="0">
                <a:effectLst/>
                <a:latin typeface="+mn-lt"/>
                <a:ea typeface="Calibri" panose="020F0502020204030204" pitchFamily="34" charset="0"/>
                <a:cs typeface="Times New Roman" panose="02020603050405020304" pitchFamily="18" charset="0"/>
                <a:hlinkClick r:id="rId3"/>
              </a:rPr>
              <a:t>https://learn2.open.ac.uk/mod/oucontent/view.php?id=1696832</a:t>
            </a:r>
            <a:r>
              <a:rPr lang="en-GB" sz="1200" dirty="0">
                <a:effectLst/>
                <a:latin typeface="+mn-lt"/>
                <a:ea typeface="Calibri" panose="020F0502020204030204" pitchFamily="34" charset="0"/>
                <a:cs typeface="Times New Roman" panose="02020603050405020304" pitchFamily="18" charset="0"/>
              </a:rPr>
              <a:t>  (Accessed: 2 April 2024).</a:t>
            </a:r>
          </a:p>
          <a:p>
            <a:pPr marL="0" indent="0">
              <a:lnSpc>
                <a:spcPct val="107000"/>
              </a:lnSpc>
              <a:spcAft>
                <a:spcPts val="800"/>
              </a:spcAft>
              <a:buNone/>
            </a:pPr>
            <a:endParaRPr lang="en-GB" sz="1200" dirty="0">
              <a:latin typeface="+mn-lt"/>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mn-lt"/>
                <a:ea typeface="Calibri" panose="020F0502020204030204" pitchFamily="34" charset="0"/>
                <a:cs typeface="Times New Roman" panose="02020603050405020304" pitchFamily="18" charset="0"/>
              </a:rPr>
              <a:t>Title slide image: </a:t>
            </a:r>
            <a:r>
              <a:rPr lang="en-GB" sz="1200" dirty="0">
                <a:latin typeface="+mn-lt"/>
                <a:ea typeface="Calibri" panose="020F0502020204030204" pitchFamily="34" charset="0"/>
                <a:cs typeface="Times New Roman" panose="02020603050405020304" pitchFamily="18" charset="0"/>
              </a:rPr>
              <a:t>©</a:t>
            </a:r>
            <a:r>
              <a:rPr lang="en-GB" sz="1200" dirty="0">
                <a:effectLst/>
                <a:latin typeface="+mn-lt"/>
                <a:ea typeface="Calibri" panose="020F0502020204030204" pitchFamily="34" charset="0"/>
                <a:cs typeface="Times New Roman" panose="02020603050405020304" pitchFamily="18" charset="0"/>
              </a:rPr>
              <a:t>iStock/</a:t>
            </a:r>
            <a:r>
              <a:rPr lang="en-GB" sz="1200" dirty="0" err="1">
                <a:effectLst/>
                <a:latin typeface="+mn-lt"/>
                <a:ea typeface="Calibri" panose="020F0502020204030204" pitchFamily="34" charset="0"/>
                <a:cs typeface="Times New Roman" panose="02020603050405020304" pitchFamily="18" charset="0"/>
              </a:rPr>
              <a:t>Rawpixel</a:t>
            </a:r>
            <a:endParaRPr lang="en-GB" sz="1200" dirty="0">
              <a:effectLst/>
              <a:latin typeface="+mn-lt"/>
              <a:ea typeface="Calibri" panose="020F0502020204030204" pitchFamily="34" charset="0"/>
              <a:cs typeface="Times New Roman" panose="02020603050405020304" pitchFamily="18" charset="0"/>
            </a:endParaRPr>
          </a:p>
          <a:p>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altLang="en-US" dirty="0"/>
          </a:p>
        </p:txBody>
      </p:sp>
    </p:spTree>
    <p:extLst>
      <p:ext uri="{BB962C8B-B14F-4D97-AF65-F5344CB8AC3E}">
        <p14:creationId xmlns:p14="http://schemas.microsoft.com/office/powerpoint/2010/main" val="4011265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56E2FD1B-3B9F-E6C9-428A-9FC43C1F8A5D}"/>
              </a:ext>
            </a:extLst>
          </p:cNvPr>
          <p:cNvSpPr>
            <a:spLocks noGrp="1"/>
          </p:cNvSpPr>
          <p:nvPr>
            <p:ph type="title" idx="4294967295"/>
          </p:nvPr>
        </p:nvSpPr>
        <p:spPr>
          <a:xfrm>
            <a:off x="307235" y="121925"/>
            <a:ext cx="3670405" cy="158495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GB" sz="2800" b="1" dirty="0">
                <a:solidFill>
                  <a:srgbClr val="060645"/>
                </a:solidFill>
                <a:latin typeface="Poppins SemiBold" pitchFamily="2" charset="77"/>
                <a:ea typeface="+mn-ea"/>
                <a:cs typeface="Poppins SemiBold" pitchFamily="2" charset="77"/>
              </a:rPr>
              <a:t>Appendix – explanation of competence codes </a:t>
            </a:r>
            <a:endParaRPr kumimoji="0" lang="en-GB" sz="2800" b="1" i="0" u="none" strike="noStrike" kern="1200" cap="none" spc="0" normalizeH="0" baseline="0" noProof="0" dirty="0">
              <a:ln>
                <a:noFill/>
              </a:ln>
              <a:solidFill>
                <a:srgbClr val="060645"/>
              </a:solidFill>
              <a:effectLst/>
              <a:uLnTx/>
              <a:uFillTx/>
              <a:latin typeface="Poppins SemiBold" pitchFamily="2" charset="77"/>
              <a:ea typeface="+mn-ea"/>
              <a:cs typeface="Poppins SemiBold" pitchFamily="2" charset="77"/>
            </a:endParaRPr>
          </a:p>
        </p:txBody>
      </p:sp>
      <p:graphicFrame>
        <p:nvGraphicFramePr>
          <p:cNvPr id="4" name="Content Placeholder 3">
            <a:extLst>
              <a:ext uri="{FF2B5EF4-FFF2-40B4-BE49-F238E27FC236}">
                <a16:creationId xmlns:a16="http://schemas.microsoft.com/office/drawing/2014/main" id="{D4794645-156C-3D2C-9978-5B018B3FA4D2}"/>
              </a:ext>
            </a:extLst>
          </p:cNvPr>
          <p:cNvGraphicFramePr>
            <a:graphicFrameLocks noGrp="1"/>
          </p:cNvGraphicFramePr>
          <p:nvPr>
            <p:ph sz="half" idx="2"/>
            <p:extLst>
              <p:ext uri="{D42A27DB-BD31-4B8C-83A1-F6EECF244321}">
                <p14:modId xmlns:p14="http://schemas.microsoft.com/office/powerpoint/2010/main" val="3400340079"/>
              </p:ext>
            </p:extLst>
          </p:nvPr>
        </p:nvGraphicFramePr>
        <p:xfrm>
          <a:off x="3977639" y="52341"/>
          <a:ext cx="7574282" cy="6753317"/>
        </p:xfrm>
        <a:graphic>
          <a:graphicData uri="http://schemas.openxmlformats.org/drawingml/2006/table">
            <a:tbl>
              <a:tblPr firstRow="1" bandRow="1">
                <a:tableStyleId>{5C22544A-7EE6-4342-B048-85BDC9FD1C3A}</a:tableStyleId>
              </a:tblPr>
              <a:tblGrid>
                <a:gridCol w="881124">
                  <a:extLst>
                    <a:ext uri="{9D8B030D-6E8A-4147-A177-3AD203B41FA5}">
                      <a16:colId xmlns:a16="http://schemas.microsoft.com/office/drawing/2014/main" val="2853995065"/>
                    </a:ext>
                  </a:extLst>
                </a:gridCol>
                <a:gridCol w="3571415">
                  <a:extLst>
                    <a:ext uri="{9D8B030D-6E8A-4147-A177-3AD203B41FA5}">
                      <a16:colId xmlns:a16="http://schemas.microsoft.com/office/drawing/2014/main" val="341683351"/>
                    </a:ext>
                  </a:extLst>
                </a:gridCol>
                <a:gridCol w="861311">
                  <a:extLst>
                    <a:ext uri="{9D8B030D-6E8A-4147-A177-3AD203B41FA5}">
                      <a16:colId xmlns:a16="http://schemas.microsoft.com/office/drawing/2014/main" val="635480920"/>
                    </a:ext>
                  </a:extLst>
                </a:gridCol>
                <a:gridCol w="2260432">
                  <a:extLst>
                    <a:ext uri="{9D8B030D-6E8A-4147-A177-3AD203B41FA5}">
                      <a16:colId xmlns:a16="http://schemas.microsoft.com/office/drawing/2014/main" val="1693988745"/>
                    </a:ext>
                  </a:extLst>
                </a:gridCol>
              </a:tblGrid>
              <a:tr h="588466">
                <a:tc>
                  <a:txBody>
                    <a:bodyPr/>
                    <a:lstStyle/>
                    <a:p>
                      <a:r>
                        <a:rPr lang="en-GB" sz="1100" dirty="0"/>
                        <a:t>code</a:t>
                      </a:r>
                    </a:p>
                  </a:txBody>
                  <a:tcPr/>
                </a:tc>
                <a:tc>
                  <a:txBody>
                    <a:bodyPr/>
                    <a:lstStyle/>
                    <a:p>
                      <a:r>
                        <a:rPr lang="en-GB" sz="1100" dirty="0"/>
                        <a:t>Technical competence</a:t>
                      </a:r>
                    </a:p>
                  </a:txBody>
                  <a:tcPr/>
                </a:tc>
                <a:tc>
                  <a:txBody>
                    <a:bodyPr/>
                    <a:lstStyle/>
                    <a:p>
                      <a:r>
                        <a:rPr lang="en-GB" sz="1100" dirty="0"/>
                        <a:t>code</a:t>
                      </a:r>
                    </a:p>
                  </a:txBody>
                  <a:tcPr/>
                </a:tc>
                <a:tc>
                  <a:txBody>
                    <a:bodyPr/>
                    <a:lstStyle/>
                    <a:p>
                      <a:r>
                        <a:rPr lang="en-GB" sz="1100" dirty="0"/>
                        <a:t>Behavioural competence</a:t>
                      </a:r>
                    </a:p>
                  </a:txBody>
                  <a:tcPr/>
                </a:tc>
                <a:extLst>
                  <a:ext uri="{0D108BD9-81ED-4DB2-BD59-A6C34878D82A}">
                    <a16:rowId xmlns:a16="http://schemas.microsoft.com/office/drawing/2014/main" val="1951988702"/>
                  </a:ext>
                </a:extLst>
              </a:tr>
              <a:tr h="448329">
                <a:tc>
                  <a:txBody>
                    <a:bodyPr/>
                    <a:lstStyle/>
                    <a:p>
                      <a:r>
                        <a:rPr lang="en-GB" sz="1100" dirty="0"/>
                        <a:t>A</a:t>
                      </a:r>
                    </a:p>
                  </a:txBody>
                  <a:tcPr/>
                </a:tc>
                <a:tc>
                  <a:txBody>
                    <a:bodyPr/>
                    <a:lstStyle/>
                    <a:p>
                      <a:r>
                        <a:rPr lang="en-GB" sz="1100" dirty="0"/>
                        <a:t>Life cycles</a:t>
                      </a:r>
                    </a:p>
                  </a:txBody>
                  <a:tcPr/>
                </a:tc>
                <a:tc>
                  <a:txBody>
                    <a:bodyPr/>
                    <a:lstStyle/>
                    <a:p>
                      <a:r>
                        <a:rPr lang="en-GB" sz="1100" dirty="0"/>
                        <a:t>S</a:t>
                      </a:r>
                    </a:p>
                  </a:txBody>
                  <a:tcPr/>
                </a:tc>
                <a:tc>
                  <a:txBody>
                    <a:bodyPr/>
                    <a:lstStyle/>
                    <a:p>
                      <a:r>
                        <a:rPr lang="en-GB" sz="1100" dirty="0"/>
                        <a:t>Problem solving</a:t>
                      </a:r>
                    </a:p>
                  </a:txBody>
                  <a:tcPr/>
                </a:tc>
                <a:extLst>
                  <a:ext uri="{0D108BD9-81ED-4DB2-BD59-A6C34878D82A}">
                    <a16:rowId xmlns:a16="http://schemas.microsoft.com/office/drawing/2014/main" val="3942943273"/>
                  </a:ext>
                </a:extLst>
              </a:tr>
              <a:tr h="336266">
                <a:tc>
                  <a:txBody>
                    <a:bodyPr/>
                    <a:lstStyle/>
                    <a:p>
                      <a:r>
                        <a:rPr lang="en-GB" sz="1100" dirty="0"/>
                        <a:t>B</a:t>
                      </a:r>
                    </a:p>
                  </a:txBody>
                  <a:tcPr/>
                </a:tc>
                <a:tc>
                  <a:txBody>
                    <a:bodyPr/>
                    <a:lstStyle/>
                    <a:p>
                      <a:r>
                        <a:rPr lang="en-GB" sz="1100" dirty="0"/>
                        <a:t>Financial management</a:t>
                      </a:r>
                    </a:p>
                  </a:txBody>
                  <a:tcPr/>
                </a:tc>
                <a:tc>
                  <a:txBody>
                    <a:bodyPr/>
                    <a:lstStyle/>
                    <a:p>
                      <a:r>
                        <a:rPr lang="en-GB" sz="1100" dirty="0"/>
                        <a:t>T</a:t>
                      </a:r>
                    </a:p>
                  </a:txBody>
                  <a:tcPr/>
                </a:tc>
                <a:tc>
                  <a:txBody>
                    <a:bodyPr/>
                    <a:lstStyle/>
                    <a:p>
                      <a:r>
                        <a:rPr lang="en-GB" sz="1100" dirty="0"/>
                        <a:t>Communication</a:t>
                      </a:r>
                    </a:p>
                  </a:txBody>
                  <a:tcPr/>
                </a:tc>
                <a:extLst>
                  <a:ext uri="{0D108BD9-81ED-4DB2-BD59-A6C34878D82A}">
                    <a16:rowId xmlns:a16="http://schemas.microsoft.com/office/drawing/2014/main" val="1080539860"/>
                  </a:ext>
                </a:extLst>
              </a:tr>
              <a:tr h="336266">
                <a:tc>
                  <a:txBody>
                    <a:bodyPr/>
                    <a:lstStyle/>
                    <a:p>
                      <a:r>
                        <a:rPr lang="en-GB" sz="1100" dirty="0"/>
                        <a:t>C</a:t>
                      </a:r>
                    </a:p>
                  </a:txBody>
                  <a:tcPr/>
                </a:tc>
                <a:tc>
                  <a:txBody>
                    <a:bodyPr/>
                    <a:lstStyle/>
                    <a:p>
                      <a:r>
                        <a:rPr lang="en-GB" sz="1100" dirty="0"/>
                        <a:t>Transition management</a:t>
                      </a:r>
                    </a:p>
                  </a:txBody>
                  <a:tcPr/>
                </a:tc>
                <a:tc>
                  <a:txBody>
                    <a:bodyPr/>
                    <a:lstStyle/>
                    <a:p>
                      <a:r>
                        <a:rPr lang="en-GB" sz="1100" dirty="0"/>
                        <a:t>U</a:t>
                      </a:r>
                    </a:p>
                  </a:txBody>
                  <a:tcPr/>
                </a:tc>
                <a:tc>
                  <a:txBody>
                    <a:bodyPr/>
                    <a:lstStyle/>
                    <a:p>
                      <a:r>
                        <a:rPr lang="en-GB" sz="1100" dirty="0"/>
                        <a:t>Critical analysis</a:t>
                      </a:r>
                    </a:p>
                  </a:txBody>
                  <a:tcPr/>
                </a:tc>
                <a:extLst>
                  <a:ext uri="{0D108BD9-81ED-4DB2-BD59-A6C34878D82A}">
                    <a16:rowId xmlns:a16="http://schemas.microsoft.com/office/drawing/2014/main" val="811970011"/>
                  </a:ext>
                </a:extLst>
              </a:tr>
              <a:tr h="336266">
                <a:tc>
                  <a:txBody>
                    <a:bodyPr/>
                    <a:lstStyle/>
                    <a:p>
                      <a:r>
                        <a:rPr lang="en-GB" sz="1100" dirty="0"/>
                        <a:t>D</a:t>
                      </a:r>
                    </a:p>
                  </a:txBody>
                  <a:tcPr/>
                </a:tc>
                <a:tc>
                  <a:txBody>
                    <a:bodyPr/>
                    <a:lstStyle/>
                    <a:p>
                      <a:r>
                        <a:rPr lang="en-GB" sz="1100" dirty="0"/>
                        <a:t>Benefits realisation</a:t>
                      </a:r>
                    </a:p>
                  </a:txBody>
                  <a:tcPr/>
                </a:tc>
                <a:tc>
                  <a:txBody>
                    <a:bodyPr/>
                    <a:lstStyle/>
                    <a:p>
                      <a:r>
                        <a:rPr lang="en-GB" sz="1100" dirty="0"/>
                        <a:t>V</a:t>
                      </a:r>
                    </a:p>
                  </a:txBody>
                  <a:tcPr/>
                </a:tc>
                <a:tc>
                  <a:txBody>
                    <a:bodyPr/>
                    <a:lstStyle/>
                    <a:p>
                      <a:r>
                        <a:rPr lang="en-GB" sz="1100" dirty="0"/>
                        <a:t>Reflective practice</a:t>
                      </a:r>
                    </a:p>
                  </a:txBody>
                  <a:tcPr/>
                </a:tc>
                <a:extLst>
                  <a:ext uri="{0D108BD9-81ED-4DB2-BD59-A6C34878D82A}">
                    <a16:rowId xmlns:a16="http://schemas.microsoft.com/office/drawing/2014/main" val="2858592419"/>
                  </a:ext>
                </a:extLst>
              </a:tr>
              <a:tr h="336266">
                <a:tc>
                  <a:txBody>
                    <a:bodyPr/>
                    <a:lstStyle/>
                    <a:p>
                      <a:r>
                        <a:rPr lang="en-GB" sz="1100" dirty="0"/>
                        <a:t>E</a:t>
                      </a:r>
                    </a:p>
                  </a:txBody>
                  <a:tcPr/>
                </a:tc>
                <a:tc>
                  <a:txBody>
                    <a:bodyPr/>
                    <a:lstStyle/>
                    <a:p>
                      <a:r>
                        <a:rPr lang="en-GB" sz="1100" dirty="0"/>
                        <a:t>Stakeholder engagement and communication</a:t>
                      </a:r>
                    </a:p>
                  </a:txBody>
                  <a:tcPr/>
                </a:tc>
                <a:tc>
                  <a:txBody>
                    <a:bodyPr/>
                    <a:lstStyle/>
                    <a:p>
                      <a:endParaRPr lang="en-GB" sz="1100" dirty="0"/>
                    </a:p>
                  </a:txBody>
                  <a:tcPr/>
                </a:tc>
                <a:tc>
                  <a:txBody>
                    <a:bodyPr/>
                    <a:lstStyle/>
                    <a:p>
                      <a:endParaRPr lang="en-GB" sz="1100" dirty="0"/>
                    </a:p>
                  </a:txBody>
                  <a:tcPr/>
                </a:tc>
                <a:extLst>
                  <a:ext uri="{0D108BD9-81ED-4DB2-BD59-A6C34878D82A}">
                    <a16:rowId xmlns:a16="http://schemas.microsoft.com/office/drawing/2014/main" val="2467444421"/>
                  </a:ext>
                </a:extLst>
              </a:tr>
              <a:tr h="336266">
                <a:tc>
                  <a:txBody>
                    <a:bodyPr/>
                    <a:lstStyle/>
                    <a:p>
                      <a:r>
                        <a:rPr lang="en-GB" sz="1100" dirty="0"/>
                        <a:t>F</a:t>
                      </a:r>
                    </a:p>
                  </a:txBody>
                  <a:tcPr/>
                </a:tc>
                <a:tc>
                  <a:txBody>
                    <a:bodyPr/>
                    <a:lstStyle/>
                    <a:p>
                      <a:r>
                        <a:rPr lang="en-GB" sz="1100" dirty="0"/>
                        <a:t>Time-based planning</a:t>
                      </a:r>
                    </a:p>
                  </a:txBody>
                  <a:tcPr/>
                </a:tc>
                <a:tc>
                  <a:txBody>
                    <a:bodyPr/>
                    <a:lstStyle/>
                    <a:p>
                      <a:endParaRPr lang="en-GB" sz="1100"/>
                    </a:p>
                  </a:txBody>
                  <a:tcPr/>
                </a:tc>
                <a:tc>
                  <a:txBody>
                    <a:bodyPr/>
                    <a:lstStyle/>
                    <a:p>
                      <a:endParaRPr lang="en-GB" sz="1100"/>
                    </a:p>
                  </a:txBody>
                  <a:tcPr/>
                </a:tc>
                <a:extLst>
                  <a:ext uri="{0D108BD9-81ED-4DB2-BD59-A6C34878D82A}">
                    <a16:rowId xmlns:a16="http://schemas.microsoft.com/office/drawing/2014/main" val="3491229191"/>
                  </a:ext>
                </a:extLst>
              </a:tr>
              <a:tr h="336266">
                <a:tc>
                  <a:txBody>
                    <a:bodyPr/>
                    <a:lstStyle/>
                    <a:p>
                      <a:r>
                        <a:rPr lang="en-GB" sz="1100" dirty="0"/>
                        <a:t>G</a:t>
                      </a:r>
                    </a:p>
                  </a:txBody>
                  <a:tcPr/>
                </a:tc>
                <a:tc>
                  <a:txBody>
                    <a:bodyPr/>
                    <a:lstStyle/>
                    <a:p>
                      <a:r>
                        <a:rPr lang="en-GB" sz="1100" dirty="0"/>
                        <a:t>Resource management</a:t>
                      </a:r>
                    </a:p>
                  </a:txBody>
                  <a:tcPr/>
                </a:tc>
                <a:tc>
                  <a:txBody>
                    <a:bodyPr/>
                    <a:lstStyle/>
                    <a:p>
                      <a:endParaRPr lang="en-GB" sz="1100" dirty="0"/>
                    </a:p>
                  </a:txBody>
                  <a:tcPr/>
                </a:tc>
                <a:tc>
                  <a:txBody>
                    <a:bodyPr/>
                    <a:lstStyle/>
                    <a:p>
                      <a:endParaRPr lang="en-GB" sz="1100"/>
                    </a:p>
                  </a:txBody>
                  <a:tcPr/>
                </a:tc>
                <a:extLst>
                  <a:ext uri="{0D108BD9-81ED-4DB2-BD59-A6C34878D82A}">
                    <a16:rowId xmlns:a16="http://schemas.microsoft.com/office/drawing/2014/main" val="3158042957"/>
                  </a:ext>
                </a:extLst>
              </a:tr>
              <a:tr h="336266">
                <a:tc>
                  <a:txBody>
                    <a:bodyPr/>
                    <a:lstStyle/>
                    <a:p>
                      <a:r>
                        <a:rPr lang="en-GB" sz="1100" dirty="0"/>
                        <a:t>H</a:t>
                      </a:r>
                    </a:p>
                  </a:txBody>
                  <a:tcPr/>
                </a:tc>
                <a:tc>
                  <a:txBody>
                    <a:bodyPr/>
                    <a:lstStyle/>
                    <a:p>
                      <a:r>
                        <a:rPr lang="en-GB" sz="1100" dirty="0"/>
                        <a:t>Risk and issue management</a:t>
                      </a:r>
                    </a:p>
                  </a:txBody>
                  <a:tcPr/>
                </a:tc>
                <a:tc>
                  <a:txBody>
                    <a:bodyPr/>
                    <a:lstStyle/>
                    <a:p>
                      <a:endParaRPr lang="en-GB" sz="1100" dirty="0"/>
                    </a:p>
                  </a:txBody>
                  <a:tcPr/>
                </a:tc>
                <a:tc>
                  <a:txBody>
                    <a:bodyPr/>
                    <a:lstStyle/>
                    <a:p>
                      <a:endParaRPr lang="en-GB" sz="1100"/>
                    </a:p>
                  </a:txBody>
                  <a:tcPr/>
                </a:tc>
                <a:extLst>
                  <a:ext uri="{0D108BD9-81ED-4DB2-BD59-A6C34878D82A}">
                    <a16:rowId xmlns:a16="http://schemas.microsoft.com/office/drawing/2014/main" val="3053352804"/>
                  </a:ext>
                </a:extLst>
              </a:tr>
              <a:tr h="336266">
                <a:tc>
                  <a:txBody>
                    <a:bodyPr/>
                    <a:lstStyle/>
                    <a:p>
                      <a:r>
                        <a:rPr lang="en-GB" sz="1100" dirty="0"/>
                        <a:t>I</a:t>
                      </a:r>
                    </a:p>
                  </a:txBody>
                  <a:tcPr/>
                </a:tc>
                <a:tc>
                  <a:txBody>
                    <a:bodyPr/>
                    <a:lstStyle/>
                    <a:p>
                      <a:r>
                        <a:rPr lang="en-GB" sz="1100" dirty="0"/>
                        <a:t>Change control</a:t>
                      </a:r>
                    </a:p>
                  </a:txBody>
                  <a:tcPr/>
                </a:tc>
                <a:tc>
                  <a:txBody>
                    <a:bodyPr/>
                    <a:lstStyle/>
                    <a:p>
                      <a:endParaRPr lang="en-GB" sz="1100"/>
                    </a:p>
                  </a:txBody>
                  <a:tcPr/>
                </a:tc>
                <a:tc>
                  <a:txBody>
                    <a:bodyPr/>
                    <a:lstStyle/>
                    <a:p>
                      <a:endParaRPr lang="en-GB" sz="1100"/>
                    </a:p>
                  </a:txBody>
                  <a:tcPr/>
                </a:tc>
                <a:extLst>
                  <a:ext uri="{0D108BD9-81ED-4DB2-BD59-A6C34878D82A}">
                    <a16:rowId xmlns:a16="http://schemas.microsoft.com/office/drawing/2014/main" val="248645161"/>
                  </a:ext>
                </a:extLst>
              </a:tr>
              <a:tr h="336266">
                <a:tc>
                  <a:txBody>
                    <a:bodyPr/>
                    <a:lstStyle/>
                    <a:p>
                      <a:r>
                        <a:rPr lang="en-GB" sz="1100" dirty="0"/>
                        <a:t>J</a:t>
                      </a:r>
                    </a:p>
                  </a:txBody>
                  <a:tcPr/>
                </a:tc>
                <a:tc>
                  <a:txBody>
                    <a:bodyPr/>
                    <a:lstStyle/>
                    <a:p>
                      <a:r>
                        <a:rPr lang="en-GB" sz="1100" dirty="0"/>
                        <a:t>Team management</a:t>
                      </a:r>
                    </a:p>
                  </a:txBody>
                  <a:tcPr/>
                </a:tc>
                <a:tc>
                  <a:txBody>
                    <a:bodyPr/>
                    <a:lstStyle/>
                    <a:p>
                      <a:endParaRPr lang="en-GB" sz="1100"/>
                    </a:p>
                  </a:txBody>
                  <a:tcPr/>
                </a:tc>
                <a:tc>
                  <a:txBody>
                    <a:bodyPr/>
                    <a:lstStyle/>
                    <a:p>
                      <a:endParaRPr lang="en-GB" sz="1100"/>
                    </a:p>
                  </a:txBody>
                  <a:tcPr/>
                </a:tc>
                <a:extLst>
                  <a:ext uri="{0D108BD9-81ED-4DB2-BD59-A6C34878D82A}">
                    <a16:rowId xmlns:a16="http://schemas.microsoft.com/office/drawing/2014/main" val="3886239681"/>
                  </a:ext>
                </a:extLst>
              </a:tr>
              <a:tr h="336266">
                <a:tc>
                  <a:txBody>
                    <a:bodyPr/>
                    <a:lstStyle/>
                    <a:p>
                      <a:r>
                        <a:rPr lang="en-GB" sz="1100" dirty="0"/>
                        <a:t>K</a:t>
                      </a:r>
                    </a:p>
                  </a:txBody>
                  <a:tcPr/>
                </a:tc>
                <a:tc>
                  <a:txBody>
                    <a:bodyPr/>
                    <a:lstStyle/>
                    <a:p>
                      <a:r>
                        <a:rPr lang="en-GB" sz="1100" dirty="0"/>
                        <a:t>Governance</a:t>
                      </a:r>
                    </a:p>
                  </a:txBody>
                  <a:tcPr/>
                </a:tc>
                <a:tc>
                  <a:txBody>
                    <a:bodyPr/>
                    <a:lstStyle/>
                    <a:p>
                      <a:endParaRPr lang="en-GB" sz="1100"/>
                    </a:p>
                  </a:txBody>
                  <a:tcPr/>
                </a:tc>
                <a:tc>
                  <a:txBody>
                    <a:bodyPr/>
                    <a:lstStyle/>
                    <a:p>
                      <a:endParaRPr lang="en-GB" sz="1100"/>
                    </a:p>
                  </a:txBody>
                  <a:tcPr/>
                </a:tc>
                <a:extLst>
                  <a:ext uri="{0D108BD9-81ED-4DB2-BD59-A6C34878D82A}">
                    <a16:rowId xmlns:a16="http://schemas.microsoft.com/office/drawing/2014/main" val="552360058"/>
                  </a:ext>
                </a:extLst>
              </a:tr>
              <a:tr h="336266">
                <a:tc>
                  <a:txBody>
                    <a:bodyPr/>
                    <a:lstStyle/>
                    <a:p>
                      <a:r>
                        <a:rPr lang="en-GB" sz="1100" dirty="0"/>
                        <a:t>L</a:t>
                      </a:r>
                    </a:p>
                  </a:txBody>
                  <a:tcPr/>
                </a:tc>
                <a:tc>
                  <a:txBody>
                    <a:bodyPr/>
                    <a:lstStyle/>
                    <a:p>
                      <a:r>
                        <a:rPr lang="en-GB" sz="1100" dirty="0"/>
                        <a:t>Quality management</a:t>
                      </a:r>
                    </a:p>
                  </a:txBody>
                  <a:tcPr/>
                </a:tc>
                <a:tc>
                  <a:txBody>
                    <a:bodyPr/>
                    <a:lstStyle/>
                    <a:p>
                      <a:endParaRPr lang="en-GB" sz="1100"/>
                    </a:p>
                  </a:txBody>
                  <a:tcPr/>
                </a:tc>
                <a:tc>
                  <a:txBody>
                    <a:bodyPr/>
                    <a:lstStyle/>
                    <a:p>
                      <a:endParaRPr lang="en-GB" sz="1100"/>
                    </a:p>
                  </a:txBody>
                  <a:tcPr/>
                </a:tc>
                <a:extLst>
                  <a:ext uri="{0D108BD9-81ED-4DB2-BD59-A6C34878D82A}">
                    <a16:rowId xmlns:a16="http://schemas.microsoft.com/office/drawing/2014/main" val="659000843"/>
                  </a:ext>
                </a:extLst>
              </a:tr>
              <a:tr h="336266">
                <a:tc>
                  <a:txBody>
                    <a:bodyPr/>
                    <a:lstStyle/>
                    <a:p>
                      <a:r>
                        <a:rPr lang="en-GB" sz="1100" dirty="0"/>
                        <a:t>M</a:t>
                      </a:r>
                    </a:p>
                  </a:txBody>
                  <a:tcPr/>
                </a:tc>
                <a:tc>
                  <a:txBody>
                    <a:bodyPr/>
                    <a:lstStyle/>
                    <a:p>
                      <a:r>
                        <a:rPr lang="en-GB" sz="1100" dirty="0"/>
                        <a:t>Ethics, requirements and professionalism</a:t>
                      </a:r>
                    </a:p>
                  </a:txBody>
                  <a:tcPr/>
                </a:tc>
                <a:tc>
                  <a:txBody>
                    <a:bodyPr/>
                    <a:lstStyle/>
                    <a:p>
                      <a:endParaRPr lang="en-GB" sz="1100"/>
                    </a:p>
                  </a:txBody>
                  <a:tcPr/>
                </a:tc>
                <a:tc>
                  <a:txBody>
                    <a:bodyPr/>
                    <a:lstStyle/>
                    <a:p>
                      <a:endParaRPr lang="en-GB" sz="1100"/>
                    </a:p>
                  </a:txBody>
                  <a:tcPr/>
                </a:tc>
                <a:extLst>
                  <a:ext uri="{0D108BD9-81ED-4DB2-BD59-A6C34878D82A}">
                    <a16:rowId xmlns:a16="http://schemas.microsoft.com/office/drawing/2014/main" val="592996474"/>
                  </a:ext>
                </a:extLst>
              </a:tr>
              <a:tr h="336266">
                <a:tc>
                  <a:txBody>
                    <a:bodyPr/>
                    <a:lstStyle/>
                    <a:p>
                      <a:r>
                        <a:rPr lang="en-GB" sz="1100" dirty="0"/>
                        <a:t>N</a:t>
                      </a:r>
                    </a:p>
                  </a:txBody>
                  <a:tcPr/>
                </a:tc>
                <a:tc>
                  <a:txBody>
                    <a:bodyPr/>
                    <a:lstStyle/>
                    <a:p>
                      <a:r>
                        <a:rPr lang="en-GB" sz="1100" dirty="0"/>
                        <a:t>Requirements management</a:t>
                      </a:r>
                    </a:p>
                  </a:txBody>
                  <a:tcPr/>
                </a:tc>
                <a:tc>
                  <a:txBody>
                    <a:bodyPr/>
                    <a:lstStyle/>
                    <a:p>
                      <a:endParaRPr lang="en-GB" sz="1100"/>
                    </a:p>
                  </a:txBody>
                  <a:tcPr/>
                </a:tc>
                <a:tc>
                  <a:txBody>
                    <a:bodyPr/>
                    <a:lstStyle/>
                    <a:p>
                      <a:endParaRPr lang="en-GB" sz="1100"/>
                    </a:p>
                  </a:txBody>
                  <a:tcPr/>
                </a:tc>
                <a:extLst>
                  <a:ext uri="{0D108BD9-81ED-4DB2-BD59-A6C34878D82A}">
                    <a16:rowId xmlns:a16="http://schemas.microsoft.com/office/drawing/2014/main" val="709076921"/>
                  </a:ext>
                </a:extLst>
              </a:tr>
              <a:tr h="336266">
                <a:tc>
                  <a:txBody>
                    <a:bodyPr/>
                    <a:lstStyle/>
                    <a:p>
                      <a:r>
                        <a:rPr lang="en-GB" sz="1100" dirty="0"/>
                        <a:t>O</a:t>
                      </a:r>
                    </a:p>
                  </a:txBody>
                  <a:tcPr/>
                </a:tc>
                <a:tc>
                  <a:txBody>
                    <a:bodyPr/>
                    <a:lstStyle/>
                    <a:p>
                      <a:r>
                        <a:rPr lang="en-GB" sz="1100" dirty="0"/>
                        <a:t>Solutions development</a:t>
                      </a:r>
                    </a:p>
                  </a:txBody>
                  <a:tcPr/>
                </a:tc>
                <a:tc>
                  <a:txBody>
                    <a:bodyPr/>
                    <a:lstStyle/>
                    <a:p>
                      <a:endParaRPr lang="en-GB" sz="1100"/>
                    </a:p>
                  </a:txBody>
                  <a:tcPr/>
                </a:tc>
                <a:tc>
                  <a:txBody>
                    <a:bodyPr/>
                    <a:lstStyle/>
                    <a:p>
                      <a:endParaRPr lang="en-GB" sz="1100"/>
                    </a:p>
                  </a:txBody>
                  <a:tcPr/>
                </a:tc>
                <a:extLst>
                  <a:ext uri="{0D108BD9-81ED-4DB2-BD59-A6C34878D82A}">
                    <a16:rowId xmlns:a16="http://schemas.microsoft.com/office/drawing/2014/main" val="922699380"/>
                  </a:ext>
                </a:extLst>
              </a:tr>
              <a:tr h="336266">
                <a:tc>
                  <a:txBody>
                    <a:bodyPr/>
                    <a:lstStyle/>
                    <a:p>
                      <a:r>
                        <a:rPr lang="en-GB" sz="1100" dirty="0"/>
                        <a:t>P</a:t>
                      </a:r>
                    </a:p>
                  </a:txBody>
                  <a:tcPr/>
                </a:tc>
                <a:tc>
                  <a:txBody>
                    <a:bodyPr/>
                    <a:lstStyle/>
                    <a:p>
                      <a:r>
                        <a:rPr lang="en-GB" sz="1100" dirty="0"/>
                        <a:t>Integrated planning</a:t>
                      </a:r>
                    </a:p>
                  </a:txBody>
                  <a:tcPr/>
                </a:tc>
                <a:tc>
                  <a:txBody>
                    <a:bodyPr/>
                    <a:lstStyle/>
                    <a:p>
                      <a:endParaRPr lang="en-GB" sz="1100"/>
                    </a:p>
                  </a:txBody>
                  <a:tcPr/>
                </a:tc>
                <a:tc>
                  <a:txBody>
                    <a:bodyPr/>
                    <a:lstStyle/>
                    <a:p>
                      <a:endParaRPr lang="en-GB" sz="1100"/>
                    </a:p>
                  </a:txBody>
                  <a:tcPr/>
                </a:tc>
                <a:extLst>
                  <a:ext uri="{0D108BD9-81ED-4DB2-BD59-A6C34878D82A}">
                    <a16:rowId xmlns:a16="http://schemas.microsoft.com/office/drawing/2014/main" val="1397516651"/>
                  </a:ext>
                </a:extLst>
              </a:tr>
              <a:tr h="336266">
                <a:tc>
                  <a:txBody>
                    <a:bodyPr/>
                    <a:lstStyle/>
                    <a:p>
                      <a:r>
                        <a:rPr lang="en-GB" sz="1100" dirty="0"/>
                        <a:t>Q</a:t>
                      </a:r>
                    </a:p>
                  </a:txBody>
                  <a:tcPr/>
                </a:tc>
                <a:tc>
                  <a:txBody>
                    <a:bodyPr/>
                    <a:lstStyle/>
                    <a:p>
                      <a:r>
                        <a:rPr lang="en-GB" sz="1100" dirty="0"/>
                        <a:t>Conflict resolution</a:t>
                      </a:r>
                    </a:p>
                  </a:txBody>
                  <a:tcPr/>
                </a:tc>
                <a:tc>
                  <a:txBody>
                    <a:bodyPr/>
                    <a:lstStyle/>
                    <a:p>
                      <a:endParaRPr lang="en-GB" sz="1100"/>
                    </a:p>
                  </a:txBody>
                  <a:tcPr/>
                </a:tc>
                <a:tc>
                  <a:txBody>
                    <a:bodyPr/>
                    <a:lstStyle/>
                    <a:p>
                      <a:endParaRPr lang="en-GB" sz="1100"/>
                    </a:p>
                  </a:txBody>
                  <a:tcPr/>
                </a:tc>
                <a:extLst>
                  <a:ext uri="{0D108BD9-81ED-4DB2-BD59-A6C34878D82A}">
                    <a16:rowId xmlns:a16="http://schemas.microsoft.com/office/drawing/2014/main" val="1367811617"/>
                  </a:ext>
                </a:extLst>
              </a:tr>
              <a:tr h="336266">
                <a:tc>
                  <a:txBody>
                    <a:bodyPr/>
                    <a:lstStyle/>
                    <a:p>
                      <a:r>
                        <a:rPr lang="en-GB" sz="1100" dirty="0"/>
                        <a:t>R</a:t>
                      </a:r>
                    </a:p>
                  </a:txBody>
                  <a:tcPr/>
                </a:tc>
                <a:tc>
                  <a:txBody>
                    <a:bodyPr/>
                    <a:lstStyle/>
                    <a:p>
                      <a:r>
                        <a:rPr lang="en-GB" sz="1100" dirty="0"/>
                        <a:t>Leadership</a:t>
                      </a:r>
                    </a:p>
                  </a:txBody>
                  <a:tcPr/>
                </a:tc>
                <a:tc>
                  <a:txBody>
                    <a:bodyPr/>
                    <a:lstStyle/>
                    <a:p>
                      <a:endParaRPr lang="en-GB" sz="1100"/>
                    </a:p>
                  </a:txBody>
                  <a:tcPr/>
                </a:tc>
                <a:tc>
                  <a:txBody>
                    <a:bodyPr/>
                    <a:lstStyle/>
                    <a:p>
                      <a:endParaRPr lang="en-GB" sz="1100" dirty="0"/>
                    </a:p>
                  </a:txBody>
                  <a:tcPr/>
                </a:tc>
                <a:extLst>
                  <a:ext uri="{0D108BD9-81ED-4DB2-BD59-A6C34878D82A}">
                    <a16:rowId xmlns:a16="http://schemas.microsoft.com/office/drawing/2014/main" val="3805667395"/>
                  </a:ext>
                </a:extLst>
              </a:tr>
            </a:tbl>
          </a:graphicData>
        </a:graphic>
      </p:graphicFrame>
    </p:spTree>
    <p:extLst>
      <p:ext uri="{BB962C8B-B14F-4D97-AF65-F5344CB8AC3E}">
        <p14:creationId xmlns:p14="http://schemas.microsoft.com/office/powerpoint/2010/main" val="3370752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56E2FD1B-3B9F-E6C9-428A-9FC43C1F8A5D}"/>
              </a:ext>
            </a:extLst>
          </p:cNvPr>
          <p:cNvSpPr>
            <a:spLocks noGrp="1"/>
          </p:cNvSpPr>
          <p:nvPr>
            <p:ph type="title" idx="4294967295"/>
          </p:nvPr>
        </p:nvSpPr>
        <p:spPr>
          <a:xfrm>
            <a:off x="485086" y="181560"/>
            <a:ext cx="11221825" cy="109023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GB" sz="3000" b="1" i="0" u="none" strike="noStrike" kern="1200" cap="none" spc="0" normalizeH="0" baseline="0" noProof="0" dirty="0" err="1">
                <a:ln>
                  <a:noFill/>
                </a:ln>
                <a:solidFill>
                  <a:srgbClr val="060645"/>
                </a:solidFill>
                <a:effectLst/>
                <a:uLnTx/>
                <a:uFillTx/>
                <a:latin typeface="Poppins SemiBold" pitchFamily="2" charset="77"/>
                <a:ea typeface="+mn-ea"/>
                <a:cs typeface="Poppins SemiBold" pitchFamily="2" charset="77"/>
              </a:rPr>
              <a:t>eSTEeM</a:t>
            </a:r>
            <a:r>
              <a:rPr kumimoji="0" lang="en-GB" sz="3000" b="1" i="0" u="none" strike="noStrike" kern="1200" cap="none" spc="0" normalizeH="0" baseline="0" noProof="0" dirty="0">
                <a:ln>
                  <a:noFill/>
                </a:ln>
                <a:solidFill>
                  <a:srgbClr val="060645"/>
                </a:solidFill>
                <a:effectLst/>
                <a:uLnTx/>
                <a:uFillTx/>
                <a:latin typeface="Poppins SemiBold" pitchFamily="2" charset="77"/>
                <a:ea typeface="+mn-ea"/>
                <a:cs typeface="Poppins SemiBold" pitchFamily="2" charset="77"/>
              </a:rPr>
              <a:t> project Postgraduate project management: evaluation of student employability skills development</a:t>
            </a:r>
          </a:p>
        </p:txBody>
      </p:sp>
      <p:sp>
        <p:nvSpPr>
          <p:cNvPr id="14" name="Text Placeholder 13">
            <a:extLst>
              <a:ext uri="{FF2B5EF4-FFF2-40B4-BE49-F238E27FC236}">
                <a16:creationId xmlns:a16="http://schemas.microsoft.com/office/drawing/2014/main" id="{DC972D38-898D-182C-C9A9-CD2FD2C336B8}"/>
              </a:ext>
            </a:extLst>
          </p:cNvPr>
          <p:cNvSpPr>
            <a:spLocks noGrp="1"/>
          </p:cNvSpPr>
          <p:nvPr>
            <p:ph type="body" sz="quarter" idx="22"/>
          </p:nvPr>
        </p:nvSpPr>
        <p:spPr>
          <a:xfrm>
            <a:off x="617823" y="1348230"/>
            <a:ext cx="11221825" cy="1090234"/>
          </a:xfrm>
        </p:spPr>
        <p:txBody>
          <a:bodyPr/>
          <a:lstStyle/>
          <a:p>
            <a:r>
              <a:rPr lang="en-GB" altLang="en-US" sz="1800" b="1" dirty="0"/>
              <a:t>Context</a:t>
            </a:r>
            <a:r>
              <a:rPr lang="en-GB" altLang="en-US" sz="1800" dirty="0"/>
              <a:t>: M815 Project management (30-credit postgraduate module). Optional module in STEM MSc qualifications including Computing, Technology management, Engineering, Environmental management, Space science.</a:t>
            </a:r>
          </a:p>
          <a:p>
            <a:endParaRPr lang="en-GB" sz="2800" dirty="0"/>
          </a:p>
        </p:txBody>
      </p:sp>
      <p:sp>
        <p:nvSpPr>
          <p:cNvPr id="3" name="Content Placeholder 2">
            <a:extLst>
              <a:ext uri="{FF2B5EF4-FFF2-40B4-BE49-F238E27FC236}">
                <a16:creationId xmlns:a16="http://schemas.microsoft.com/office/drawing/2014/main" id="{740BF69C-86DA-75BE-4E64-43B25A148BF5}"/>
              </a:ext>
            </a:extLst>
          </p:cNvPr>
          <p:cNvSpPr>
            <a:spLocks noGrp="1"/>
          </p:cNvSpPr>
          <p:nvPr>
            <p:ph sz="half" idx="2"/>
          </p:nvPr>
        </p:nvSpPr>
        <p:spPr>
          <a:xfrm>
            <a:off x="2069287" y="2438464"/>
            <a:ext cx="9504890" cy="4033994"/>
          </a:xfrm>
        </p:spPr>
        <p:txBody>
          <a:bodyPr/>
          <a:lstStyle/>
          <a:p>
            <a:r>
              <a:rPr lang="en-GB" altLang="en-US" sz="1800" b="1" dirty="0"/>
              <a:t>Motivation and aims </a:t>
            </a:r>
          </a:p>
          <a:p>
            <a:r>
              <a:rPr lang="en-GB" altLang="en-US" sz="1800" dirty="0"/>
              <a:t>Tutors’ anecdotal observations that there is a positive impact for some students’ professional development after study</a:t>
            </a:r>
          </a:p>
          <a:p>
            <a:r>
              <a:rPr lang="en-GB" altLang="en-US" sz="1800" dirty="0"/>
              <a:t>Personal reflection of some students, embedded in assessment seems to show:</a:t>
            </a:r>
          </a:p>
          <a:p>
            <a:pPr lvl="1"/>
            <a:r>
              <a:rPr lang="en-GB" altLang="en-US" sz="1600" dirty="0"/>
              <a:t>Examples of positive impacts on professional development</a:t>
            </a:r>
          </a:p>
          <a:p>
            <a:pPr lvl="1"/>
            <a:r>
              <a:rPr lang="en-GB" altLang="en-US" sz="1600" dirty="0"/>
              <a:t>Examples of impacts in the students’ workplace  </a:t>
            </a:r>
          </a:p>
          <a:p>
            <a:pPr lvl="0"/>
            <a:r>
              <a:rPr lang="en-GB" altLang="en-US" sz="1800" dirty="0"/>
              <a:t>This research aims to: </a:t>
            </a:r>
          </a:p>
          <a:p>
            <a:pPr lvl="1"/>
            <a:r>
              <a:rPr lang="en-GB" sz="1600" dirty="0"/>
              <a:t>Understand the extent to which M815 students benefit from professional development and their organisations benefit from student input </a:t>
            </a:r>
          </a:p>
          <a:p>
            <a:pPr lvl="1"/>
            <a:r>
              <a:rPr lang="en-GB" sz="1600" dirty="0"/>
              <a:t>Make recommendations to improve the visibility of employability and professional development within the module</a:t>
            </a:r>
            <a:r>
              <a:rPr lang="en-GB" dirty="0"/>
              <a:t>. </a:t>
            </a:r>
          </a:p>
          <a:p>
            <a:pPr marL="0" lvl="0" indent="0">
              <a:buNone/>
            </a:pPr>
            <a:endParaRPr lang="en-GB" dirty="0"/>
          </a:p>
        </p:txBody>
      </p:sp>
    </p:spTree>
    <p:extLst>
      <p:ext uri="{BB962C8B-B14F-4D97-AF65-F5344CB8AC3E}">
        <p14:creationId xmlns:p14="http://schemas.microsoft.com/office/powerpoint/2010/main" val="1028444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6333F-10DF-CD7E-5518-790333D6517D}"/>
            </a:ext>
          </a:extLst>
        </p:cNvPr>
        <p:cNvGrpSpPr/>
        <p:nvPr/>
      </p:nvGrpSpPr>
      <p:grpSpPr>
        <a:xfrm>
          <a:off x="0" y="0"/>
          <a:ext cx="0" cy="0"/>
          <a:chOff x="0" y="0"/>
          <a:chExt cx="0" cy="0"/>
        </a:xfrm>
      </p:grpSpPr>
      <p:sp>
        <p:nvSpPr>
          <p:cNvPr id="13" name="Text Placeholder 12">
            <a:extLst>
              <a:ext uri="{FF2B5EF4-FFF2-40B4-BE49-F238E27FC236}">
                <a16:creationId xmlns:a16="http://schemas.microsoft.com/office/drawing/2014/main" id="{DA634D35-3E17-2045-84C0-7B4B0524980C}"/>
              </a:ext>
            </a:extLst>
          </p:cNvPr>
          <p:cNvSpPr>
            <a:spLocks noGrp="1"/>
          </p:cNvSpPr>
          <p:nvPr>
            <p:ph type="title" idx="4294967295"/>
          </p:nvPr>
        </p:nvSpPr>
        <p:spPr>
          <a:xfrm>
            <a:off x="485086" y="181560"/>
            <a:ext cx="11221825" cy="6400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GB" sz="3000" b="1" dirty="0">
                <a:solidFill>
                  <a:srgbClr val="060645"/>
                </a:solidFill>
                <a:latin typeface="Poppins SemiBold" pitchFamily="2" charset="77"/>
                <a:ea typeface="+mn-ea"/>
                <a:cs typeface="Poppins SemiBold" pitchFamily="2" charset="77"/>
              </a:rPr>
              <a:t>Methods</a:t>
            </a:r>
            <a:endParaRPr kumimoji="0" lang="en-GB" sz="3000" b="1" i="0" u="none" strike="noStrike" kern="1200" cap="none" spc="0" normalizeH="0" baseline="0" noProof="0" dirty="0">
              <a:ln>
                <a:noFill/>
              </a:ln>
              <a:solidFill>
                <a:srgbClr val="060645"/>
              </a:solidFill>
              <a:effectLst/>
              <a:uLnTx/>
              <a:uFillTx/>
              <a:latin typeface="Poppins SemiBold" pitchFamily="2" charset="77"/>
              <a:ea typeface="+mn-ea"/>
              <a:cs typeface="Poppins SemiBold" pitchFamily="2" charset="77"/>
            </a:endParaRPr>
          </a:p>
        </p:txBody>
      </p:sp>
      <p:sp>
        <p:nvSpPr>
          <p:cNvPr id="14" name="Text Placeholder 13">
            <a:extLst>
              <a:ext uri="{FF2B5EF4-FFF2-40B4-BE49-F238E27FC236}">
                <a16:creationId xmlns:a16="http://schemas.microsoft.com/office/drawing/2014/main" id="{E7853676-05B3-1675-0A7F-567FBE47BFC0}"/>
              </a:ext>
            </a:extLst>
          </p:cNvPr>
          <p:cNvSpPr>
            <a:spLocks noGrp="1"/>
          </p:cNvSpPr>
          <p:nvPr>
            <p:ph type="body" sz="quarter" idx="22"/>
          </p:nvPr>
        </p:nvSpPr>
        <p:spPr>
          <a:xfrm>
            <a:off x="485086" y="821635"/>
            <a:ext cx="11221825" cy="490330"/>
          </a:xfrm>
        </p:spPr>
        <p:txBody>
          <a:bodyPr/>
          <a:lstStyle/>
          <a:p>
            <a:r>
              <a:rPr lang="en-GB" altLang="en-US" sz="1800" b="1" dirty="0"/>
              <a:t>The project used a mixed methods approach </a:t>
            </a:r>
          </a:p>
          <a:p>
            <a:endParaRPr lang="en-GB" sz="2800" dirty="0"/>
          </a:p>
        </p:txBody>
      </p:sp>
      <p:sp>
        <p:nvSpPr>
          <p:cNvPr id="3" name="Content Placeholder 2">
            <a:extLst>
              <a:ext uri="{FF2B5EF4-FFF2-40B4-BE49-F238E27FC236}">
                <a16:creationId xmlns:a16="http://schemas.microsoft.com/office/drawing/2014/main" id="{BA3ECF98-384E-EA30-EF21-B72D3B195D43}"/>
              </a:ext>
            </a:extLst>
          </p:cNvPr>
          <p:cNvSpPr>
            <a:spLocks noGrp="1"/>
          </p:cNvSpPr>
          <p:nvPr>
            <p:ph sz="half" idx="2"/>
          </p:nvPr>
        </p:nvSpPr>
        <p:spPr>
          <a:xfrm>
            <a:off x="547341" y="821635"/>
            <a:ext cx="11097314" cy="5609640"/>
          </a:xfrm>
        </p:spPr>
        <p:txBody>
          <a:bodyPr/>
          <a:lstStyle/>
          <a:p>
            <a:pPr marL="0" indent="0">
              <a:buNone/>
            </a:pPr>
            <a:endParaRPr lang="en-GB" altLang="en-US" sz="1800" b="1" dirty="0"/>
          </a:p>
          <a:p>
            <a:r>
              <a:rPr lang="en-GB" altLang="en-US" sz="1800" dirty="0"/>
              <a:t>Identification of 18 technical competences and 4 behavioural competences students can develop during study of the module using:</a:t>
            </a:r>
          </a:p>
          <a:p>
            <a:pPr lvl="1"/>
            <a:r>
              <a:rPr lang="en-GB" altLang="en-US" sz="1600" dirty="0"/>
              <a:t>Professional project management competence frameworks from technology and engineering sectors </a:t>
            </a:r>
          </a:p>
          <a:p>
            <a:pPr lvl="1"/>
            <a:r>
              <a:rPr lang="en-GB" altLang="en-US" sz="1600" dirty="0"/>
              <a:t>OU employability framework</a:t>
            </a:r>
          </a:p>
          <a:p>
            <a:pPr lvl="1"/>
            <a:r>
              <a:rPr lang="en-GB" altLang="en-US" sz="1600" dirty="0"/>
              <a:t>Qualitative characteristics for postgraduate skills</a:t>
            </a:r>
          </a:p>
          <a:p>
            <a:pPr lvl="1"/>
            <a:r>
              <a:rPr lang="en-GB" altLang="en-US" sz="1600" dirty="0"/>
              <a:t>Academic literature review</a:t>
            </a:r>
          </a:p>
          <a:p>
            <a:r>
              <a:rPr lang="en-GB" altLang="en-US" sz="1800" dirty="0"/>
              <a:t>Student perception of development of employability skills and competences was examined through: </a:t>
            </a:r>
          </a:p>
          <a:p>
            <a:pPr lvl="1"/>
            <a:r>
              <a:rPr lang="en-GB" altLang="en-US" sz="1600" dirty="0"/>
              <a:t>deductive and inductive thematic analysis of reflective question in TMA03 and the EMA (one cohort)</a:t>
            </a:r>
          </a:p>
          <a:p>
            <a:pPr lvl="1"/>
            <a:r>
              <a:rPr lang="en-GB" altLang="en-US" sz="1600" dirty="0"/>
              <a:t>questionnaire about knowledge and ability to apply competences before and after module study (three cohorts). </a:t>
            </a:r>
          </a:p>
          <a:p>
            <a:r>
              <a:rPr lang="en-GB" altLang="en-US" sz="1800" dirty="0"/>
              <a:t>To enhance understanding of student perspectives before and during the module presentation, the introductory tutorial recordings and module forum were analysed.</a:t>
            </a:r>
          </a:p>
          <a:p>
            <a:endParaRPr lang="en-GB" altLang="en-US" sz="1800" b="1" dirty="0"/>
          </a:p>
          <a:p>
            <a:pPr marL="0" lvl="0" indent="0">
              <a:buNone/>
            </a:pPr>
            <a:endParaRPr lang="en-GB" dirty="0"/>
          </a:p>
        </p:txBody>
      </p:sp>
    </p:spTree>
    <p:extLst>
      <p:ext uri="{BB962C8B-B14F-4D97-AF65-F5344CB8AC3E}">
        <p14:creationId xmlns:p14="http://schemas.microsoft.com/office/powerpoint/2010/main" val="1824089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56E2FD1B-3B9F-E6C9-428A-9FC43C1F8A5D}"/>
              </a:ext>
            </a:extLst>
          </p:cNvPr>
          <p:cNvSpPr>
            <a:spLocks noGrp="1"/>
          </p:cNvSpPr>
          <p:nvPr>
            <p:ph type="title" idx="4294967295"/>
          </p:nvPr>
        </p:nvSpPr>
        <p:spPr>
          <a:xfrm>
            <a:off x="413915" y="274325"/>
            <a:ext cx="10797426" cy="49716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GB" sz="3000" b="1" dirty="0">
                <a:solidFill>
                  <a:srgbClr val="060645"/>
                </a:solidFill>
                <a:latin typeface="Poppins SemiBold" pitchFamily="2" charset="77"/>
                <a:ea typeface="+mn-ea"/>
                <a:cs typeface="Poppins SemiBold" pitchFamily="2" charset="77"/>
              </a:rPr>
              <a:t>What is meant by professional competence?</a:t>
            </a:r>
            <a:endParaRPr kumimoji="0" lang="en-GB" sz="3000" b="1" i="0" u="none" strike="noStrike" kern="1200" cap="none" spc="0" normalizeH="0" baseline="0" noProof="0" dirty="0">
              <a:ln>
                <a:noFill/>
              </a:ln>
              <a:solidFill>
                <a:srgbClr val="060645"/>
              </a:solidFill>
              <a:effectLst/>
              <a:uLnTx/>
              <a:uFillTx/>
              <a:latin typeface="Poppins SemiBold" pitchFamily="2" charset="77"/>
              <a:ea typeface="+mn-ea"/>
              <a:cs typeface="Poppins SemiBold" pitchFamily="2" charset="77"/>
            </a:endParaRPr>
          </a:p>
        </p:txBody>
      </p:sp>
      <p:sp>
        <p:nvSpPr>
          <p:cNvPr id="14" name="Text Placeholder 13">
            <a:extLst>
              <a:ext uri="{FF2B5EF4-FFF2-40B4-BE49-F238E27FC236}">
                <a16:creationId xmlns:a16="http://schemas.microsoft.com/office/drawing/2014/main" id="{DC972D38-898D-182C-C9A9-CD2FD2C336B8}"/>
              </a:ext>
            </a:extLst>
          </p:cNvPr>
          <p:cNvSpPr>
            <a:spLocks noGrp="1"/>
          </p:cNvSpPr>
          <p:nvPr>
            <p:ph type="body" sz="quarter" idx="22"/>
          </p:nvPr>
        </p:nvSpPr>
        <p:spPr>
          <a:xfrm>
            <a:off x="485087" y="799525"/>
            <a:ext cx="11221825" cy="1750155"/>
          </a:xfrm>
        </p:spPr>
        <p:txBody>
          <a:bodyPr/>
          <a:lstStyle/>
          <a:p>
            <a:r>
              <a:rPr lang="en-GB" altLang="en-US" sz="1800" dirty="0"/>
              <a:t>Competence is a combination of </a:t>
            </a:r>
            <a:r>
              <a:rPr lang="en-GB" altLang="en-US" sz="1800" b="1" dirty="0"/>
              <a:t>knowledge</a:t>
            </a:r>
            <a:r>
              <a:rPr lang="en-GB" altLang="en-US" sz="1800" dirty="0"/>
              <a:t> and </a:t>
            </a:r>
            <a:r>
              <a:rPr lang="en-GB" altLang="en-US" sz="1800" b="1" dirty="0"/>
              <a:t>ability to apply </a:t>
            </a:r>
            <a:r>
              <a:rPr lang="en-GB" altLang="en-US" sz="1800" dirty="0"/>
              <a:t>that knowledge </a:t>
            </a:r>
          </a:p>
          <a:p>
            <a:r>
              <a:rPr lang="en-GB" altLang="en-US" sz="1800" dirty="0"/>
              <a:t>Knowledge is acquired through study, past training and experience</a:t>
            </a:r>
          </a:p>
          <a:p>
            <a:r>
              <a:rPr lang="en-GB" altLang="en-US" sz="1800" dirty="0"/>
              <a:t>Ability to apply is improved by applying the knowledge in assessment or in practice in the workplace.</a:t>
            </a:r>
          </a:p>
          <a:p>
            <a:endParaRPr lang="en-GB" sz="2800" dirty="0"/>
          </a:p>
        </p:txBody>
      </p:sp>
      <p:sp>
        <p:nvSpPr>
          <p:cNvPr id="3" name="Content Placeholder 2">
            <a:extLst>
              <a:ext uri="{FF2B5EF4-FFF2-40B4-BE49-F238E27FC236}">
                <a16:creationId xmlns:a16="http://schemas.microsoft.com/office/drawing/2014/main" id="{740BF69C-86DA-75BE-4E64-43B25A148BF5}"/>
              </a:ext>
            </a:extLst>
          </p:cNvPr>
          <p:cNvSpPr>
            <a:spLocks noGrp="1"/>
          </p:cNvSpPr>
          <p:nvPr>
            <p:ph sz="half" idx="2"/>
          </p:nvPr>
        </p:nvSpPr>
        <p:spPr>
          <a:xfrm>
            <a:off x="485087" y="2549681"/>
            <a:ext cx="10990633" cy="3271999"/>
          </a:xfrm>
        </p:spPr>
        <p:txBody>
          <a:bodyPr/>
          <a:lstStyle/>
          <a:p>
            <a:r>
              <a:rPr lang="en-GB" altLang="en-US" sz="1800" b="1" dirty="0"/>
              <a:t>Professional competence can be a combination of: </a:t>
            </a:r>
          </a:p>
          <a:p>
            <a:pPr marL="0" indent="0">
              <a:buNone/>
            </a:pPr>
            <a:endParaRPr lang="en-GB" altLang="en-US" sz="1800" b="1" dirty="0"/>
          </a:p>
          <a:p>
            <a:pPr lvl="1"/>
            <a:r>
              <a:rPr lang="en-GB" altLang="en-US" sz="1600" dirty="0"/>
              <a:t>Technical competences – practices or skills needed to succeed in the discipline, </a:t>
            </a:r>
          </a:p>
          <a:p>
            <a:pPr lvl="1"/>
            <a:r>
              <a:rPr lang="en-GB" altLang="en-US" sz="1600" dirty="0"/>
              <a:t>Behavioural competences – personal and interpersonal skills needed to succeed</a:t>
            </a:r>
            <a:r>
              <a:rPr lang="en-GB" altLang="en-US" sz="1600"/>
              <a:t>, </a:t>
            </a:r>
            <a:endParaRPr lang="en-GB" altLang="en-US" sz="1600" dirty="0"/>
          </a:p>
          <a:p>
            <a:pPr lvl="1"/>
            <a:r>
              <a:rPr lang="en-GB" altLang="en-US" sz="1600" dirty="0"/>
              <a:t>Contextual competences – relating to specific organisational factors to be aware of (not considered relevant to this research).</a:t>
            </a:r>
          </a:p>
          <a:p>
            <a:pPr lvl="1"/>
            <a:endParaRPr lang="en-GB" altLang="en-US" sz="1800" dirty="0"/>
          </a:p>
          <a:p>
            <a:r>
              <a:rPr lang="en-GB" altLang="en-US" sz="1800" dirty="0"/>
              <a:t>Behavioural competences are usually related to transferable employability skills.</a:t>
            </a:r>
          </a:p>
        </p:txBody>
      </p:sp>
    </p:spTree>
    <p:extLst>
      <p:ext uri="{BB962C8B-B14F-4D97-AF65-F5344CB8AC3E}">
        <p14:creationId xmlns:p14="http://schemas.microsoft.com/office/powerpoint/2010/main" val="708370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56E2FD1B-3B9F-E6C9-428A-9FC43C1F8A5D}"/>
              </a:ext>
            </a:extLst>
          </p:cNvPr>
          <p:cNvSpPr>
            <a:spLocks noGrp="1"/>
          </p:cNvSpPr>
          <p:nvPr>
            <p:ph type="title" idx="4294967295"/>
          </p:nvPr>
        </p:nvSpPr>
        <p:spPr>
          <a:xfrm>
            <a:off x="413915" y="274325"/>
            <a:ext cx="10797426" cy="49716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GB" sz="3000" b="1" i="0" u="none" strike="noStrike" kern="1200" cap="none" spc="0" normalizeH="0" baseline="0" noProof="0" dirty="0">
                <a:ln>
                  <a:noFill/>
                </a:ln>
                <a:solidFill>
                  <a:srgbClr val="060645"/>
                </a:solidFill>
                <a:effectLst/>
                <a:uLnTx/>
                <a:uFillTx/>
                <a:latin typeface="Poppins SemiBold" pitchFamily="2" charset="77"/>
                <a:ea typeface="+mn-ea"/>
                <a:cs typeface="Poppins SemiBold" pitchFamily="2" charset="77"/>
              </a:rPr>
              <a:t>Output </a:t>
            </a:r>
            <a:r>
              <a:rPr kumimoji="0" lang="en-GB" sz="3000" b="1" i="0" u="none" strike="noStrike" kern="1200" cap="none" spc="0" normalizeH="0" baseline="0" noProof="0">
                <a:ln>
                  <a:noFill/>
                </a:ln>
                <a:solidFill>
                  <a:srgbClr val="060645"/>
                </a:solidFill>
                <a:effectLst/>
                <a:uLnTx/>
                <a:uFillTx/>
                <a:latin typeface="Poppins SemiBold" pitchFamily="2" charset="77"/>
                <a:ea typeface="+mn-ea"/>
                <a:cs typeface="Poppins SemiBold" pitchFamily="2" charset="77"/>
              </a:rPr>
              <a:t>1  </a:t>
            </a:r>
            <a:r>
              <a:rPr kumimoji="0" lang="en-GB" sz="3000" b="1" i="0" u="none" strike="noStrike" kern="1200" cap="none" spc="0" normalizeH="0" baseline="0" noProof="0" dirty="0">
                <a:ln>
                  <a:noFill/>
                </a:ln>
                <a:solidFill>
                  <a:srgbClr val="060645"/>
                </a:solidFill>
                <a:effectLst/>
                <a:uLnTx/>
                <a:uFillTx/>
                <a:latin typeface="Poppins SemiBold" pitchFamily="2" charset="77"/>
                <a:ea typeface="+mn-ea"/>
                <a:cs typeface="Poppins SemiBold" pitchFamily="2" charset="77"/>
              </a:rPr>
              <a:t>Six step method to identify competences</a:t>
            </a:r>
          </a:p>
        </p:txBody>
      </p:sp>
      <p:sp>
        <p:nvSpPr>
          <p:cNvPr id="14" name="Text Placeholder 13">
            <a:extLst>
              <a:ext uri="{FF2B5EF4-FFF2-40B4-BE49-F238E27FC236}">
                <a16:creationId xmlns:a16="http://schemas.microsoft.com/office/drawing/2014/main" id="{DC972D38-898D-182C-C9A9-CD2FD2C336B8}"/>
              </a:ext>
            </a:extLst>
          </p:cNvPr>
          <p:cNvSpPr>
            <a:spLocks noGrp="1"/>
          </p:cNvSpPr>
          <p:nvPr>
            <p:ph type="body" sz="quarter" idx="22"/>
          </p:nvPr>
        </p:nvSpPr>
        <p:spPr>
          <a:xfrm>
            <a:off x="485087" y="1190255"/>
            <a:ext cx="11221825" cy="4839483"/>
          </a:xfrm>
        </p:spPr>
        <p:txBody>
          <a:bodyPr/>
          <a:lstStyle/>
          <a:p>
            <a:r>
              <a:rPr lang="en-GB" sz="1800" dirty="0"/>
              <a:t>This method (Jackson, Bromley and Shaw, 2025) could be employed by other modules, programmes or disciplines, using appropriate sources for their context</a:t>
            </a:r>
          </a:p>
          <a:p>
            <a:endParaRPr lang="en-GB" sz="1800" dirty="0"/>
          </a:p>
          <a:p>
            <a:endParaRPr lang="en-GB" sz="1800" dirty="0"/>
          </a:p>
          <a:p>
            <a:endParaRPr lang="en-GB" sz="1800" dirty="0"/>
          </a:p>
          <a:p>
            <a:endParaRPr lang="en-GB" sz="1800" dirty="0"/>
          </a:p>
          <a:p>
            <a:endParaRPr lang="en-GB" sz="1800" dirty="0"/>
          </a:p>
          <a:p>
            <a:endParaRPr lang="en-GB" sz="1800" dirty="0"/>
          </a:p>
          <a:p>
            <a:r>
              <a:rPr lang="en-GB" sz="1800" dirty="0"/>
              <a:t>The 18 technical and 4 behavioural competences (codes and short descriptors) identified for module M815 are given in the final slide.  Long descriptors were also identified.  The method recommends including students in the definition of descriptors.</a:t>
            </a:r>
          </a:p>
        </p:txBody>
      </p:sp>
      <p:sp>
        <p:nvSpPr>
          <p:cNvPr id="5" name="Content Placeholder 4">
            <a:extLst>
              <a:ext uri="{FF2B5EF4-FFF2-40B4-BE49-F238E27FC236}">
                <a16:creationId xmlns:a16="http://schemas.microsoft.com/office/drawing/2014/main" id="{EEEFD301-36A7-3DF4-0BEE-2B88B552B88F}"/>
              </a:ext>
            </a:extLst>
          </p:cNvPr>
          <p:cNvSpPr>
            <a:spLocks noGrp="1"/>
          </p:cNvSpPr>
          <p:nvPr>
            <p:ph sz="half" idx="2"/>
          </p:nvPr>
        </p:nvSpPr>
        <p:spPr>
          <a:xfrm>
            <a:off x="1755047" y="2072641"/>
            <a:ext cx="7092570" cy="2207811"/>
          </a:xfrm>
        </p:spPr>
        <p:txBody>
          <a:bodyPr/>
          <a:lstStyle/>
          <a:p>
            <a:r>
              <a:rPr lang="en-GB" sz="1600" kern="0" dirty="0">
                <a:ea typeface="Times New Roman" panose="02020603050405020304" pitchFamily="18" charset="0"/>
                <a:cs typeface="Times New Roman" panose="02020603050405020304" pitchFamily="18" charset="0"/>
              </a:rPr>
              <a:t>Identify relevant competence frameworks; </a:t>
            </a:r>
          </a:p>
          <a:p>
            <a:r>
              <a:rPr lang="en-GB" sz="1600" kern="0" dirty="0">
                <a:ea typeface="Times New Roman" panose="02020603050405020304" pitchFamily="18" charset="0"/>
                <a:cs typeface="Times New Roman" panose="02020603050405020304" pitchFamily="18" charset="0"/>
              </a:rPr>
              <a:t>Map to the specific module; </a:t>
            </a:r>
          </a:p>
          <a:p>
            <a:r>
              <a:rPr lang="en-GB" sz="1600" kern="0" dirty="0">
                <a:ea typeface="Times New Roman" panose="02020603050405020304" pitchFamily="18" charset="0"/>
                <a:cs typeface="Times New Roman" panose="02020603050405020304" pitchFamily="18" charset="0"/>
              </a:rPr>
              <a:t>Compare framework to mapped competences; </a:t>
            </a:r>
          </a:p>
          <a:p>
            <a:r>
              <a:rPr lang="en-GB" sz="1600" kern="0" dirty="0">
                <a:ea typeface="Times New Roman" panose="02020603050405020304" pitchFamily="18" charset="0"/>
                <a:cs typeface="Times New Roman" panose="02020603050405020304" pitchFamily="18" charset="0"/>
              </a:rPr>
              <a:t>Compare module assessment criteria to mapped competences; </a:t>
            </a:r>
          </a:p>
          <a:p>
            <a:r>
              <a:rPr lang="en-GB" sz="1600" kern="0" dirty="0">
                <a:ea typeface="Times New Roman" panose="02020603050405020304" pitchFamily="18" charset="0"/>
                <a:cs typeface="Times New Roman" panose="02020603050405020304" pitchFamily="18" charset="0"/>
              </a:rPr>
              <a:t>Identify competences which can be developed through study; </a:t>
            </a:r>
          </a:p>
          <a:p>
            <a:r>
              <a:rPr lang="en-GB" sz="1600" kern="0" dirty="0">
                <a:ea typeface="Times New Roman" panose="02020603050405020304" pitchFamily="18" charset="0"/>
                <a:cs typeface="Times New Roman" panose="02020603050405020304" pitchFamily="18" charset="0"/>
              </a:rPr>
              <a:t>Define competence descriptors.</a:t>
            </a:r>
            <a:endParaRPr lang="en-GB" sz="1600" dirty="0"/>
          </a:p>
          <a:p>
            <a:endParaRPr lang="en-GB" dirty="0"/>
          </a:p>
        </p:txBody>
      </p:sp>
    </p:spTree>
    <p:extLst>
      <p:ext uri="{BB962C8B-B14F-4D97-AF65-F5344CB8AC3E}">
        <p14:creationId xmlns:p14="http://schemas.microsoft.com/office/powerpoint/2010/main" val="767910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5CB1442-CE17-FEB8-FAED-6F802EEC4F86}"/>
              </a:ext>
            </a:extLst>
          </p:cNvPr>
          <p:cNvSpPr>
            <a:spLocks noGrp="1"/>
          </p:cNvSpPr>
          <p:nvPr>
            <p:ph type="body" sz="quarter" idx="12"/>
          </p:nvPr>
        </p:nvSpPr>
        <p:spPr>
          <a:xfrm>
            <a:off x="697706" y="1181937"/>
            <a:ext cx="4763980" cy="276120"/>
          </a:xfrm>
        </p:spPr>
        <p:txBody>
          <a:bodyPr/>
          <a:lstStyle/>
          <a:p>
            <a:r>
              <a:rPr lang="en-GB" dirty="0"/>
              <a:t>Analysis of introductory tutorial chat</a:t>
            </a:r>
          </a:p>
        </p:txBody>
      </p:sp>
      <p:sp>
        <p:nvSpPr>
          <p:cNvPr id="7" name="Text Placeholder 6">
            <a:extLst>
              <a:ext uri="{FF2B5EF4-FFF2-40B4-BE49-F238E27FC236}">
                <a16:creationId xmlns:a16="http://schemas.microsoft.com/office/drawing/2014/main" id="{D4891512-BD70-2D6A-10CA-310B539EE7DC}"/>
              </a:ext>
            </a:extLst>
          </p:cNvPr>
          <p:cNvSpPr>
            <a:spLocks noGrp="1"/>
          </p:cNvSpPr>
          <p:nvPr>
            <p:ph type="body" sz="quarter" idx="19"/>
          </p:nvPr>
        </p:nvSpPr>
        <p:spPr>
          <a:xfrm>
            <a:off x="5822600" y="1136416"/>
            <a:ext cx="5524335" cy="276120"/>
          </a:xfrm>
        </p:spPr>
        <p:txBody>
          <a:bodyPr/>
          <a:lstStyle/>
          <a:p>
            <a:r>
              <a:rPr lang="en-GB" dirty="0"/>
              <a:t>Analysis of responses to forum activities 21E prompted from module material</a:t>
            </a:r>
          </a:p>
        </p:txBody>
      </p:sp>
      <p:sp>
        <p:nvSpPr>
          <p:cNvPr id="13" name="Text Placeholder 12">
            <a:extLst>
              <a:ext uri="{FF2B5EF4-FFF2-40B4-BE49-F238E27FC236}">
                <a16:creationId xmlns:a16="http://schemas.microsoft.com/office/drawing/2014/main" id="{56E2FD1B-3B9F-E6C9-428A-9FC43C1F8A5D}"/>
              </a:ext>
            </a:extLst>
          </p:cNvPr>
          <p:cNvSpPr>
            <a:spLocks noGrp="1"/>
          </p:cNvSpPr>
          <p:nvPr>
            <p:ph type="title" idx="4294967295"/>
          </p:nvPr>
        </p:nvSpPr>
        <p:spPr>
          <a:xfrm>
            <a:off x="697706" y="428520"/>
            <a:ext cx="10796588" cy="4968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GB" sz="3000" b="1" i="0" u="none" strike="noStrike" kern="1200" cap="none" spc="0" normalizeH="0" baseline="0" noProof="0" dirty="0">
                <a:ln>
                  <a:noFill/>
                </a:ln>
                <a:solidFill>
                  <a:srgbClr val="060645"/>
                </a:solidFill>
                <a:effectLst/>
                <a:uLnTx/>
                <a:uFillTx/>
                <a:latin typeface="Poppins SemiBold" pitchFamily="2" charset="77"/>
                <a:ea typeface="+mn-ea"/>
                <a:cs typeface="Poppins SemiBold" pitchFamily="2" charset="77"/>
              </a:rPr>
              <a:t>Output 2 Tutorial and forum analysis</a:t>
            </a:r>
          </a:p>
        </p:txBody>
      </p:sp>
      <p:pic>
        <p:nvPicPr>
          <p:cNvPr id="11" name="Picture 3" descr="Table showing analysis of tutorial chat for 22E and 23E cohorts, identifying themes relating to reason for studying module M815, and numbers of students motivated for each theme and cohort.">
            <a:extLst>
              <a:ext uri="{FF2B5EF4-FFF2-40B4-BE49-F238E27FC236}">
                <a16:creationId xmlns:a16="http://schemas.microsoft.com/office/drawing/2014/main" id="{B38506C4-EAA6-87CC-DADC-3A36BB5CE2AF}"/>
              </a:ext>
            </a:extLst>
          </p:cNvPr>
          <p:cNvPicPr>
            <a:picLocks noGrp="1" noChangeAspect="1"/>
          </p:cNvPicPr>
          <p:nvPr>
            <p:ph sz="half" idx="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454608" y="1714587"/>
            <a:ext cx="3611662" cy="4102569"/>
          </a:xfrm>
          <a:prstGeom prst="rect">
            <a:avLst/>
          </a:prstGeom>
        </p:spPr>
      </p:pic>
      <p:graphicFrame>
        <p:nvGraphicFramePr>
          <p:cNvPr id="12" name="Table 11">
            <a:extLst>
              <a:ext uri="{FF2B5EF4-FFF2-40B4-BE49-F238E27FC236}">
                <a16:creationId xmlns:a16="http://schemas.microsoft.com/office/drawing/2014/main" id="{87D7E5B5-6AB8-6297-EB5E-EBFC8A763CFE}"/>
              </a:ext>
            </a:extLst>
          </p:cNvPr>
          <p:cNvGraphicFramePr>
            <a:graphicFrameLocks noGrp="1"/>
          </p:cNvGraphicFramePr>
          <p:nvPr>
            <p:extLst>
              <p:ext uri="{D42A27DB-BD31-4B8C-83A1-F6EECF244321}">
                <p14:modId xmlns:p14="http://schemas.microsoft.com/office/powerpoint/2010/main" val="546767056"/>
              </p:ext>
            </p:extLst>
          </p:nvPr>
        </p:nvGraphicFramePr>
        <p:xfrm>
          <a:off x="5911335" y="1899665"/>
          <a:ext cx="5435600" cy="3770688"/>
        </p:xfrm>
        <a:graphic>
          <a:graphicData uri="http://schemas.openxmlformats.org/drawingml/2006/table">
            <a:tbl>
              <a:tblPr firstRow="1" firstCol="1" bandRow="1">
                <a:tableStyleId>{5C22544A-7EE6-4342-B048-85BDC9FD1C3A}</a:tableStyleId>
              </a:tblPr>
              <a:tblGrid>
                <a:gridCol w="2606675">
                  <a:extLst>
                    <a:ext uri="{9D8B030D-6E8A-4147-A177-3AD203B41FA5}">
                      <a16:colId xmlns:a16="http://schemas.microsoft.com/office/drawing/2014/main" val="2003270972"/>
                    </a:ext>
                  </a:extLst>
                </a:gridCol>
                <a:gridCol w="1150620">
                  <a:extLst>
                    <a:ext uri="{9D8B030D-6E8A-4147-A177-3AD203B41FA5}">
                      <a16:colId xmlns:a16="http://schemas.microsoft.com/office/drawing/2014/main" val="3344474528"/>
                    </a:ext>
                  </a:extLst>
                </a:gridCol>
                <a:gridCol w="1678305">
                  <a:extLst>
                    <a:ext uri="{9D8B030D-6E8A-4147-A177-3AD203B41FA5}">
                      <a16:colId xmlns:a16="http://schemas.microsoft.com/office/drawing/2014/main" val="295167661"/>
                    </a:ext>
                  </a:extLst>
                </a:gridCol>
              </a:tblGrid>
              <a:tr h="982597">
                <a:tc>
                  <a:txBody>
                    <a:bodyPr/>
                    <a:lstStyle/>
                    <a:p>
                      <a:pPr>
                        <a:lnSpc>
                          <a:spcPct val="150000"/>
                        </a:lnSpc>
                        <a:spcAft>
                          <a:spcPts val="600"/>
                        </a:spcAft>
                        <a:buNone/>
                      </a:pPr>
                      <a:r>
                        <a:rPr lang="en-GB" sz="1200">
                          <a:effectLst/>
                        </a:rPr>
                        <a:t>Competence</a:t>
                      </a:r>
                      <a:endParaRPr lang="en-GB" sz="1200">
                        <a:solidFill>
                          <a:srgbClr val="060645"/>
                        </a:solidFill>
                        <a:effectLst/>
                        <a:latin typeface="Poppins" panose="00000500000000000000"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600"/>
                        </a:spcAft>
                        <a:buNone/>
                      </a:pPr>
                      <a:r>
                        <a:rPr lang="en-GB" sz="1200">
                          <a:effectLst/>
                        </a:rPr>
                        <a:t>Type of competence</a:t>
                      </a:r>
                      <a:endParaRPr lang="en-GB" sz="1200">
                        <a:solidFill>
                          <a:srgbClr val="060645"/>
                        </a:solidFill>
                        <a:effectLst/>
                        <a:latin typeface="Poppins" panose="00000500000000000000"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600"/>
                        </a:spcAft>
                        <a:buNone/>
                      </a:pPr>
                      <a:r>
                        <a:rPr lang="en-GB" sz="1200">
                          <a:effectLst/>
                        </a:rPr>
                        <a:t>Demonstrated within how many posts</a:t>
                      </a:r>
                      <a:endParaRPr lang="en-GB" sz="1200">
                        <a:solidFill>
                          <a:srgbClr val="060645"/>
                        </a:solidFill>
                        <a:effectLst/>
                        <a:latin typeface="Poppins" panose="00000500000000000000" pitchFamily="2"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48335764"/>
                  </a:ext>
                </a:extLst>
              </a:tr>
              <a:tr h="644418">
                <a:tc>
                  <a:txBody>
                    <a:bodyPr/>
                    <a:lstStyle/>
                    <a:p>
                      <a:pPr>
                        <a:lnSpc>
                          <a:spcPct val="150000"/>
                        </a:lnSpc>
                        <a:spcAft>
                          <a:spcPts val="600"/>
                        </a:spcAft>
                        <a:buNone/>
                      </a:pPr>
                      <a:r>
                        <a:rPr lang="en-GB" sz="1200">
                          <a:effectLst/>
                        </a:rPr>
                        <a:t>E Stakeholder engagement and communication</a:t>
                      </a:r>
                      <a:endParaRPr lang="en-GB" sz="1200">
                        <a:solidFill>
                          <a:srgbClr val="060645"/>
                        </a:solidFill>
                        <a:effectLst/>
                        <a:latin typeface="Poppins" panose="00000500000000000000"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600"/>
                        </a:spcAft>
                        <a:buNone/>
                      </a:pPr>
                      <a:r>
                        <a:rPr lang="en-GB" sz="1200">
                          <a:effectLst/>
                        </a:rPr>
                        <a:t>technical</a:t>
                      </a:r>
                      <a:endParaRPr lang="en-GB" sz="1200">
                        <a:solidFill>
                          <a:srgbClr val="060645"/>
                        </a:solidFill>
                        <a:effectLst/>
                        <a:latin typeface="Poppins" panose="00000500000000000000"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600"/>
                        </a:spcAft>
                        <a:buNone/>
                      </a:pPr>
                      <a:r>
                        <a:rPr lang="en-GB" sz="1200">
                          <a:effectLst/>
                        </a:rPr>
                        <a:t>4</a:t>
                      </a:r>
                      <a:endParaRPr lang="en-GB" sz="1200">
                        <a:solidFill>
                          <a:srgbClr val="060645"/>
                        </a:solidFill>
                        <a:effectLst/>
                        <a:latin typeface="Poppins" panose="00000500000000000000" pitchFamily="2"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3513739"/>
                  </a:ext>
                </a:extLst>
              </a:tr>
              <a:tr h="306239">
                <a:tc>
                  <a:txBody>
                    <a:bodyPr/>
                    <a:lstStyle/>
                    <a:p>
                      <a:pPr>
                        <a:lnSpc>
                          <a:spcPct val="150000"/>
                        </a:lnSpc>
                        <a:spcAft>
                          <a:spcPts val="600"/>
                        </a:spcAft>
                        <a:buNone/>
                      </a:pPr>
                      <a:r>
                        <a:rPr lang="en-GB" sz="1200" dirty="0">
                          <a:effectLst/>
                        </a:rPr>
                        <a:t>H Risk and issue management</a:t>
                      </a:r>
                      <a:endParaRPr lang="en-GB" sz="1200" dirty="0">
                        <a:solidFill>
                          <a:srgbClr val="060645"/>
                        </a:solidFill>
                        <a:effectLst/>
                        <a:latin typeface="Poppins" panose="00000500000000000000"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600"/>
                        </a:spcAft>
                        <a:buNone/>
                      </a:pPr>
                      <a:r>
                        <a:rPr lang="en-GB" sz="1200">
                          <a:effectLst/>
                        </a:rPr>
                        <a:t>technical</a:t>
                      </a:r>
                      <a:endParaRPr lang="en-GB" sz="1200">
                        <a:solidFill>
                          <a:srgbClr val="060645"/>
                        </a:solidFill>
                        <a:effectLst/>
                        <a:latin typeface="Poppins" panose="00000500000000000000"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600"/>
                        </a:spcAft>
                        <a:buNone/>
                      </a:pPr>
                      <a:r>
                        <a:rPr lang="en-GB" sz="1200">
                          <a:effectLst/>
                        </a:rPr>
                        <a:t>4</a:t>
                      </a:r>
                      <a:endParaRPr lang="en-GB" sz="1200">
                        <a:solidFill>
                          <a:srgbClr val="060645"/>
                        </a:solidFill>
                        <a:effectLst/>
                        <a:latin typeface="Poppins" panose="00000500000000000000" pitchFamily="2"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38824003"/>
                  </a:ext>
                </a:extLst>
              </a:tr>
              <a:tr h="306239">
                <a:tc>
                  <a:txBody>
                    <a:bodyPr/>
                    <a:lstStyle/>
                    <a:p>
                      <a:pPr>
                        <a:lnSpc>
                          <a:spcPct val="150000"/>
                        </a:lnSpc>
                        <a:spcAft>
                          <a:spcPts val="600"/>
                        </a:spcAft>
                        <a:buNone/>
                      </a:pPr>
                      <a:r>
                        <a:rPr lang="en-GB" sz="1200">
                          <a:effectLst/>
                        </a:rPr>
                        <a:t>J Team management</a:t>
                      </a:r>
                      <a:endParaRPr lang="en-GB" sz="1200">
                        <a:solidFill>
                          <a:srgbClr val="060645"/>
                        </a:solidFill>
                        <a:effectLst/>
                        <a:latin typeface="Poppins" panose="00000500000000000000"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600"/>
                        </a:spcAft>
                        <a:buNone/>
                      </a:pPr>
                      <a:r>
                        <a:rPr lang="en-GB" sz="1200">
                          <a:effectLst/>
                        </a:rPr>
                        <a:t>technical</a:t>
                      </a:r>
                      <a:endParaRPr lang="en-GB" sz="1200">
                        <a:solidFill>
                          <a:srgbClr val="060645"/>
                        </a:solidFill>
                        <a:effectLst/>
                        <a:latin typeface="Poppins" panose="00000500000000000000"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600"/>
                        </a:spcAft>
                        <a:buNone/>
                      </a:pPr>
                      <a:r>
                        <a:rPr lang="en-GB" sz="1200">
                          <a:effectLst/>
                        </a:rPr>
                        <a:t>1</a:t>
                      </a:r>
                      <a:endParaRPr lang="en-GB" sz="1200">
                        <a:solidFill>
                          <a:srgbClr val="060645"/>
                        </a:solidFill>
                        <a:effectLst/>
                        <a:latin typeface="Poppins" panose="00000500000000000000" pitchFamily="2"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44980015"/>
                  </a:ext>
                </a:extLst>
              </a:tr>
              <a:tr h="306239">
                <a:tc>
                  <a:txBody>
                    <a:bodyPr/>
                    <a:lstStyle/>
                    <a:p>
                      <a:pPr>
                        <a:lnSpc>
                          <a:spcPct val="150000"/>
                        </a:lnSpc>
                        <a:spcAft>
                          <a:spcPts val="600"/>
                        </a:spcAft>
                        <a:buNone/>
                      </a:pPr>
                      <a:r>
                        <a:rPr lang="en-GB" sz="1200">
                          <a:effectLst/>
                        </a:rPr>
                        <a:t>K Governance</a:t>
                      </a:r>
                      <a:endParaRPr lang="en-GB" sz="1200">
                        <a:solidFill>
                          <a:srgbClr val="060645"/>
                        </a:solidFill>
                        <a:effectLst/>
                        <a:latin typeface="Poppins" panose="00000500000000000000"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600"/>
                        </a:spcAft>
                        <a:buNone/>
                      </a:pPr>
                      <a:r>
                        <a:rPr lang="en-GB" sz="1200">
                          <a:effectLst/>
                        </a:rPr>
                        <a:t>technical</a:t>
                      </a:r>
                      <a:endParaRPr lang="en-GB" sz="1200">
                        <a:solidFill>
                          <a:srgbClr val="060645"/>
                        </a:solidFill>
                        <a:effectLst/>
                        <a:latin typeface="Poppins" panose="00000500000000000000"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600"/>
                        </a:spcAft>
                        <a:buNone/>
                      </a:pPr>
                      <a:r>
                        <a:rPr lang="en-GB" sz="1200">
                          <a:effectLst/>
                        </a:rPr>
                        <a:t>2</a:t>
                      </a:r>
                      <a:endParaRPr lang="en-GB" sz="1200">
                        <a:solidFill>
                          <a:srgbClr val="060645"/>
                        </a:solidFill>
                        <a:effectLst/>
                        <a:latin typeface="Poppins" panose="00000500000000000000" pitchFamily="2"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46503018"/>
                  </a:ext>
                </a:extLst>
              </a:tr>
              <a:tr h="306239">
                <a:tc>
                  <a:txBody>
                    <a:bodyPr/>
                    <a:lstStyle/>
                    <a:p>
                      <a:pPr>
                        <a:lnSpc>
                          <a:spcPct val="150000"/>
                        </a:lnSpc>
                        <a:spcAft>
                          <a:spcPts val="600"/>
                        </a:spcAft>
                        <a:buNone/>
                      </a:pPr>
                      <a:r>
                        <a:rPr lang="en-GB" sz="1200">
                          <a:effectLst/>
                        </a:rPr>
                        <a:t>Q Conflict resolution</a:t>
                      </a:r>
                      <a:endParaRPr lang="en-GB" sz="1200">
                        <a:solidFill>
                          <a:srgbClr val="060645"/>
                        </a:solidFill>
                        <a:effectLst/>
                        <a:latin typeface="Poppins" panose="00000500000000000000"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600"/>
                        </a:spcAft>
                        <a:buNone/>
                      </a:pPr>
                      <a:r>
                        <a:rPr lang="en-GB" sz="1200">
                          <a:effectLst/>
                        </a:rPr>
                        <a:t>technical</a:t>
                      </a:r>
                      <a:endParaRPr lang="en-GB" sz="1200">
                        <a:solidFill>
                          <a:srgbClr val="060645"/>
                        </a:solidFill>
                        <a:effectLst/>
                        <a:latin typeface="Poppins" panose="00000500000000000000"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600"/>
                        </a:spcAft>
                        <a:buNone/>
                      </a:pPr>
                      <a:r>
                        <a:rPr lang="en-GB" sz="1200">
                          <a:effectLst/>
                        </a:rPr>
                        <a:t>3</a:t>
                      </a:r>
                      <a:endParaRPr lang="en-GB" sz="1200">
                        <a:solidFill>
                          <a:srgbClr val="060645"/>
                        </a:solidFill>
                        <a:effectLst/>
                        <a:latin typeface="Poppins" panose="00000500000000000000" pitchFamily="2"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6294454"/>
                  </a:ext>
                </a:extLst>
              </a:tr>
              <a:tr h="306239">
                <a:tc>
                  <a:txBody>
                    <a:bodyPr/>
                    <a:lstStyle/>
                    <a:p>
                      <a:pPr>
                        <a:lnSpc>
                          <a:spcPct val="150000"/>
                        </a:lnSpc>
                        <a:spcAft>
                          <a:spcPts val="600"/>
                        </a:spcAft>
                        <a:buNone/>
                      </a:pPr>
                      <a:r>
                        <a:rPr lang="en-GB" sz="1200">
                          <a:effectLst/>
                        </a:rPr>
                        <a:t>S Problem solving</a:t>
                      </a:r>
                      <a:endParaRPr lang="en-GB" sz="1200">
                        <a:solidFill>
                          <a:srgbClr val="060645"/>
                        </a:solidFill>
                        <a:effectLst/>
                        <a:latin typeface="Poppins" panose="00000500000000000000"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600"/>
                        </a:spcAft>
                        <a:buNone/>
                      </a:pPr>
                      <a:r>
                        <a:rPr lang="en-GB" sz="1200">
                          <a:effectLst/>
                        </a:rPr>
                        <a:t>behavioural</a:t>
                      </a:r>
                      <a:endParaRPr lang="en-GB" sz="1200">
                        <a:solidFill>
                          <a:srgbClr val="060645"/>
                        </a:solidFill>
                        <a:effectLst/>
                        <a:latin typeface="Poppins" panose="00000500000000000000"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600"/>
                        </a:spcAft>
                        <a:buNone/>
                      </a:pPr>
                      <a:r>
                        <a:rPr lang="en-GB" sz="1200">
                          <a:effectLst/>
                        </a:rPr>
                        <a:t>2</a:t>
                      </a:r>
                      <a:endParaRPr lang="en-GB" sz="1200">
                        <a:solidFill>
                          <a:srgbClr val="060645"/>
                        </a:solidFill>
                        <a:effectLst/>
                        <a:latin typeface="Poppins" panose="00000500000000000000" pitchFamily="2"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12100917"/>
                  </a:ext>
                </a:extLst>
              </a:tr>
              <a:tr h="306239">
                <a:tc>
                  <a:txBody>
                    <a:bodyPr/>
                    <a:lstStyle/>
                    <a:p>
                      <a:pPr>
                        <a:lnSpc>
                          <a:spcPct val="150000"/>
                        </a:lnSpc>
                        <a:spcAft>
                          <a:spcPts val="600"/>
                        </a:spcAft>
                        <a:buNone/>
                      </a:pPr>
                      <a:r>
                        <a:rPr lang="en-GB" sz="1200">
                          <a:effectLst/>
                        </a:rPr>
                        <a:t>U Critical thinking</a:t>
                      </a:r>
                      <a:endParaRPr lang="en-GB" sz="1200">
                        <a:solidFill>
                          <a:srgbClr val="060645"/>
                        </a:solidFill>
                        <a:effectLst/>
                        <a:latin typeface="Poppins" panose="00000500000000000000"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600"/>
                        </a:spcAft>
                        <a:buNone/>
                      </a:pPr>
                      <a:r>
                        <a:rPr lang="en-GB" sz="1200">
                          <a:effectLst/>
                        </a:rPr>
                        <a:t>behavioural</a:t>
                      </a:r>
                      <a:endParaRPr lang="en-GB" sz="1200">
                        <a:solidFill>
                          <a:srgbClr val="060645"/>
                        </a:solidFill>
                        <a:effectLst/>
                        <a:latin typeface="Poppins" panose="00000500000000000000"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600"/>
                        </a:spcAft>
                        <a:buNone/>
                      </a:pPr>
                      <a:r>
                        <a:rPr lang="en-GB" sz="1200">
                          <a:effectLst/>
                        </a:rPr>
                        <a:t>4</a:t>
                      </a:r>
                      <a:endParaRPr lang="en-GB" sz="1200">
                        <a:solidFill>
                          <a:srgbClr val="060645"/>
                        </a:solidFill>
                        <a:effectLst/>
                        <a:latin typeface="Poppins" panose="00000500000000000000" pitchFamily="2"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20292706"/>
                  </a:ext>
                </a:extLst>
              </a:tr>
              <a:tr h="306239">
                <a:tc>
                  <a:txBody>
                    <a:bodyPr/>
                    <a:lstStyle/>
                    <a:p>
                      <a:pPr>
                        <a:lnSpc>
                          <a:spcPct val="150000"/>
                        </a:lnSpc>
                        <a:spcAft>
                          <a:spcPts val="600"/>
                        </a:spcAft>
                        <a:buNone/>
                      </a:pPr>
                      <a:r>
                        <a:rPr lang="en-GB" sz="1200">
                          <a:effectLst/>
                        </a:rPr>
                        <a:t>V Reflection</a:t>
                      </a:r>
                      <a:endParaRPr lang="en-GB" sz="1200">
                        <a:solidFill>
                          <a:srgbClr val="060645"/>
                        </a:solidFill>
                        <a:effectLst/>
                        <a:latin typeface="Poppins" panose="00000500000000000000"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600"/>
                        </a:spcAft>
                        <a:buNone/>
                      </a:pPr>
                      <a:r>
                        <a:rPr lang="en-GB" sz="1200">
                          <a:effectLst/>
                        </a:rPr>
                        <a:t>behavioural</a:t>
                      </a:r>
                      <a:endParaRPr lang="en-GB" sz="1200">
                        <a:solidFill>
                          <a:srgbClr val="060645"/>
                        </a:solidFill>
                        <a:effectLst/>
                        <a:latin typeface="Poppins" panose="00000500000000000000"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600"/>
                        </a:spcAft>
                        <a:buNone/>
                      </a:pPr>
                      <a:r>
                        <a:rPr lang="en-GB" sz="1200" dirty="0">
                          <a:effectLst/>
                        </a:rPr>
                        <a:t>3</a:t>
                      </a:r>
                      <a:endParaRPr lang="en-GB" sz="1200" dirty="0">
                        <a:solidFill>
                          <a:srgbClr val="060645"/>
                        </a:solidFill>
                        <a:effectLst/>
                        <a:latin typeface="Poppins" panose="00000500000000000000" pitchFamily="2"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65027367"/>
                  </a:ext>
                </a:extLst>
              </a:tr>
            </a:tbl>
          </a:graphicData>
        </a:graphic>
      </p:graphicFrame>
    </p:spTree>
    <p:extLst>
      <p:ext uri="{BB962C8B-B14F-4D97-AF65-F5344CB8AC3E}">
        <p14:creationId xmlns:p14="http://schemas.microsoft.com/office/powerpoint/2010/main" val="356798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38DA54B0-1FCD-43B0-AF75-6AC063527A81}"/>
              </a:ext>
            </a:extLst>
          </p:cNvPr>
          <p:cNvSpPr>
            <a:spLocks noGrp="1"/>
          </p:cNvSpPr>
          <p:nvPr>
            <p:ph type="title" idx="4294967295"/>
          </p:nvPr>
        </p:nvSpPr>
        <p:spPr>
          <a:xfrm>
            <a:off x="413914" y="378133"/>
            <a:ext cx="11442805" cy="6404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fr-FR" sz="3000" b="1" i="0" u="none" strike="noStrike" kern="1200" cap="none" spc="0" normalizeH="0" baseline="0" noProof="0" dirty="0">
                <a:ln>
                  <a:noFill/>
                </a:ln>
                <a:solidFill>
                  <a:srgbClr val="060645"/>
                </a:solidFill>
                <a:effectLst/>
                <a:uLnTx/>
                <a:uFillTx/>
                <a:latin typeface="Poppins SemiBold" pitchFamily="2" charset="77"/>
                <a:ea typeface="+mn-ea"/>
                <a:cs typeface="Poppins SemiBold" pitchFamily="2" charset="77"/>
              </a:rPr>
              <a:t>Output </a:t>
            </a:r>
            <a:r>
              <a:rPr kumimoji="0" lang="fr-FR" sz="3000" b="1" i="0" u="none" strike="noStrike" kern="1200" cap="none" spc="0" normalizeH="0" baseline="0" noProof="0">
                <a:ln>
                  <a:noFill/>
                </a:ln>
                <a:solidFill>
                  <a:srgbClr val="060645"/>
                </a:solidFill>
                <a:effectLst/>
                <a:uLnTx/>
                <a:uFillTx/>
                <a:latin typeface="Poppins SemiBold" pitchFamily="2" charset="77"/>
                <a:ea typeface="+mn-ea"/>
                <a:cs typeface="Poppins SemiBold" pitchFamily="2" charset="77"/>
              </a:rPr>
              <a:t>3  Questionnaire: identifying behavioural competence development</a:t>
            </a:r>
            <a:endParaRPr kumimoji="0" lang="en-GB" sz="3000" b="1" i="0" u="none" strike="noStrike" kern="1200" cap="none" spc="0" normalizeH="0" baseline="0" noProof="0" dirty="0">
              <a:ln>
                <a:noFill/>
              </a:ln>
              <a:solidFill>
                <a:srgbClr val="060645"/>
              </a:solidFill>
              <a:effectLst/>
              <a:uLnTx/>
              <a:uFillTx/>
              <a:latin typeface="Poppins SemiBold" pitchFamily="2" charset="77"/>
              <a:ea typeface="+mn-ea"/>
              <a:cs typeface="Poppins SemiBold" pitchFamily="2" charset="77"/>
            </a:endParaRPr>
          </a:p>
        </p:txBody>
      </p:sp>
      <p:sp>
        <p:nvSpPr>
          <p:cNvPr id="3" name="Text Placeholder 2">
            <a:extLst>
              <a:ext uri="{FF2B5EF4-FFF2-40B4-BE49-F238E27FC236}">
                <a16:creationId xmlns:a16="http://schemas.microsoft.com/office/drawing/2014/main" id="{83C42D5C-FAD6-8A03-0A6F-0DB2BFD52EB5}"/>
              </a:ext>
            </a:extLst>
          </p:cNvPr>
          <p:cNvSpPr>
            <a:spLocks noGrp="1"/>
          </p:cNvSpPr>
          <p:nvPr>
            <p:ph type="body" sz="quarter" idx="22"/>
          </p:nvPr>
        </p:nvSpPr>
        <p:spPr>
          <a:xfrm>
            <a:off x="501470" y="1406273"/>
            <a:ext cx="10797426" cy="673166"/>
          </a:xfrm>
        </p:spPr>
        <p:txBody>
          <a:bodyPr/>
          <a:lstStyle/>
          <a:p>
            <a:r>
              <a:rPr lang="en-GB" sz="1800" dirty="0"/>
              <a:t>Student assessment of development of ability to apply 4 behavioural competences using a 6-point scale (49 out of 374 13% response rate)</a:t>
            </a:r>
          </a:p>
        </p:txBody>
      </p:sp>
      <p:pic>
        <p:nvPicPr>
          <p:cNvPr id="12" name="Content Placeholder 11" descr="Bar chart showing ratings identified from questionnaire for level of competence for each of 4 behavioural competences before study of M815.  Rating on 6 point scale from unaware to expert.">
            <a:extLst>
              <a:ext uri="{FF2B5EF4-FFF2-40B4-BE49-F238E27FC236}">
                <a16:creationId xmlns:a16="http://schemas.microsoft.com/office/drawing/2014/main" id="{3B264D69-803D-38C8-0D94-A200B5B2393B}"/>
              </a:ext>
            </a:extLst>
          </p:cNvPr>
          <p:cNvPicPr>
            <a:picLocks noGrp="1" noChangeAspect="1"/>
          </p:cNvPicPr>
          <p:nvPr>
            <p:ph sz="half" idx="2"/>
          </p:nvPr>
        </p:nvPicPr>
        <p:blipFill>
          <a:blip r:embed="rId3"/>
          <a:stretch>
            <a:fillRect/>
          </a:stretch>
        </p:blipFill>
        <p:spPr>
          <a:xfrm>
            <a:off x="594580" y="2248930"/>
            <a:ext cx="4563791" cy="3395508"/>
          </a:xfrm>
          <a:prstGeom prst="rect">
            <a:avLst/>
          </a:prstGeom>
        </p:spPr>
      </p:pic>
      <p:pic>
        <p:nvPicPr>
          <p:cNvPr id="14" name="Content Placeholder 13" descr="Bar chart showing ratings identified from questionnaire for level of competence for each of 4 behavioural competences after study of M815.  Rating on 6 point scale from unaware to expert.">
            <a:extLst>
              <a:ext uri="{FF2B5EF4-FFF2-40B4-BE49-F238E27FC236}">
                <a16:creationId xmlns:a16="http://schemas.microsoft.com/office/drawing/2014/main" id="{99EA9BFD-C4B8-4DCD-A450-D7EF8DF7364D}"/>
              </a:ext>
            </a:extLst>
          </p:cNvPr>
          <p:cNvPicPr>
            <a:picLocks noGrp="1" noChangeAspect="1"/>
          </p:cNvPicPr>
          <p:nvPr>
            <p:ph sz="half" idx="18"/>
          </p:nvPr>
        </p:nvPicPr>
        <p:blipFill>
          <a:blip r:embed="rId4"/>
          <a:stretch>
            <a:fillRect/>
          </a:stretch>
        </p:blipFill>
        <p:spPr>
          <a:xfrm>
            <a:off x="6463834" y="2248930"/>
            <a:ext cx="4572396" cy="3403105"/>
          </a:xfrm>
          <a:prstGeom prst="rect">
            <a:avLst/>
          </a:prstGeom>
        </p:spPr>
      </p:pic>
    </p:spTree>
    <p:extLst>
      <p:ext uri="{BB962C8B-B14F-4D97-AF65-F5344CB8AC3E}">
        <p14:creationId xmlns:p14="http://schemas.microsoft.com/office/powerpoint/2010/main" val="285368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56E2FD1B-3B9F-E6C9-428A-9FC43C1F8A5D}"/>
              </a:ext>
            </a:extLst>
          </p:cNvPr>
          <p:cNvSpPr>
            <a:spLocks noGrp="1"/>
          </p:cNvSpPr>
          <p:nvPr>
            <p:ph type="title" idx="4294967295"/>
          </p:nvPr>
        </p:nvSpPr>
        <p:spPr>
          <a:xfrm>
            <a:off x="413915" y="274325"/>
            <a:ext cx="10797426" cy="104911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GB" sz="2800" b="1">
                <a:solidFill>
                  <a:srgbClr val="060645"/>
                </a:solidFill>
                <a:latin typeface="Poppins SemiBold" pitchFamily="2" charset="77"/>
                <a:ea typeface="+mn-ea"/>
                <a:cs typeface="Poppins SemiBold" pitchFamily="2" charset="77"/>
              </a:rPr>
              <a:t>Questionnaire: A</a:t>
            </a:r>
            <a:r>
              <a:rPr kumimoji="0" lang="en-GB" sz="2800" b="1" i="0" u="none" strike="noStrike" kern="1200" cap="none" spc="0" normalizeH="0" baseline="0" noProof="0">
                <a:ln>
                  <a:noFill/>
                </a:ln>
                <a:solidFill>
                  <a:srgbClr val="060645"/>
                </a:solidFill>
                <a:effectLst/>
                <a:uLnTx/>
                <a:uFillTx/>
                <a:latin typeface="Poppins SemiBold" pitchFamily="2" charset="77"/>
                <a:ea typeface="+mn-ea"/>
                <a:cs typeface="Poppins SemiBold" pitchFamily="2" charset="77"/>
              </a:rPr>
              <a:t>nalysis </a:t>
            </a:r>
            <a:r>
              <a:rPr kumimoji="0" lang="en-GB" sz="2800" b="1" i="0" u="none" strike="noStrike" kern="1200" cap="none" spc="0" normalizeH="0" baseline="0" noProof="0" dirty="0">
                <a:ln>
                  <a:noFill/>
                </a:ln>
                <a:solidFill>
                  <a:srgbClr val="060645"/>
                </a:solidFill>
                <a:effectLst/>
                <a:uLnTx/>
                <a:uFillTx/>
                <a:latin typeface="Poppins SemiBold" pitchFamily="2" charset="77"/>
                <a:ea typeface="+mn-ea"/>
                <a:cs typeface="Poppins SemiBold" pitchFamily="2" charset="77"/>
              </a:rPr>
              <a:t>of examples of ability to apply competences in </a:t>
            </a:r>
            <a:r>
              <a:rPr kumimoji="0" lang="en-GB" sz="2800" b="1" i="0" u="none" strike="noStrike" kern="1200" cap="none" spc="0" normalizeH="0" baseline="0" noProof="0">
                <a:ln>
                  <a:noFill/>
                </a:ln>
                <a:solidFill>
                  <a:srgbClr val="060645"/>
                </a:solidFill>
                <a:effectLst/>
                <a:uLnTx/>
                <a:uFillTx/>
                <a:latin typeface="Poppins SemiBold" pitchFamily="2" charset="77"/>
                <a:ea typeface="+mn-ea"/>
                <a:cs typeface="Poppins SemiBold" pitchFamily="2" charset="77"/>
              </a:rPr>
              <a:t>the workplace</a:t>
            </a:r>
            <a:endParaRPr kumimoji="0" lang="en-GB" sz="2800" b="1" i="0" u="none" strike="noStrike" kern="1200" cap="none" spc="0" normalizeH="0" baseline="0" noProof="0" dirty="0">
              <a:ln>
                <a:noFill/>
              </a:ln>
              <a:solidFill>
                <a:srgbClr val="060645"/>
              </a:solidFill>
              <a:effectLst/>
              <a:uLnTx/>
              <a:uFillTx/>
              <a:latin typeface="Poppins SemiBold" pitchFamily="2" charset="77"/>
              <a:ea typeface="+mn-ea"/>
              <a:cs typeface="Poppins SemiBold" pitchFamily="2" charset="77"/>
            </a:endParaRPr>
          </a:p>
        </p:txBody>
      </p:sp>
      <p:sp>
        <p:nvSpPr>
          <p:cNvPr id="14" name="Text Placeholder 13">
            <a:extLst>
              <a:ext uri="{FF2B5EF4-FFF2-40B4-BE49-F238E27FC236}">
                <a16:creationId xmlns:a16="http://schemas.microsoft.com/office/drawing/2014/main" id="{DC972D38-898D-182C-C9A9-CD2FD2C336B8}"/>
              </a:ext>
            </a:extLst>
          </p:cNvPr>
          <p:cNvSpPr>
            <a:spLocks noGrp="1"/>
          </p:cNvSpPr>
          <p:nvPr>
            <p:ph type="body" sz="quarter" idx="22"/>
          </p:nvPr>
        </p:nvSpPr>
        <p:spPr>
          <a:xfrm>
            <a:off x="485086" y="1323440"/>
            <a:ext cx="11706914" cy="474880"/>
          </a:xfrm>
        </p:spPr>
        <p:txBody>
          <a:bodyPr/>
          <a:lstStyle/>
          <a:p>
            <a:r>
              <a:rPr lang="en-GB" dirty="0"/>
              <a:t>Students could provide up to 3 examples across all competences (28 students responded)</a:t>
            </a:r>
          </a:p>
        </p:txBody>
      </p:sp>
      <p:pic>
        <p:nvPicPr>
          <p:cNvPr id="5" name="Content Placeholder 4" descr="Bar chart showing number of examples of ability to apply each of the 22 competences based on questionnaire responses.  Students can record up to 3 examples in total across the competence range. ">
            <a:extLst>
              <a:ext uri="{FF2B5EF4-FFF2-40B4-BE49-F238E27FC236}">
                <a16:creationId xmlns:a16="http://schemas.microsoft.com/office/drawing/2014/main" id="{883227C8-8A61-FBC6-6044-06091C08A270}"/>
              </a:ext>
            </a:extLst>
          </p:cNvPr>
          <p:cNvPicPr>
            <a:picLocks noGrp="1" noChangeAspect="1"/>
          </p:cNvPicPr>
          <p:nvPr>
            <p:ph sz="half" idx="2"/>
          </p:nvPr>
        </p:nvPicPr>
        <p:blipFill>
          <a:blip r:embed="rId3"/>
          <a:stretch>
            <a:fillRect/>
          </a:stretch>
        </p:blipFill>
        <p:spPr>
          <a:xfrm>
            <a:off x="1317516" y="1937484"/>
            <a:ext cx="9893825" cy="4097556"/>
          </a:xfrm>
          <a:prstGeom prst="rect">
            <a:avLst/>
          </a:prstGeom>
        </p:spPr>
      </p:pic>
    </p:spTree>
    <p:extLst>
      <p:ext uri="{BB962C8B-B14F-4D97-AF65-F5344CB8AC3E}">
        <p14:creationId xmlns:p14="http://schemas.microsoft.com/office/powerpoint/2010/main" val="1150054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6D9B1-1636-337C-EF12-8344A0B20526}"/>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46C6AE72-9EA9-6DF1-D16F-F038B338FAF1}"/>
              </a:ext>
            </a:extLst>
          </p:cNvPr>
          <p:cNvPicPr>
            <a:picLocks noChangeAspect="1"/>
          </p:cNvPicPr>
          <p:nvPr/>
        </p:nvPicPr>
        <p:blipFill>
          <a:blip r:embed="rId3"/>
          <a:stretch>
            <a:fillRect/>
          </a:stretch>
        </p:blipFill>
        <p:spPr>
          <a:xfrm>
            <a:off x="265043" y="2629957"/>
            <a:ext cx="7038758" cy="2948466"/>
          </a:xfrm>
          <a:prstGeom prst="rect">
            <a:avLst/>
          </a:prstGeom>
        </p:spPr>
      </p:pic>
      <p:sp>
        <p:nvSpPr>
          <p:cNvPr id="13" name="Text Placeholder 12">
            <a:extLst>
              <a:ext uri="{FF2B5EF4-FFF2-40B4-BE49-F238E27FC236}">
                <a16:creationId xmlns:a16="http://schemas.microsoft.com/office/drawing/2014/main" id="{319332A1-5FA3-3CED-1D90-3F84ACA977E1}"/>
              </a:ext>
            </a:extLst>
          </p:cNvPr>
          <p:cNvSpPr>
            <a:spLocks noGrp="1"/>
          </p:cNvSpPr>
          <p:nvPr>
            <p:ph type="body" sz="quarter" idx="24"/>
          </p:nvPr>
        </p:nvSpPr>
        <p:spPr>
          <a:xfrm>
            <a:off x="413915" y="220138"/>
            <a:ext cx="11130385" cy="473970"/>
          </a:xfrm>
        </p:spPr>
        <p:txBody>
          <a:bodyPr/>
          <a:lstStyle/>
          <a:p>
            <a:r>
              <a:rPr lang="en-GB" sz="2400" dirty="0"/>
              <a:t>Output 4 Deductive thematic analysis based on M815 assessment</a:t>
            </a:r>
          </a:p>
        </p:txBody>
      </p:sp>
      <p:sp>
        <p:nvSpPr>
          <p:cNvPr id="14" name="Text Placeholder 13">
            <a:extLst>
              <a:ext uri="{FF2B5EF4-FFF2-40B4-BE49-F238E27FC236}">
                <a16:creationId xmlns:a16="http://schemas.microsoft.com/office/drawing/2014/main" id="{E87266D5-9AC8-F5A6-BA4F-44B249910ED8}"/>
              </a:ext>
            </a:extLst>
          </p:cNvPr>
          <p:cNvSpPr>
            <a:spLocks noGrp="1"/>
          </p:cNvSpPr>
          <p:nvPr>
            <p:ph type="body" sz="quarter" idx="25"/>
          </p:nvPr>
        </p:nvSpPr>
        <p:spPr>
          <a:xfrm>
            <a:off x="413915" y="912168"/>
            <a:ext cx="10766703" cy="1499728"/>
          </a:xfrm>
        </p:spPr>
        <p:txBody>
          <a:bodyPr/>
          <a:lstStyle/>
          <a:p>
            <a:r>
              <a:rPr lang="en-GB" sz="1800" dirty="0"/>
              <a:t>Instances of development recorded based on researcher analysis of personal reflection in 138 EMAs and 136 TMAs 22E</a:t>
            </a:r>
          </a:p>
          <a:p>
            <a:r>
              <a:rPr lang="en-GB" sz="1800" dirty="0"/>
              <a:t>Development assessed in terms of knowledge acquired and improved ability to apply in the workplace as a result of study of M815 (competence coding explained in final slide)</a:t>
            </a:r>
          </a:p>
          <a:p>
            <a:endParaRPr lang="en-GB" dirty="0"/>
          </a:p>
        </p:txBody>
      </p:sp>
      <p:sp>
        <p:nvSpPr>
          <p:cNvPr id="12" name="Text Placeholder 11">
            <a:extLst>
              <a:ext uri="{FF2B5EF4-FFF2-40B4-BE49-F238E27FC236}">
                <a16:creationId xmlns:a16="http://schemas.microsoft.com/office/drawing/2014/main" id="{2A2C229B-90EA-2197-A656-2308F71CE633}"/>
              </a:ext>
            </a:extLst>
          </p:cNvPr>
          <p:cNvSpPr>
            <a:spLocks noGrp="1"/>
          </p:cNvSpPr>
          <p:nvPr>
            <p:ph type="body" sz="quarter" idx="15"/>
          </p:nvPr>
        </p:nvSpPr>
        <p:spPr>
          <a:xfrm>
            <a:off x="7504560" y="2629957"/>
            <a:ext cx="4515162" cy="2948466"/>
          </a:xfrm>
        </p:spPr>
        <p:txBody>
          <a:bodyPr/>
          <a:lstStyle/>
          <a:p>
            <a:r>
              <a:rPr lang="en-GB" dirty="0"/>
              <a:t>Technical competences most recognised in terms of development:</a:t>
            </a:r>
          </a:p>
          <a:p>
            <a:pPr lvl="1"/>
            <a:r>
              <a:rPr lang="en-GB" dirty="0"/>
              <a:t>A Life cycles</a:t>
            </a:r>
          </a:p>
          <a:p>
            <a:pPr lvl="1"/>
            <a:r>
              <a:rPr lang="en-GB" dirty="0"/>
              <a:t>E Stakeholder engagement and communication</a:t>
            </a:r>
          </a:p>
          <a:p>
            <a:pPr lvl="1"/>
            <a:r>
              <a:rPr lang="en-GB" dirty="0"/>
              <a:t>F Time-based planning</a:t>
            </a:r>
          </a:p>
          <a:p>
            <a:pPr lvl="1"/>
            <a:r>
              <a:rPr lang="en-GB" dirty="0"/>
              <a:t>H Risk and issue management</a:t>
            </a:r>
          </a:p>
          <a:p>
            <a:pPr lvl="1"/>
            <a:r>
              <a:rPr lang="en-GB" dirty="0"/>
              <a:t>K Governance structures and PMO</a:t>
            </a:r>
          </a:p>
          <a:p>
            <a:pPr lvl="1"/>
            <a:endParaRPr lang="en-GB" dirty="0"/>
          </a:p>
          <a:p>
            <a:r>
              <a:rPr lang="en-GB" dirty="0"/>
              <a:t>V Reflective practice most recognised behavioural competence.</a:t>
            </a:r>
          </a:p>
          <a:p>
            <a:endParaRPr lang="en-GB" dirty="0"/>
          </a:p>
        </p:txBody>
      </p:sp>
    </p:spTree>
    <p:extLst>
      <p:ext uri="{BB962C8B-B14F-4D97-AF65-F5344CB8AC3E}">
        <p14:creationId xmlns:p14="http://schemas.microsoft.com/office/powerpoint/2010/main" val="1422191356"/>
      </p:ext>
    </p:extLst>
  </p:cSld>
  <p:clrMapOvr>
    <a:masterClrMapping/>
  </p:clrMapOvr>
</p:sld>
</file>

<file path=ppt/theme/theme1.xml><?xml version="1.0" encoding="utf-8"?>
<a:theme xmlns:a="http://schemas.openxmlformats.org/drawingml/2006/main" name="Cov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Custom 7">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94E85A0E-8E0A-45F9-81BA-B6ED124559CC}"/>
    </a:ext>
  </a:extLst>
</a:theme>
</file>

<file path=ppt/theme/theme2.xml><?xml version="1.0" encoding="utf-8"?>
<a:theme xmlns:a="http://schemas.openxmlformats.org/drawingml/2006/main" name="Slide Options">
  <a:themeElements>
    <a:clrScheme name="Custom 1">
      <a:dk1>
        <a:srgbClr val="060645"/>
      </a:dk1>
      <a:lt1>
        <a:srgbClr val="FFFFFF"/>
      </a:lt1>
      <a:dk2>
        <a:srgbClr val="060645"/>
      </a:dk2>
      <a:lt2>
        <a:srgbClr val="FEFFFF"/>
      </a:lt2>
      <a:accent1>
        <a:srgbClr val="1C46C0"/>
      </a:accent1>
      <a:accent2>
        <a:srgbClr val="66EEFA"/>
      </a:accent2>
      <a:accent3>
        <a:srgbClr val="FF8A77"/>
      </a:accent3>
      <a:accent4>
        <a:srgbClr val="7DFFD3"/>
      </a:accent4>
      <a:accent5>
        <a:srgbClr val="FFB3FF"/>
      </a:accent5>
      <a:accent6>
        <a:srgbClr val="FFF388"/>
      </a:accent6>
      <a:hlink>
        <a:srgbClr val="1C46C0"/>
      </a:hlink>
      <a:folHlink>
        <a:srgbClr val="FF8A77"/>
      </a:folHlink>
    </a:clrScheme>
    <a:fontScheme name="Custom 2">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BF0D45D2-C1FF-4D88-9D45-1B3B67EB2D7C}"/>
    </a:ext>
  </a:extLst>
</a:theme>
</file>

<file path=ppt/theme/theme3.xml><?xml version="1.0" encoding="utf-8"?>
<a:theme xmlns:a="http://schemas.openxmlformats.org/drawingml/2006/main" name="OU PowerPoint">
  <a:themeElements>
    <a:clrScheme name="OU PowerPoi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U 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520825" rtl="0" eaLnBrk="1" fontAlgn="base" latinLnBrk="0" hangingPunct="1">
          <a:lnSpc>
            <a:spcPct val="100000"/>
          </a:lnSpc>
          <a:spcBef>
            <a:spcPct val="0"/>
          </a:spcBef>
          <a:spcAft>
            <a:spcPct val="0"/>
          </a:spcAft>
          <a:buClrTx/>
          <a:buSzTx/>
          <a:buFontTx/>
          <a:buNone/>
          <a:tabLst/>
          <a:defRPr kumimoji="0" lang="en-GB" sz="3000" b="0" i="0" u="none" strike="noStrike" cap="none" normalizeH="0" baseline="0" smtClean="0">
            <a:ln>
              <a:noFill/>
            </a:ln>
            <a:solidFill>
              <a:srgbClr val="E3284A"/>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520825" rtl="0" eaLnBrk="1" fontAlgn="base" latinLnBrk="0" hangingPunct="1">
          <a:lnSpc>
            <a:spcPct val="100000"/>
          </a:lnSpc>
          <a:spcBef>
            <a:spcPct val="0"/>
          </a:spcBef>
          <a:spcAft>
            <a:spcPct val="0"/>
          </a:spcAft>
          <a:buClrTx/>
          <a:buSzTx/>
          <a:buFontTx/>
          <a:buNone/>
          <a:tabLst/>
          <a:defRPr kumimoji="0" lang="en-GB" sz="3000" b="0" i="0" u="none" strike="noStrike" cap="none" normalizeH="0" baseline="0" smtClean="0">
            <a:ln>
              <a:noFill/>
            </a:ln>
            <a:solidFill>
              <a:srgbClr val="E3284A"/>
            </a:solidFill>
            <a:effectLst/>
            <a:latin typeface="Arial" charset="0"/>
          </a:defRPr>
        </a:defPPr>
      </a:lstStyle>
    </a:lnDef>
  </a:objectDefaults>
  <a:extraClrSchemeLst>
    <a:extraClrScheme>
      <a:clrScheme name="OU PowerPoi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2">
        <a:dk1>
          <a:srgbClr val="000000"/>
        </a:dk1>
        <a:lt1>
          <a:srgbClr val="D60077"/>
        </a:lt1>
        <a:dk2>
          <a:srgbClr val="000000"/>
        </a:dk2>
        <a:lt2>
          <a:srgbClr val="808080"/>
        </a:lt2>
        <a:accent1>
          <a:srgbClr val="BBE0E3"/>
        </a:accent1>
        <a:accent2>
          <a:srgbClr val="333399"/>
        </a:accent2>
        <a:accent3>
          <a:srgbClr val="E8AABD"/>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3">
        <a:dk1>
          <a:srgbClr val="000000"/>
        </a:dk1>
        <a:lt1>
          <a:srgbClr val="FFD100"/>
        </a:lt1>
        <a:dk2>
          <a:srgbClr val="000000"/>
        </a:dk2>
        <a:lt2>
          <a:srgbClr val="808080"/>
        </a:lt2>
        <a:accent1>
          <a:srgbClr val="BBE0E3"/>
        </a:accent1>
        <a:accent2>
          <a:srgbClr val="333399"/>
        </a:accent2>
        <a:accent3>
          <a:srgbClr val="FFE5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4">
        <a:dk1>
          <a:srgbClr val="000000"/>
        </a:dk1>
        <a:lt1>
          <a:srgbClr val="9FAA00"/>
        </a:lt1>
        <a:dk2>
          <a:srgbClr val="000000"/>
        </a:dk2>
        <a:lt2>
          <a:srgbClr val="808080"/>
        </a:lt2>
        <a:accent1>
          <a:srgbClr val="BBE0E3"/>
        </a:accent1>
        <a:accent2>
          <a:srgbClr val="333399"/>
        </a:accent2>
        <a:accent3>
          <a:srgbClr val="CDD2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5">
        <a:dk1>
          <a:srgbClr val="000000"/>
        </a:dk1>
        <a:lt1>
          <a:srgbClr val="00AFAD"/>
        </a:lt1>
        <a:dk2>
          <a:srgbClr val="000000"/>
        </a:dk2>
        <a:lt2>
          <a:srgbClr val="808080"/>
        </a:lt2>
        <a:accent1>
          <a:srgbClr val="BBE0E3"/>
        </a:accent1>
        <a:accent2>
          <a:srgbClr val="333399"/>
        </a:accent2>
        <a:accent3>
          <a:srgbClr val="AAD4D3"/>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6">
        <a:dk1>
          <a:srgbClr val="000000"/>
        </a:dk1>
        <a:lt1>
          <a:srgbClr val="5C705E"/>
        </a:lt1>
        <a:dk2>
          <a:srgbClr val="000000"/>
        </a:dk2>
        <a:lt2>
          <a:srgbClr val="808080"/>
        </a:lt2>
        <a:accent1>
          <a:srgbClr val="BBE0E3"/>
        </a:accent1>
        <a:accent2>
          <a:srgbClr val="333399"/>
        </a:accent2>
        <a:accent3>
          <a:srgbClr val="B5BBB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7">
        <a:dk1>
          <a:srgbClr val="000000"/>
        </a:dk1>
        <a:lt1>
          <a:srgbClr val="EF6820"/>
        </a:lt1>
        <a:dk2>
          <a:srgbClr val="000000"/>
        </a:dk2>
        <a:lt2>
          <a:srgbClr val="808080"/>
        </a:lt2>
        <a:accent1>
          <a:srgbClr val="BBE0E3"/>
        </a:accent1>
        <a:accent2>
          <a:srgbClr val="333399"/>
        </a:accent2>
        <a:accent3>
          <a:srgbClr val="F6B9AB"/>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8">
        <a:dk1>
          <a:srgbClr val="000000"/>
        </a:dk1>
        <a:lt1>
          <a:srgbClr val="E3284A"/>
        </a:lt1>
        <a:dk2>
          <a:srgbClr val="000000"/>
        </a:dk2>
        <a:lt2>
          <a:srgbClr val="808080"/>
        </a:lt2>
        <a:accent1>
          <a:srgbClr val="BBE0E3"/>
        </a:accent1>
        <a:accent2>
          <a:srgbClr val="333399"/>
        </a:accent2>
        <a:accent3>
          <a:srgbClr val="EFACB1"/>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9">
        <a:dk1>
          <a:srgbClr val="000000"/>
        </a:dk1>
        <a:lt1>
          <a:srgbClr val="856FB3"/>
        </a:lt1>
        <a:dk2>
          <a:srgbClr val="000000"/>
        </a:dk2>
        <a:lt2>
          <a:srgbClr val="808080"/>
        </a:lt2>
        <a:accent1>
          <a:srgbClr val="BBE0E3"/>
        </a:accent1>
        <a:accent2>
          <a:srgbClr val="333399"/>
        </a:accent2>
        <a:accent3>
          <a:srgbClr val="C2BBD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10">
        <a:dk1>
          <a:srgbClr val="000000"/>
        </a:dk1>
        <a:lt1>
          <a:srgbClr val="000000"/>
        </a:lt1>
        <a:dk2>
          <a:srgbClr val="000000"/>
        </a:dk2>
        <a:lt2>
          <a:srgbClr val="808080"/>
        </a:lt2>
        <a:accent1>
          <a:srgbClr val="BBE0E3"/>
        </a:accent1>
        <a:accent2>
          <a:srgbClr val="333399"/>
        </a:accent2>
        <a:accent3>
          <a:srgbClr val="AAAA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11">
        <a:dk1>
          <a:srgbClr val="000000"/>
        </a:dk1>
        <a:lt1>
          <a:srgbClr val="8C8C8C"/>
        </a:lt1>
        <a:dk2>
          <a:srgbClr val="000000"/>
        </a:dk2>
        <a:lt2>
          <a:srgbClr val="808080"/>
        </a:lt2>
        <a:accent1>
          <a:srgbClr val="BBE0E3"/>
        </a:accent1>
        <a:accent2>
          <a:srgbClr val="333399"/>
        </a:accent2>
        <a:accent3>
          <a:srgbClr val="C5C5C5"/>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12376</TotalTime>
  <Words>2346</Words>
  <Application>Microsoft Office PowerPoint</Application>
  <PresentationFormat>Widescreen</PresentationFormat>
  <Paragraphs>272</Paragraphs>
  <Slides>17</Slides>
  <Notes>16</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17</vt:i4>
      </vt:variant>
    </vt:vector>
  </HeadingPairs>
  <TitlesOfParts>
    <vt:vector size="26" baseType="lpstr">
      <vt:lpstr>Arial</vt:lpstr>
      <vt:lpstr>Calibri</vt:lpstr>
      <vt:lpstr>Poppins</vt:lpstr>
      <vt:lpstr>Poppins SemiBold</vt:lpstr>
      <vt:lpstr>Times New Roman</vt:lpstr>
      <vt:lpstr>Wingdings</vt:lpstr>
      <vt:lpstr>Covers</vt:lpstr>
      <vt:lpstr>Slide Options</vt:lpstr>
      <vt:lpstr>OU PowerPoint</vt:lpstr>
      <vt:lpstr>Postgraduate project management: interventions in module tuition and assessment to support employability skills development. </vt:lpstr>
      <vt:lpstr>eSTEeM project Postgraduate project management: evaluation of student employability skills development</vt:lpstr>
      <vt:lpstr>Methods</vt:lpstr>
      <vt:lpstr>What is meant by professional competence?</vt:lpstr>
      <vt:lpstr>Output 1  Six step method to identify competences</vt:lpstr>
      <vt:lpstr>Output 2 Tutorial and forum analysis</vt:lpstr>
      <vt:lpstr>Output 3  Questionnaire: identifying behavioural competence development</vt:lpstr>
      <vt:lpstr>Questionnaire: Analysis of examples of ability to apply competences in the workplace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lpstr>Appendix – explanation of competence codes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M81524ETMA01partAprerecorded</dc:title>
  <dc:creator>Joan Jackson</dc:creator>
  <cp:lastModifiedBy>Diane.Ford</cp:lastModifiedBy>
  <cp:revision>17</cp:revision>
  <cp:lastPrinted>2024-04-08T14:17:56Z</cp:lastPrinted>
  <dcterms:created xsi:type="dcterms:W3CDTF">2023-06-23T19:23:03Z</dcterms:created>
  <dcterms:modified xsi:type="dcterms:W3CDTF">2026-03-31T09:03:46Z</dcterms:modified>
</cp:coreProperties>
</file>