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31" r:id="rId5"/>
  </p:sldIdLst>
  <p:sldSz cx="12192000" cy="6858000"/>
  <p:notesSz cx="7010400" cy="92964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0F53D7-3B36-4FA8-A7D3-CE300EB9CC06}" v="173" dt="2022-04-22T14:21:19.943"/>
    <p1510:client id="{28DA52B5-5389-43F3-88E3-5D7467722C54}" v="2" dt="2022-04-25T12:51:39.330"/>
    <p1510:client id="{40949B8A-C0AD-4810-8ADF-99954F82FD22}" v="128" dt="2022-04-22T14:41:00.3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750" autoAdjust="0"/>
    <p:restoredTop sz="86410" autoAdjust="0"/>
  </p:normalViewPr>
  <p:slideViewPr>
    <p:cSldViewPr snapToGrid="0">
      <p:cViewPr varScale="1">
        <p:scale>
          <a:sx n="62" d="100"/>
          <a:sy n="62" d="100"/>
        </p:scale>
        <p:origin x="294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pPr/>
              <a:t>25/04/2022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pPr/>
              <a:t>25/04/2022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51202" y="306449"/>
            <a:ext cx="11613396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2400" dirty="0"/>
              <a:t>M250 An evaluation of the impact of changes to assessment practice</a:t>
            </a:r>
            <a:br>
              <a:rPr lang="en-GB" sz="2400" dirty="0"/>
            </a:br>
            <a:r>
              <a:rPr lang="en-GB" sz="2400" dirty="0"/>
              <a:t>in a second-year object-oriented Java programming module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Anton </a:t>
            </a:r>
            <a:r>
              <a:rPr lang="en-GB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Sharon Dawes, Lindsey Court, Matthew Nelson, Richard Walker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931616" y="312158"/>
            <a:ext cx="971082" cy="66574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3220" y="5994399"/>
            <a:ext cx="1807748" cy="5531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4108" y="1487398"/>
            <a:ext cx="6062908" cy="19395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Aims of Project are to explore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  <a:latin typeface="Arial"/>
                <a:cs typeface="Arial"/>
              </a:rPr>
              <a:t> The impact of assessment changes in M250 on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  <a:latin typeface="Arial"/>
                <a:cs typeface="Arial"/>
              </a:rPr>
              <a:t> retention, attainment and other KPIs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  <a:latin typeface="Arial"/>
                <a:cs typeface="Arial"/>
              </a:rPr>
              <a:t> Students' use of automated feedback on code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  <a:latin typeface="Arial"/>
                <a:cs typeface="Arial"/>
              </a:rPr>
              <a:t> What we do next with assessment and feedback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55462" y="1483497"/>
            <a:ext cx="4440317" cy="22534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Sources of data: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  <a:latin typeface="Arial"/>
                <a:cs typeface="Arial"/>
              </a:rPr>
              <a:t> Diagnostic quiz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  <a:latin typeface="Arial"/>
                <a:cs typeface="Arial"/>
              </a:rPr>
              <a:t> Forums</a:t>
            </a:r>
            <a:endParaRPr lang="en-GB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Analytics tools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>
                <a:solidFill>
                  <a:srgbClr val="0070C0"/>
                </a:solidFill>
                <a:latin typeface="Arial"/>
                <a:cs typeface="Arial"/>
              </a:rPr>
              <a:t> Student questionnaires</a:t>
            </a: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72113" y="3634166"/>
            <a:ext cx="5553863" cy="1962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0070C0"/>
                </a:solidFill>
                <a:latin typeface="Arial"/>
                <a:cs typeface="Arial"/>
              </a:rPr>
              <a:t>Feedback tools in </a:t>
            </a:r>
            <a:r>
              <a:rPr lang="en-GB" b="1" dirty="0" err="1">
                <a:solidFill>
                  <a:srgbClr val="0070C0"/>
                </a:solidFill>
                <a:latin typeface="Arial"/>
                <a:cs typeface="Arial"/>
              </a:rPr>
              <a:t>CodeRunner</a:t>
            </a:r>
            <a:r>
              <a:rPr lang="en-GB" b="1" dirty="0">
                <a:solidFill>
                  <a:srgbClr val="0070C0"/>
                </a:solidFill>
                <a:latin typeface="Arial"/>
                <a:cs typeface="Arial"/>
              </a:rPr>
              <a:t> environment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olidFill>
                  <a:srgbClr val="0070C0"/>
                </a:solidFill>
                <a:latin typeface="Arial"/>
                <a:cs typeface="Arial"/>
              </a:rPr>
              <a:t>Students receive automated feedback on their code: </a:t>
            </a:r>
            <a:endParaRPr lang="en-GB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  <a:latin typeface="Arial"/>
                <a:cs typeface="Arial"/>
              </a:rPr>
              <a:t> Compilation errors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  <a:latin typeface="Arial"/>
                <a:cs typeface="Arial"/>
              </a:rPr>
              <a:t> Structural errors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>
                <a:solidFill>
                  <a:srgbClr val="0070C0"/>
                </a:solidFill>
                <a:latin typeface="Arial"/>
                <a:cs typeface="Arial"/>
              </a:rPr>
              <a:t> Functionality 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56943" y="3743489"/>
            <a:ext cx="4996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Reporting of valid and invalid code:</a:t>
            </a:r>
          </a:p>
        </p:txBody>
      </p:sp>
      <p:pic>
        <p:nvPicPr>
          <p:cNvPr id="11" name="Picture 11" descr="Text&#10;&#10;Description automatically generated">
            <a:extLst>
              <a:ext uri="{FF2B5EF4-FFF2-40B4-BE49-F238E27FC236}">
                <a16:creationId xmlns:a16="http://schemas.microsoft.com/office/drawing/2014/main" id="{2ED7B366-FDF3-FC07-BE61-E07DC4804F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6332" y="4248444"/>
            <a:ext cx="5695950" cy="212781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815F50D41B5545AF54347A54EA731C" ma:contentTypeVersion="8" ma:contentTypeDescription="Create a new document." ma:contentTypeScope="" ma:versionID="c25d93fd0946a6658257804128814125">
  <xsd:schema xmlns:xsd="http://www.w3.org/2001/XMLSchema" xmlns:xs="http://www.w3.org/2001/XMLSchema" xmlns:p="http://schemas.microsoft.com/office/2006/metadata/properties" xmlns:ns2="609fd0e5-9fa3-45bd-a65c-1a06319deaa9" targetNamespace="http://schemas.microsoft.com/office/2006/metadata/properties" ma:root="true" ma:fieldsID="ba734e694db23699911d7b4bde89a267" ns2:_="">
    <xsd:import namespace="609fd0e5-9fa3-45bd-a65c-1a06319dea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9fd0e5-9fa3-45bd-a65c-1a06319dea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874EFE-AC93-4F1C-A8AC-66EB9D17A72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20A775-D547-4392-9597-1755A8ABEC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FB5786-0B35-40A1-9326-94FF1B909E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9fd0e5-9fa3-45bd-a65c-1a06319dea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3928</TotalTime>
  <Words>118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M250 An evaluation of the impact of changes to assessment practice in a second-year object-oriented Java programming module Anton Dil, Sharon Dawes, Lindsey Court, Matthew Nelson, Richard Walker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540</cp:revision>
  <cp:lastPrinted>2018-10-16T09:27:54Z</cp:lastPrinted>
  <dcterms:created xsi:type="dcterms:W3CDTF">2017-05-06T04:58:44Z</dcterms:created>
  <dcterms:modified xsi:type="dcterms:W3CDTF">2022-04-25T14:53:59Z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0x010100A6815F50D41B5545AF54347A54EA731C</vt:lpwstr>
  </property>
</Properties>
</file>