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12192000" cy="6858000"/>
  <p:notesSz cx="7010400" cy="92964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C1D649-7D4C-4B40-BFA9-0897E7994D91}" v="38" dt="2022-04-21T15:30:19.197"/>
    <p1510:client id="{EA99464A-7B25-3081-46A9-DB8DDA5D97B4}" v="188" dt="2022-04-21T15:01:19.0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2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06632" y="1071223"/>
            <a:ext cx="2629818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br>
              <a:rPr lang="en-GB" altLang="en-US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0355B4-B561-421A-8E06-D2A49AF437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00668" y="148182"/>
            <a:ext cx="1605196" cy="110047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246E7F0-9E49-4431-8EB9-672D860D99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3219" y="5673617"/>
            <a:ext cx="2856161" cy="873900"/>
          </a:xfrm>
          <a:prstGeom prst="rect">
            <a:avLst/>
          </a:prstGeom>
        </p:spPr>
      </p:pic>
      <p:sp>
        <p:nvSpPr>
          <p:cNvPr id="5" name="Rectangle 1">
            <a:extLst>
              <a:ext uri="{FF2B5EF4-FFF2-40B4-BE49-F238E27FC236}">
                <a16:creationId xmlns:a16="http://schemas.microsoft.com/office/drawing/2014/main" id="{22A29F44-B223-970C-615E-B46EAD1A8B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23243"/>
            <a:ext cx="3772025" cy="410881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600" b="1" dirty="0">
                <a:solidFill>
                  <a:schemeClr val="bg1"/>
                </a:solidFill>
                <a:latin typeface="Arial"/>
                <a:cs typeface="Arial"/>
              </a:rPr>
              <a:t>Intended Outcomes &amp; Impact:</a:t>
            </a: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endParaRPr lang="en-GB" alt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 eaLnBrk="0" fontAlgn="base" hangingPunct="0">
              <a:lnSpc>
                <a:spcPct val="100000"/>
              </a:lnSpc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GB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Refine and update current curriculum offering according to the student voice</a:t>
            </a: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endParaRPr lang="en-GB" alt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 eaLnBrk="0" fontAlgn="base" hangingPunct="0">
              <a:lnSpc>
                <a:spcPct val="100000"/>
              </a:lnSpc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GB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Fill gaps and enhance how well employability aspirations are catered for by the C&amp;C curriculum</a:t>
            </a:r>
          </a:p>
          <a:p>
            <a:pPr marL="342900" indent="-342900" algn="l" eaLnBrk="0" fontAlgn="base" hangingPunct="0">
              <a:lnSpc>
                <a:spcPct val="100000"/>
              </a:lnSpc>
              <a:spcAft>
                <a:spcPct val="0"/>
              </a:spcAft>
              <a:buFont typeface="Wingdings" panose="05000000000000000000" pitchFamily="2" charset="2"/>
              <a:buChar char="Ø"/>
            </a:pPr>
            <a:endParaRPr lang="en-GB" alt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 eaLnBrk="0" fontAlgn="base" hangingPunct="0">
              <a:lnSpc>
                <a:spcPct val="100000"/>
              </a:lnSpc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GB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 C&amp;C student body in terms of career readiness stages </a:t>
            </a:r>
            <a:r>
              <a:rPr lang="en-GB" alt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(Discover, Explore, Achieve, Progress)</a:t>
            </a: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endParaRPr lang="en-GB" alt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 eaLnBrk="0" fontAlgn="base" hangingPunct="0">
              <a:lnSpc>
                <a:spcPct val="100000"/>
              </a:lnSpc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GB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/>
              </a:rPr>
              <a:t>More effectively deploy current CES resources to support these students and to provide an insight for any future bespoke creations.</a:t>
            </a:r>
            <a:br>
              <a:rPr lang="en-GB" altLang="en-US" sz="1200" b="1" dirty="0">
                <a:latin typeface="Arial" panose="020B0604020202020204" pitchFamily="34" charset="0"/>
                <a:cs typeface="Arial"/>
              </a:rPr>
            </a:br>
            <a:endParaRPr lang="en-GB" altLang="en-US" sz="1200" b="1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0430F4CD-0649-6F47-A2A6-0F5D86798F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2074" y="1217875"/>
            <a:ext cx="1909519" cy="401648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600" b="1" dirty="0">
                <a:solidFill>
                  <a:schemeClr val="bg1"/>
                </a:solidFill>
                <a:latin typeface="Arial"/>
                <a:cs typeface="Arial"/>
              </a:rPr>
              <a:t>Methodology</a:t>
            </a: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endParaRPr lang="en-GB" alt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TM470 Cohort:</a:t>
            </a: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endParaRPr lang="en-GB" alt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Survey</a:t>
            </a: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V</a:t>
            </a: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Quantitative Analysis</a:t>
            </a: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V</a:t>
            </a: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Interviews</a:t>
            </a: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V </a:t>
            </a: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Qualitative Analysis</a:t>
            </a: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endParaRPr lang="en-GB" alt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br>
              <a:rPr lang="en-GB" altLang="en-US" sz="1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dirty="0">
                <a:solidFill>
                  <a:schemeClr val="bg1"/>
                </a:solidFill>
                <a:latin typeface="Arial" panose="020B0604020202020204" pitchFamily="34" charset="0"/>
                <a:cs typeface="Arial"/>
              </a:rPr>
            </a:br>
            <a:endParaRPr lang="en-GB" altLang="en-US" sz="18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8D29462-621A-1130-9A85-7EBB24152B19}"/>
              </a:ext>
            </a:extLst>
          </p:cNvPr>
          <p:cNvSpPr txBox="1"/>
          <p:nvPr/>
        </p:nvSpPr>
        <p:spPr>
          <a:xfrm>
            <a:off x="9453365" y="3027255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  <a:cs typeface="Calibri"/>
              </a:rPr>
              <a:t>And: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6FF2C65-2C28-8832-5305-B7B86E1A9936}"/>
              </a:ext>
            </a:extLst>
          </p:cNvPr>
          <p:cNvSpPr txBox="1"/>
          <p:nvPr/>
        </p:nvSpPr>
        <p:spPr>
          <a:xfrm>
            <a:off x="77231" y="128757"/>
            <a:ext cx="9794036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Curriculum Development in Computing and Communications: </a:t>
            </a:r>
          </a:p>
          <a:p>
            <a:pPr algn="ctr"/>
            <a:r>
              <a:rPr lang="en-GB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Enabling the Student Voice, Facilitating Employability and </a:t>
            </a:r>
          </a:p>
          <a:p>
            <a:pPr algn="ctr"/>
            <a:r>
              <a:rPr lang="en-GB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Exploring Students’ Personal and Professional Aspirations.</a:t>
            </a:r>
            <a:endParaRPr lang="en-GB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E1AB3B1-1632-1772-B118-C1EAB0C5F924}"/>
              </a:ext>
            </a:extLst>
          </p:cNvPr>
          <p:cNvSpPr txBox="1"/>
          <p:nvPr/>
        </p:nvSpPr>
        <p:spPr>
          <a:xfrm>
            <a:off x="9490370" y="2063127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bg1"/>
                </a:solidFill>
                <a:cs typeface="Calibri"/>
              </a:rPr>
              <a:t>Joint Project with:</a:t>
            </a:r>
          </a:p>
        </p:txBody>
      </p:sp>
      <p:pic>
        <p:nvPicPr>
          <p:cNvPr id="14" name="Picture 14" descr="A picture containing text&#10;&#10;Description automatically generated">
            <a:extLst>
              <a:ext uri="{FF2B5EF4-FFF2-40B4-BE49-F238E27FC236}">
                <a16:creationId xmlns:a16="http://schemas.microsoft.com/office/drawing/2014/main" id="{2EC7B826-CD6F-2BF8-DB61-DDA561AF6CD9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5712" r="10509"/>
          <a:stretch/>
        </p:blipFill>
        <p:spPr>
          <a:xfrm>
            <a:off x="9498353" y="3434859"/>
            <a:ext cx="2154604" cy="904875"/>
          </a:xfrm>
          <a:prstGeom prst="rect">
            <a:avLst/>
          </a:prstGeom>
        </p:spPr>
      </p:pic>
      <p:pic>
        <p:nvPicPr>
          <p:cNvPr id="16" name="Picture 16">
            <a:extLst>
              <a:ext uri="{FF2B5EF4-FFF2-40B4-BE49-F238E27FC236}">
                <a16:creationId xmlns:a16="http://schemas.microsoft.com/office/drawing/2014/main" id="{2CE8FBE5-D7E4-E5EF-5A25-6E2A43786D1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98353" y="2483742"/>
            <a:ext cx="2409825" cy="619125"/>
          </a:xfrm>
          <a:prstGeom prst="rect">
            <a:avLst/>
          </a:prstGeom>
        </p:spPr>
      </p:pic>
      <p:sp>
        <p:nvSpPr>
          <p:cNvPr id="17" name="Rectangle 1">
            <a:extLst>
              <a:ext uri="{FF2B5EF4-FFF2-40B4-BE49-F238E27FC236}">
                <a16:creationId xmlns:a16="http://schemas.microsoft.com/office/drawing/2014/main" id="{CD47B4F2-B7B5-437C-B2E5-166B1169C0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5818" y="1217875"/>
            <a:ext cx="2629818" cy="484748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600" b="1" dirty="0">
                <a:solidFill>
                  <a:schemeClr val="bg1"/>
                </a:solidFill>
                <a:latin typeface="Arial"/>
                <a:cs typeface="Arial"/>
              </a:rPr>
              <a:t>We are asking:</a:t>
            </a:r>
            <a:br>
              <a:rPr lang="en-GB" alt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alt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GB" altLang="en-US" sz="1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reasons are C&amp;C students embarking on their studies?’</a:t>
            </a: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endParaRPr lang="en-GB" alt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‘What are C&amp;C students’ employability aspirations?’</a:t>
            </a:r>
            <a:br>
              <a:rPr lang="en-GB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altLang="en-US" sz="1400" i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‘</a:t>
            </a:r>
            <a:r>
              <a:rPr lang="en-GB" altLang="en-US" sz="1400" b="1" i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How well does the current curriculum meet C&amp;C students’ expectations and aspirations?’</a:t>
            </a: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endParaRPr lang="en-GB" altLang="en-US" sz="1400" b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400" b="1" i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‘Are there gaps in the curriculum currently?’</a:t>
            </a: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endParaRPr lang="en-GB" altLang="en-US" sz="1400" b="1" i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400" b="1" i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‘Are there any inclusivity and diversity considerations?’</a:t>
            </a: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br>
              <a:rPr lang="en-GB" altLang="en-US" sz="14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GB" altLang="en-US" sz="1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05E71FA-B24A-4021-825E-7C7C6C83DD07}"/>
              </a:ext>
            </a:extLst>
          </p:cNvPr>
          <p:cNvSpPr txBox="1"/>
          <p:nvPr/>
        </p:nvSpPr>
        <p:spPr>
          <a:xfrm>
            <a:off x="3772025" y="6010892"/>
            <a:ext cx="609924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Arial"/>
                <a:cs typeface="Arial"/>
              </a:rPr>
              <a:t>Alexis Lansbury- C&amp;C Senior Lecturer and Staff Tutor</a:t>
            </a:r>
          </a:p>
          <a:p>
            <a:pPr algn="ctr"/>
            <a:r>
              <a:rPr lang="en-GB" b="1" dirty="0">
                <a:solidFill>
                  <a:schemeClr val="bg1"/>
                </a:solidFill>
                <a:latin typeface="Arial"/>
                <a:cs typeface="Arial"/>
              </a:rPr>
              <a:t>Arabella Nock – CES Consultant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85722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211</Words>
  <Application>Microsoft Office PowerPoint</Application>
  <PresentationFormat>Widescreen</PresentationFormat>
  <Paragraphs>40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45</cp:revision>
  <cp:lastPrinted>2018-10-16T09:27:54Z</cp:lastPrinted>
  <dcterms:created xsi:type="dcterms:W3CDTF">2017-05-06T04:58:44Z</dcterms:created>
  <dcterms:modified xsi:type="dcterms:W3CDTF">2022-04-27T13:29:33Z</dcterms:modified>
</cp:coreProperties>
</file>