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A77"/>
    <a:srgbClr val="06061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35" autoAdjust="0"/>
    <p:restoredTop sz="86410" autoAdjust="0"/>
  </p:normalViewPr>
  <p:slideViewPr>
    <p:cSldViewPr snapToGrid="0">
      <p:cViewPr varScale="1">
        <p:scale>
          <a:sx n="74" d="100"/>
          <a:sy n="74" d="100"/>
        </p:scale>
        <p:origin x="1157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299369" y="1450861"/>
            <a:ext cx="4812902" cy="38164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0" lang="en-GB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intervention (tuition strategy)</a:t>
            </a:r>
          </a:p>
          <a:p>
            <a:endParaRPr kumimoji="0" lang="en-GB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kumimoji="0" lang="en-GB" altLang="en-US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Situation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Retention is a problem on S217. Between 30-40% of students typically defer or cancel their enrolment.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Poor sense of community [1]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Previous </a:t>
            </a:r>
            <a:r>
              <a:rPr lang="en-GB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eSTEeM</a:t>
            </a: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project [2] running weekly meetings with tutorial groups showed promising results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Informal study time can be a valuable practice.</a:t>
            </a:r>
          </a:p>
          <a:p>
            <a:endParaRPr lang="en-GB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Aims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student retention by an increased sense of community and maintain excitement of learning</a:t>
            </a:r>
          </a:p>
          <a:p>
            <a:endParaRPr lang="en-GB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Wider roll-out being planned for 23J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within constraints of tuition budget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97428" y="131387"/>
            <a:ext cx="10343294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2400" b="1" dirty="0">
                <a:solidFill>
                  <a:srgbClr val="FF8A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Evaluating community-focussed Workshop Sessions as improvement to the tuition strategy on a core Level 2 Physics module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Adam Freeman, Anne-Katrin </a:t>
            </a:r>
            <a:r>
              <a:rPr lang="en-GB" altLang="en-US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Klehe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427" y="5934345"/>
            <a:ext cx="2589363" cy="792268"/>
          </a:xfrm>
          <a:prstGeom prst="rect">
            <a:avLst/>
          </a:prstGeom>
        </p:spPr>
      </p:pic>
      <p:pic>
        <p:nvPicPr>
          <p:cNvPr id="9" name="Picture 8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6C7A6090-39D0-B303-D8E4-96EDB08762E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1158" y="540791"/>
            <a:ext cx="2273415" cy="74402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4B84B92-7224-6B8A-9549-BE45A12062D4}"/>
              </a:ext>
            </a:extLst>
          </p:cNvPr>
          <p:cNvSpPr txBox="1"/>
          <p:nvPr/>
        </p:nvSpPr>
        <p:spPr>
          <a:xfrm>
            <a:off x="5544874" y="1320237"/>
            <a:ext cx="6486982" cy="338554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0" lang="en-GB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evaluation (this </a:t>
            </a:r>
            <a:r>
              <a:rPr kumimoji="0" lang="en-GB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eSTEeM</a:t>
            </a:r>
            <a:r>
              <a:rPr kumimoji="0" lang="en-GB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project)</a:t>
            </a:r>
          </a:p>
          <a:p>
            <a:endParaRPr kumimoji="0" lang="en-GB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Does a more community-orientated tuition strategy improve student retention?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student participation in study sessions and their sense of community.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effect of these sessions on different demographic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0" lang="en-GB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altLang="en-US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Method: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Qualitative analysis: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perception of community, two surveys of all S217 students.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student-led focus groups: how did students feel about the sessions.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Quantitative data: Student retention and TMA submissions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0" lang="en-GB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altLang="en-US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Outcome: </a:t>
            </a:r>
            <a:r>
              <a:rPr lang="en-GB" altLang="en-US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Provide recommendation for best practice of tutorial strategy for 24J (and for S217’s successor module).</a:t>
            </a:r>
            <a:endParaRPr kumimoji="0" lang="en-GB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89E208-D763-10B0-117E-9C3582D69A98}"/>
              </a:ext>
            </a:extLst>
          </p:cNvPr>
          <p:cNvSpPr txBox="1"/>
          <p:nvPr/>
        </p:nvSpPr>
        <p:spPr>
          <a:xfrm>
            <a:off x="7872695" y="5042118"/>
            <a:ext cx="43193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  <a:p>
            <a:r>
              <a:rPr lang="en-GB" sz="1200" dirty="0">
                <a:solidFill>
                  <a:srgbClr val="FF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[1] </a:t>
            </a:r>
            <a:r>
              <a:rPr lang="en-GB" sz="1200" dirty="0" err="1">
                <a:solidFill>
                  <a:srgbClr val="FF66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Discoveruni</a:t>
            </a:r>
            <a:r>
              <a:rPr lang="en-GB" sz="1200" dirty="0">
                <a:solidFill>
                  <a:srgbClr val="FF66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(2022) NSS 2022 results for The Open University Physics courses: R51 https://discoveruni.gov.uk/course-details/10007773/R51/Part-time/  and Q77 https://discoveruni.gov.uk/course-details/10007773/Q77/</a:t>
            </a:r>
            <a:r>
              <a:rPr lang="en-GB" sz="1200" dirty="0">
                <a:solidFill>
                  <a:srgbClr val="FF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Part-time/</a:t>
            </a:r>
          </a:p>
          <a:p>
            <a:r>
              <a:rPr lang="en-GB" sz="1200" dirty="0">
                <a:solidFill>
                  <a:srgbClr val="FF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[2] </a:t>
            </a:r>
            <a:r>
              <a:rPr lang="en-GB" sz="1200" dirty="0" err="1">
                <a:solidFill>
                  <a:srgbClr val="FF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Klehe</a:t>
            </a:r>
            <a:r>
              <a:rPr lang="en-GB" sz="1200" dirty="0">
                <a:solidFill>
                  <a:srgbClr val="FF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(2022) </a:t>
            </a:r>
            <a:r>
              <a:rPr lang="en-GB" sz="1200" dirty="0" err="1">
                <a:solidFill>
                  <a:srgbClr val="FF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eSTEeM</a:t>
            </a:r>
            <a:r>
              <a:rPr lang="en-GB" sz="1200" dirty="0">
                <a:solidFill>
                  <a:srgbClr val="FF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project: Building a sense of community in a core 2</a:t>
            </a:r>
            <a:r>
              <a:rPr lang="en-GB" sz="1200" baseline="30000" dirty="0">
                <a:solidFill>
                  <a:srgbClr val="FF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nd</a:t>
            </a:r>
            <a:r>
              <a:rPr lang="en-GB" sz="1200" dirty="0">
                <a:solidFill>
                  <a:srgbClr val="FF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level Physics module(S217) and investigating qualitatively its effect on retention. </a:t>
            </a:r>
            <a:endParaRPr lang="en-US" sz="16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5DE70DD-F28F-83EE-AB77-EB3718B1CA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80194" y="4773822"/>
            <a:ext cx="3200506" cy="202159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289</Words>
  <Application>Microsoft Office PowerPoint</Application>
  <PresentationFormat>Widescreen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Evaluating community-focussed Workshop Sessions as improvement to the tuition strategy on a core Level 2 Physics module Adam Freeman, Anne-Katrin Klehe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481</cp:revision>
  <cp:lastPrinted>2018-10-16T09:27:54Z</cp:lastPrinted>
  <dcterms:created xsi:type="dcterms:W3CDTF">2017-05-06T04:58:44Z</dcterms:created>
  <dcterms:modified xsi:type="dcterms:W3CDTF">2023-05-22T14:01:44Z</dcterms:modified>
</cp:coreProperties>
</file>