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9" r:id="rId6"/>
    <p:sldId id="258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F5FB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B8DF3FD-D214-4C73-BCDC-564DFA52345F}" v="16" dt="2020-06-16T14:10:04.0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2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iona.Moorman" userId="9a9be993-b746-4073-b9d8-c5364dca645a" providerId="ADAL" clId="{BB8DF3FD-D214-4C73-BCDC-564DFA52345F}"/>
    <pc:docChg chg="undo modSld modMainMaster">
      <pc:chgData name="Fiona.Moorman" userId="9a9be993-b746-4073-b9d8-c5364dca645a" providerId="ADAL" clId="{BB8DF3FD-D214-4C73-BCDC-564DFA52345F}" dt="2020-06-16T15:02:30.347" v="26" actId="403"/>
      <pc:docMkLst>
        <pc:docMk/>
      </pc:docMkLst>
      <pc:sldChg chg="addSp modSp setBg">
        <pc:chgData name="Fiona.Moorman" userId="9a9be993-b746-4073-b9d8-c5364dca645a" providerId="ADAL" clId="{BB8DF3FD-D214-4C73-BCDC-564DFA52345F}" dt="2020-06-16T14:09:46.912" v="19" actId="207"/>
        <pc:sldMkLst>
          <pc:docMk/>
          <pc:sldMk cId="542648342" sldId="256"/>
        </pc:sldMkLst>
        <pc:spChg chg="mod">
          <ac:chgData name="Fiona.Moorman" userId="9a9be993-b746-4073-b9d8-c5364dca645a" providerId="ADAL" clId="{BB8DF3FD-D214-4C73-BCDC-564DFA52345F}" dt="2020-06-16T14:07:50.866" v="8" actId="1076"/>
          <ac:spMkLst>
            <pc:docMk/>
            <pc:sldMk cId="542648342" sldId="256"/>
            <ac:spMk id="5" creationId="{00000000-0000-0000-0000-000000000000}"/>
          </ac:spMkLst>
        </pc:spChg>
        <pc:spChg chg="mod">
          <ac:chgData name="Fiona.Moorman" userId="9a9be993-b746-4073-b9d8-c5364dca645a" providerId="ADAL" clId="{BB8DF3FD-D214-4C73-BCDC-564DFA52345F}" dt="2020-06-16T14:09:42.911" v="18" actId="207"/>
          <ac:spMkLst>
            <pc:docMk/>
            <pc:sldMk cId="542648342" sldId="256"/>
            <ac:spMk id="8" creationId="{00000000-0000-0000-0000-000000000000}"/>
          </ac:spMkLst>
        </pc:spChg>
        <pc:spChg chg="mod">
          <ac:chgData name="Fiona.Moorman" userId="9a9be993-b746-4073-b9d8-c5364dca645a" providerId="ADAL" clId="{BB8DF3FD-D214-4C73-BCDC-564DFA52345F}" dt="2020-06-16T14:09:46.912" v="19" actId="207"/>
          <ac:spMkLst>
            <pc:docMk/>
            <pc:sldMk cId="542648342" sldId="256"/>
            <ac:spMk id="9" creationId="{00000000-0000-0000-0000-000000000000}"/>
          </ac:spMkLst>
        </pc:spChg>
        <pc:picChg chg="add mod modCrop">
          <ac:chgData name="Fiona.Moorman" userId="9a9be993-b746-4073-b9d8-c5364dca645a" providerId="ADAL" clId="{BB8DF3FD-D214-4C73-BCDC-564DFA52345F}" dt="2020-06-16T14:07:47.875" v="7" actId="1076"/>
          <ac:picMkLst>
            <pc:docMk/>
            <pc:sldMk cId="542648342" sldId="256"/>
            <ac:picMk id="6" creationId="{EC3E2470-FF25-4909-A881-80BE8970B690}"/>
          </ac:picMkLst>
        </pc:picChg>
      </pc:sldChg>
      <pc:sldChg chg="modSp">
        <pc:chgData name="Fiona.Moorman" userId="9a9be993-b746-4073-b9d8-c5364dca645a" providerId="ADAL" clId="{BB8DF3FD-D214-4C73-BCDC-564DFA52345F}" dt="2020-06-16T15:02:22.671" v="25" actId="403"/>
        <pc:sldMkLst>
          <pc:docMk/>
          <pc:sldMk cId="3984561517" sldId="258"/>
        </pc:sldMkLst>
        <pc:spChg chg="mod">
          <ac:chgData name="Fiona.Moorman" userId="9a9be993-b746-4073-b9d8-c5364dca645a" providerId="ADAL" clId="{BB8DF3FD-D214-4C73-BCDC-564DFA52345F}" dt="2020-06-16T15:02:22.671" v="25" actId="403"/>
          <ac:spMkLst>
            <pc:docMk/>
            <pc:sldMk cId="3984561517" sldId="258"/>
            <ac:spMk id="2" creationId="{00000000-0000-0000-0000-000000000000}"/>
          </ac:spMkLst>
        </pc:spChg>
        <pc:spChg chg="mod">
          <ac:chgData name="Fiona.Moorman" userId="9a9be993-b746-4073-b9d8-c5364dca645a" providerId="ADAL" clId="{BB8DF3FD-D214-4C73-BCDC-564DFA52345F}" dt="2020-06-16T14:09:59.524" v="21" actId="207"/>
          <ac:spMkLst>
            <pc:docMk/>
            <pc:sldMk cId="3984561517" sldId="258"/>
            <ac:spMk id="3" creationId="{00000000-0000-0000-0000-000000000000}"/>
          </ac:spMkLst>
        </pc:spChg>
      </pc:sldChg>
      <pc:sldChg chg="modSp">
        <pc:chgData name="Fiona.Moorman" userId="9a9be993-b746-4073-b9d8-c5364dca645a" providerId="ADAL" clId="{BB8DF3FD-D214-4C73-BCDC-564DFA52345F}" dt="2020-06-16T14:09:54.111" v="20" actId="207"/>
        <pc:sldMkLst>
          <pc:docMk/>
          <pc:sldMk cId="2583573490" sldId="259"/>
        </pc:sldMkLst>
        <pc:spChg chg="mod">
          <ac:chgData name="Fiona.Moorman" userId="9a9be993-b746-4073-b9d8-c5364dca645a" providerId="ADAL" clId="{BB8DF3FD-D214-4C73-BCDC-564DFA52345F}" dt="2020-06-16T14:09:54.111" v="20" actId="207"/>
          <ac:spMkLst>
            <pc:docMk/>
            <pc:sldMk cId="2583573490" sldId="259"/>
            <ac:spMk id="6" creationId="{00000000-0000-0000-0000-000000000000}"/>
          </ac:spMkLst>
        </pc:spChg>
      </pc:sldChg>
      <pc:sldChg chg="modSp">
        <pc:chgData name="Fiona.Moorman" userId="9a9be993-b746-4073-b9d8-c5364dca645a" providerId="ADAL" clId="{BB8DF3FD-D214-4C73-BCDC-564DFA52345F}" dt="2020-06-16T15:02:30.347" v="26" actId="403"/>
        <pc:sldMkLst>
          <pc:docMk/>
          <pc:sldMk cId="2364362587" sldId="260"/>
        </pc:sldMkLst>
        <pc:spChg chg="mod">
          <ac:chgData name="Fiona.Moorman" userId="9a9be993-b746-4073-b9d8-c5364dca645a" providerId="ADAL" clId="{BB8DF3FD-D214-4C73-BCDC-564DFA52345F}" dt="2020-06-16T15:02:30.347" v="26" actId="403"/>
          <ac:spMkLst>
            <pc:docMk/>
            <pc:sldMk cId="2364362587" sldId="260"/>
            <ac:spMk id="2" creationId="{00000000-0000-0000-0000-000000000000}"/>
          </ac:spMkLst>
        </pc:spChg>
        <pc:spChg chg="mod">
          <ac:chgData name="Fiona.Moorman" userId="9a9be993-b746-4073-b9d8-c5364dca645a" providerId="ADAL" clId="{BB8DF3FD-D214-4C73-BCDC-564DFA52345F}" dt="2020-06-16T14:10:04.028" v="22" actId="207"/>
          <ac:spMkLst>
            <pc:docMk/>
            <pc:sldMk cId="2364362587" sldId="260"/>
            <ac:spMk id="3" creationId="{00000000-0000-0000-0000-000000000000}"/>
          </ac:spMkLst>
        </pc:spChg>
      </pc:sldChg>
      <pc:sldMasterChg chg="setBg modSldLayout">
        <pc:chgData name="Fiona.Moorman" userId="9a9be993-b746-4073-b9d8-c5364dca645a" providerId="ADAL" clId="{BB8DF3FD-D214-4C73-BCDC-564DFA52345F}" dt="2020-06-16T14:09:19.890" v="17"/>
        <pc:sldMasterMkLst>
          <pc:docMk/>
          <pc:sldMasterMk cId="2088454074" sldId="2147483660"/>
        </pc:sldMasterMkLst>
        <pc:sldLayoutChg chg="setBg">
          <pc:chgData name="Fiona.Moorman" userId="9a9be993-b746-4073-b9d8-c5364dca645a" providerId="ADAL" clId="{BB8DF3FD-D214-4C73-BCDC-564DFA52345F}" dt="2020-06-16T14:09:19.890" v="17"/>
          <pc:sldLayoutMkLst>
            <pc:docMk/>
            <pc:sldMasterMk cId="2088454074" sldId="2147483660"/>
            <pc:sldLayoutMk cId="4035493174" sldId="2147483661"/>
          </pc:sldLayoutMkLst>
        </pc:sldLayoutChg>
        <pc:sldLayoutChg chg="setBg">
          <pc:chgData name="Fiona.Moorman" userId="9a9be993-b746-4073-b9d8-c5364dca645a" providerId="ADAL" clId="{BB8DF3FD-D214-4C73-BCDC-564DFA52345F}" dt="2020-06-16T14:09:19.890" v="17"/>
          <pc:sldLayoutMkLst>
            <pc:docMk/>
            <pc:sldMasterMk cId="2088454074" sldId="2147483660"/>
            <pc:sldLayoutMk cId="1121822469" sldId="2147483662"/>
          </pc:sldLayoutMkLst>
        </pc:sldLayoutChg>
        <pc:sldLayoutChg chg="setBg">
          <pc:chgData name="Fiona.Moorman" userId="9a9be993-b746-4073-b9d8-c5364dca645a" providerId="ADAL" clId="{BB8DF3FD-D214-4C73-BCDC-564DFA52345F}" dt="2020-06-16T14:09:19.890" v="17"/>
          <pc:sldLayoutMkLst>
            <pc:docMk/>
            <pc:sldMasterMk cId="2088454074" sldId="2147483660"/>
            <pc:sldLayoutMk cId="4288140790" sldId="2147483663"/>
          </pc:sldLayoutMkLst>
        </pc:sldLayoutChg>
        <pc:sldLayoutChg chg="setBg">
          <pc:chgData name="Fiona.Moorman" userId="9a9be993-b746-4073-b9d8-c5364dca645a" providerId="ADAL" clId="{BB8DF3FD-D214-4C73-BCDC-564DFA52345F}" dt="2020-06-16T14:09:19.890" v="17"/>
          <pc:sldLayoutMkLst>
            <pc:docMk/>
            <pc:sldMasterMk cId="2088454074" sldId="2147483660"/>
            <pc:sldLayoutMk cId="1115436368" sldId="2147483664"/>
          </pc:sldLayoutMkLst>
        </pc:sldLayoutChg>
        <pc:sldLayoutChg chg="setBg">
          <pc:chgData name="Fiona.Moorman" userId="9a9be993-b746-4073-b9d8-c5364dca645a" providerId="ADAL" clId="{BB8DF3FD-D214-4C73-BCDC-564DFA52345F}" dt="2020-06-16T14:09:19.890" v="17"/>
          <pc:sldLayoutMkLst>
            <pc:docMk/>
            <pc:sldMasterMk cId="2088454074" sldId="2147483660"/>
            <pc:sldLayoutMk cId="2687284433" sldId="2147483665"/>
          </pc:sldLayoutMkLst>
        </pc:sldLayoutChg>
        <pc:sldLayoutChg chg="setBg">
          <pc:chgData name="Fiona.Moorman" userId="9a9be993-b746-4073-b9d8-c5364dca645a" providerId="ADAL" clId="{BB8DF3FD-D214-4C73-BCDC-564DFA52345F}" dt="2020-06-16T14:09:19.890" v="17"/>
          <pc:sldLayoutMkLst>
            <pc:docMk/>
            <pc:sldMasterMk cId="2088454074" sldId="2147483660"/>
            <pc:sldLayoutMk cId="1652409184" sldId="2147483666"/>
          </pc:sldLayoutMkLst>
        </pc:sldLayoutChg>
        <pc:sldLayoutChg chg="setBg">
          <pc:chgData name="Fiona.Moorman" userId="9a9be993-b746-4073-b9d8-c5364dca645a" providerId="ADAL" clId="{BB8DF3FD-D214-4C73-BCDC-564DFA52345F}" dt="2020-06-16T14:09:19.890" v="17"/>
          <pc:sldLayoutMkLst>
            <pc:docMk/>
            <pc:sldMasterMk cId="2088454074" sldId="2147483660"/>
            <pc:sldLayoutMk cId="2607203394" sldId="2147483667"/>
          </pc:sldLayoutMkLst>
        </pc:sldLayoutChg>
        <pc:sldLayoutChg chg="setBg">
          <pc:chgData name="Fiona.Moorman" userId="9a9be993-b746-4073-b9d8-c5364dca645a" providerId="ADAL" clId="{BB8DF3FD-D214-4C73-BCDC-564DFA52345F}" dt="2020-06-16T14:09:19.890" v="17"/>
          <pc:sldLayoutMkLst>
            <pc:docMk/>
            <pc:sldMasterMk cId="2088454074" sldId="2147483660"/>
            <pc:sldLayoutMk cId="3606676217" sldId="2147483668"/>
          </pc:sldLayoutMkLst>
        </pc:sldLayoutChg>
        <pc:sldLayoutChg chg="setBg">
          <pc:chgData name="Fiona.Moorman" userId="9a9be993-b746-4073-b9d8-c5364dca645a" providerId="ADAL" clId="{BB8DF3FD-D214-4C73-BCDC-564DFA52345F}" dt="2020-06-16T14:09:19.890" v="17"/>
          <pc:sldLayoutMkLst>
            <pc:docMk/>
            <pc:sldMasterMk cId="2088454074" sldId="2147483660"/>
            <pc:sldLayoutMk cId="2378536814" sldId="2147483669"/>
          </pc:sldLayoutMkLst>
        </pc:sldLayoutChg>
        <pc:sldLayoutChg chg="setBg">
          <pc:chgData name="Fiona.Moorman" userId="9a9be993-b746-4073-b9d8-c5364dca645a" providerId="ADAL" clId="{BB8DF3FD-D214-4C73-BCDC-564DFA52345F}" dt="2020-06-16T14:09:19.890" v="17"/>
          <pc:sldLayoutMkLst>
            <pc:docMk/>
            <pc:sldMasterMk cId="2088454074" sldId="2147483660"/>
            <pc:sldLayoutMk cId="1711759857" sldId="2147483670"/>
          </pc:sldLayoutMkLst>
        </pc:sldLayoutChg>
        <pc:sldLayoutChg chg="setBg">
          <pc:chgData name="Fiona.Moorman" userId="9a9be993-b746-4073-b9d8-c5364dca645a" providerId="ADAL" clId="{BB8DF3FD-D214-4C73-BCDC-564DFA52345F}" dt="2020-06-16T14:09:19.890" v="17"/>
          <pc:sldLayoutMkLst>
            <pc:docMk/>
            <pc:sldMasterMk cId="2088454074" sldId="2147483660"/>
            <pc:sldLayoutMk cId="4143432228" sldId="2147483671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5D31D-3770-4946-A493-309F58E8993B}" type="datetimeFigureOut">
              <a:rPr lang="en-GB" smtClean="0"/>
              <a:t>16/06/2020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1DFBC-BA17-426A-B8DC-A1CEED53E8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5493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5D31D-3770-4946-A493-309F58E8993B}" type="datetimeFigureOut">
              <a:rPr lang="en-GB" smtClean="0"/>
              <a:t>16/06/2020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1DFBC-BA17-426A-B8DC-A1CEED53E8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1759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5D31D-3770-4946-A493-309F58E8993B}" type="datetimeFigureOut">
              <a:rPr lang="en-GB" smtClean="0"/>
              <a:t>16/06/2020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1DFBC-BA17-426A-B8DC-A1CEED53E8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3432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5D31D-3770-4946-A493-309F58E8993B}" type="datetimeFigureOut">
              <a:rPr lang="en-GB" smtClean="0"/>
              <a:t>16/06/2020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1DFBC-BA17-426A-B8DC-A1CEED53E8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1822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5D31D-3770-4946-A493-309F58E8993B}" type="datetimeFigureOut">
              <a:rPr lang="en-GB" smtClean="0"/>
              <a:t>16/06/2020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1DFBC-BA17-426A-B8DC-A1CEED53E8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8140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5D31D-3770-4946-A493-309F58E8993B}" type="datetimeFigureOut">
              <a:rPr lang="en-GB" smtClean="0"/>
              <a:t>16/06/2020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1DFBC-BA17-426A-B8DC-A1CEED53E8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5436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5D31D-3770-4946-A493-309F58E8993B}" type="datetimeFigureOut">
              <a:rPr lang="en-GB" smtClean="0"/>
              <a:t>16/06/2020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1DFBC-BA17-426A-B8DC-A1CEED53E8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7284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5D31D-3770-4946-A493-309F58E8993B}" type="datetimeFigureOut">
              <a:rPr lang="en-GB" smtClean="0"/>
              <a:t>16/06/2020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1DFBC-BA17-426A-B8DC-A1CEED53E8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2409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5D31D-3770-4946-A493-309F58E8993B}" type="datetimeFigureOut">
              <a:rPr lang="en-GB" smtClean="0"/>
              <a:t>16/06/2020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1DFBC-BA17-426A-B8DC-A1CEED53E8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7203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5D31D-3770-4946-A493-309F58E8993B}" type="datetimeFigureOut">
              <a:rPr lang="en-GB" smtClean="0"/>
              <a:t>16/06/2020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1DFBC-BA17-426A-B8DC-A1CEED53E8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6676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5D31D-3770-4946-A493-309F58E8993B}" type="datetimeFigureOut">
              <a:rPr lang="en-GB" smtClean="0"/>
              <a:t>16/06/2020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1DFBC-BA17-426A-B8DC-A1CEED53E8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8536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7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5D31D-3770-4946-A493-309F58E8993B}" type="datetimeFigureOut">
              <a:rPr lang="en-GB" smtClean="0"/>
              <a:t>16/06/2020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81DFBC-BA17-426A-B8DC-A1CEED53E8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8454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59229" y="2396843"/>
            <a:ext cx="84255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Put your reference here. </a:t>
            </a:r>
            <a:r>
              <a:rPr lang="en-GB" sz="1200" dirty="0"/>
              <a:t>Remember you can check the OU Harvard Guide at the OU library site if you are uncertain.  The example reference below is for a source taken from an online newspaper article:</a:t>
            </a:r>
          </a:p>
          <a:p>
            <a:endParaRPr lang="en-GB" sz="1200" dirty="0"/>
          </a:p>
          <a:p>
            <a:r>
              <a:rPr lang="en-GB" sz="1200" dirty="0"/>
              <a:t>Author, A. (year of publication) ‘Title of the article’, </a:t>
            </a:r>
            <a:r>
              <a:rPr lang="en-GB" sz="1200" i="1" dirty="0"/>
              <a:t>Title of the Newspaper/ Journal</a:t>
            </a:r>
            <a:r>
              <a:rPr lang="en-GB" sz="1200" dirty="0"/>
              <a:t>, date [Online]. Available at URL (Accessed date).</a:t>
            </a:r>
          </a:p>
        </p:txBody>
      </p:sp>
      <p:sp>
        <p:nvSpPr>
          <p:cNvPr id="8" name="Rectangle 7"/>
          <p:cNvSpPr/>
          <p:nvPr/>
        </p:nvSpPr>
        <p:spPr>
          <a:xfrm>
            <a:off x="359229" y="1436212"/>
            <a:ext cx="694197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070C0"/>
                </a:solidFill>
              </a:rPr>
              <a:t>Article to share with journal club: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405600" y="3908114"/>
            <a:ext cx="783771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070C0"/>
                </a:solidFill>
              </a:rPr>
              <a:t>Presenter:</a:t>
            </a:r>
          </a:p>
          <a:p>
            <a:endParaRPr lang="en-GB" sz="2400" b="1" dirty="0">
              <a:solidFill>
                <a:srgbClr val="FF0000"/>
              </a:solidFill>
            </a:endParaRPr>
          </a:p>
          <a:p>
            <a:r>
              <a:rPr lang="en-GB" dirty="0"/>
              <a:t>Your name (modules studied, modules about to study)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C3E2470-FF25-4909-A881-80BE8970B690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53" r="13646"/>
          <a:stretch/>
        </p:blipFill>
        <p:spPr>
          <a:xfrm>
            <a:off x="6958940" y="110366"/>
            <a:ext cx="1963246" cy="2139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26483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93916" y="377147"/>
            <a:ext cx="84255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You might repeat the title of your example here – or perhaps an eye-catching headline of your own?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14705" y="2752948"/>
            <a:ext cx="6158981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0070C0"/>
                </a:solidFill>
              </a:rPr>
              <a:t>Why did I pick this example?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GB" dirty="0">
              <a:solidFill>
                <a:srgbClr val="0070C0"/>
              </a:solidFill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dirty="0"/>
              <a:t>Give a couple of reasons why you picked this piece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35734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0641" y="1759909"/>
            <a:ext cx="6878215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dirty="0"/>
              <a:t>Perhaps use bullet points to summarise your article?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GB" dirty="0"/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dirty="0"/>
              <a:t>You might want to rearrange the boxes here?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GB" dirty="0"/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dirty="0"/>
              <a:t>Perhaps copy/paste an image, either from the article, or one you think supports the science you have come across?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GB" dirty="0"/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dirty="0"/>
              <a:t>If you do use an image – remember that you should include a reference back to the original source.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GB" dirty="0"/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dirty="0"/>
              <a:t>You can resize text, change the colour – use a style you prefer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GB" sz="1600" dirty="0"/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GB" sz="1600" dirty="0"/>
          </a:p>
        </p:txBody>
      </p:sp>
      <p:sp>
        <p:nvSpPr>
          <p:cNvPr id="3" name="TextBox 2"/>
          <p:cNvSpPr txBox="1"/>
          <p:nvPr/>
        </p:nvSpPr>
        <p:spPr>
          <a:xfrm>
            <a:off x="153956" y="139215"/>
            <a:ext cx="36544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rgbClr val="0070C0"/>
                </a:solidFill>
              </a:rPr>
              <a:t>Key points from the article:</a:t>
            </a:r>
          </a:p>
        </p:txBody>
      </p:sp>
    </p:spTree>
    <p:extLst>
      <p:ext uri="{BB962C8B-B14F-4D97-AF65-F5344CB8AC3E}">
        <p14:creationId xmlns:p14="http://schemas.microsoft.com/office/powerpoint/2010/main" val="39845615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0641" y="1759909"/>
            <a:ext cx="6878215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1600" dirty="0"/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dirty="0"/>
              <a:t>Was the information clearly presented and easy to understand?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GB" dirty="0"/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dirty="0"/>
              <a:t>Does there seem to be any apparent debate in the academic community about this story? [There may not be!]</a:t>
            </a:r>
          </a:p>
          <a:p>
            <a:endParaRPr lang="en-GB" dirty="0"/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dirty="0"/>
              <a:t>Is there anything about this story that I would like to learn more about?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GB" sz="1600" dirty="0"/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GB" sz="1600" dirty="0"/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GB" sz="1600" dirty="0"/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GB" sz="1600" dirty="0"/>
          </a:p>
        </p:txBody>
      </p:sp>
      <p:sp>
        <p:nvSpPr>
          <p:cNvPr id="3" name="TextBox 2"/>
          <p:cNvSpPr txBox="1"/>
          <p:nvPr/>
        </p:nvSpPr>
        <p:spPr>
          <a:xfrm>
            <a:off x="153956" y="139215"/>
            <a:ext cx="73834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rgbClr val="0070C0"/>
                </a:solidFill>
              </a:rPr>
              <a:t>Any questions that I have about my story / development</a:t>
            </a:r>
          </a:p>
        </p:txBody>
      </p:sp>
    </p:spTree>
    <p:extLst>
      <p:ext uri="{BB962C8B-B14F-4D97-AF65-F5344CB8AC3E}">
        <p14:creationId xmlns:p14="http://schemas.microsoft.com/office/powerpoint/2010/main" val="2364362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27B3832F22F47449A07BF2606B2A814" ma:contentTypeVersion="10" ma:contentTypeDescription="Create a new document." ma:contentTypeScope="" ma:versionID="d80deca9f12f907b94f25f91d5a12196">
  <xsd:schema xmlns:xsd="http://www.w3.org/2001/XMLSchema" xmlns:xs="http://www.w3.org/2001/XMLSchema" xmlns:p="http://schemas.microsoft.com/office/2006/metadata/properties" xmlns:ns3="16b790ba-7ccb-434d-a802-d86ad4a20920" targetNamespace="http://schemas.microsoft.com/office/2006/metadata/properties" ma:root="true" ma:fieldsID="977c172bde8523e1cc5b8cad1c6ce2cb" ns3:_="">
    <xsd:import namespace="16b790ba-7ccb-434d-a802-d86ad4a2092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b790ba-7ccb-434d-a802-d86ad4a2092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23F06CF-B7DF-4773-B552-1B0DE0B27A8C}">
  <ds:schemaRefs>
    <ds:schemaRef ds:uri="http://purl.org/dc/terms/"/>
    <ds:schemaRef ds:uri="16b790ba-7ccb-434d-a802-d86ad4a20920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BC6CAB16-CAF5-4D93-AFBF-B57D5257C40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6b790ba-7ccb-434d-a802-d86ad4a2092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759F68D-67C5-431E-88AF-A1731E45304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</TotalTime>
  <Words>266</Words>
  <Application>Microsoft Office PowerPoint</Application>
  <PresentationFormat>On-screen Show (4:3)</PresentationFormat>
  <Paragraphs>30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Fiona.Moorman</cp:lastModifiedBy>
  <cp:revision>14</cp:revision>
  <dcterms:created xsi:type="dcterms:W3CDTF">2018-06-05T08:15:11Z</dcterms:created>
  <dcterms:modified xsi:type="dcterms:W3CDTF">2020-06-16T15:02:35Z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0x010100527B3832F22F47449A07BF2606B2A814</vt:lpwstr>
  </property>
</Properties>
</file>