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62" r:id="rId5"/>
    <p:sldMasterId id="2147483667" r:id="rId6"/>
    <p:sldMasterId id="2147483678" r:id="rId7"/>
    <p:sldMasterId id="2147483682" r:id="rId8"/>
  </p:sldMasterIdLst>
  <p:notesMasterIdLst>
    <p:notesMasterId r:id="rId14"/>
  </p:notesMasterIdLst>
  <p:handoutMasterIdLst>
    <p:handoutMasterId r:id="rId15"/>
  </p:handoutMasterIdLst>
  <p:sldIdLst>
    <p:sldId id="272" r:id="rId9"/>
    <p:sldId id="325" r:id="rId10"/>
    <p:sldId id="322" r:id="rId11"/>
    <p:sldId id="447" r:id="rId12"/>
    <p:sldId id="448" r:id="rId13"/>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931544-05DB-4C97-9AB0-9B6FC1B50EDA}" v="35" dt="2020-06-16T14:38:09.38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1481" autoAdjust="0"/>
  </p:normalViewPr>
  <p:slideViewPr>
    <p:cSldViewPr snapToGrid="0">
      <p:cViewPr varScale="1">
        <p:scale>
          <a:sx n="79" d="100"/>
          <a:sy n="79" d="100"/>
        </p:scale>
        <p:origin x="1008" y="78"/>
      </p:cViewPr>
      <p:guideLst/>
    </p:cSldViewPr>
  </p:slideViewPr>
  <p:notesTextViewPr>
    <p:cViewPr>
      <p:scale>
        <a:sx n="1" d="1"/>
        <a:sy n="1" d="1"/>
      </p:scale>
      <p:origin x="0" y="0"/>
    </p:cViewPr>
  </p:notesTextViewPr>
  <p:notesViewPr>
    <p:cSldViewPr snapToGrid="0">
      <p:cViewPr varScale="1">
        <p:scale>
          <a:sx n="41" d="100"/>
          <a:sy n="41" d="100"/>
        </p:scale>
        <p:origin x="2674" y="2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2.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552482A6-BD56-429A-B33F-4A52760A5BEE}" type="datetimeFigureOut">
              <a:rPr lang="en-GB" smtClean="0"/>
              <a:t>16/06/2020</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E2F70F4E-FF25-41CF-BAAB-B5CBB57D7643}" type="slidenum">
              <a:rPr lang="en-GB" smtClean="0"/>
              <a:t>‹#›</a:t>
            </a:fld>
            <a:endParaRPr lang="en-GB"/>
          </a:p>
        </p:txBody>
      </p:sp>
    </p:spTree>
    <p:extLst>
      <p:ext uri="{BB962C8B-B14F-4D97-AF65-F5344CB8AC3E}">
        <p14:creationId xmlns:p14="http://schemas.microsoft.com/office/powerpoint/2010/main" val="3263729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BEC27CDC-4EA3-4F47-9A8E-F594B15B706A}" type="datetimeFigureOut">
              <a:rPr lang="en-GB" smtClean="0"/>
              <a:t>16/06/2020</a:t>
            </a:fld>
            <a:endParaRPr lang="en-GB"/>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7D7434F4-EB68-4410-9E3D-B8F8FFF03265}" type="slidenum">
              <a:rPr lang="en-GB" smtClean="0"/>
              <a:t>‹#›</a:t>
            </a:fld>
            <a:endParaRPr lang="en-GB"/>
          </a:p>
        </p:txBody>
      </p:sp>
    </p:spTree>
    <p:extLst>
      <p:ext uri="{BB962C8B-B14F-4D97-AF65-F5344CB8AC3E}">
        <p14:creationId xmlns:p14="http://schemas.microsoft.com/office/powerpoint/2010/main" val="4156277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7D7434F4-EB68-4410-9E3D-B8F8FFF03265}" type="slidenum">
              <a:rPr lang="en-GB" smtClean="0"/>
              <a:t>1</a:t>
            </a:fld>
            <a:endParaRPr lang="en-GB"/>
          </a:p>
        </p:txBody>
      </p:sp>
      <p:sp>
        <p:nvSpPr>
          <p:cNvPr id="6" name="Notes Placeholder 5">
            <a:extLst>
              <a:ext uri="{FF2B5EF4-FFF2-40B4-BE49-F238E27FC236}">
                <a16:creationId xmlns:a16="http://schemas.microsoft.com/office/drawing/2014/main" id="{6D48AC50-0F8C-43D3-A1CC-F5632C1FB50E}"/>
              </a:ext>
            </a:extLst>
          </p:cNvPr>
          <p:cNvSpPr>
            <a:spLocks noGrp="1"/>
          </p:cNvSpPr>
          <p:nvPr>
            <p:ph type="body"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Time for small talk and introductions. If anyone is having trouble with sound or mics, use next few slides.</a:t>
            </a:r>
          </a:p>
          <a:p>
            <a:endParaRPr lang="en-GB" dirty="0"/>
          </a:p>
        </p:txBody>
      </p:sp>
    </p:spTree>
    <p:extLst>
      <p:ext uri="{BB962C8B-B14F-4D97-AF65-F5344CB8AC3E}">
        <p14:creationId xmlns:p14="http://schemas.microsoft.com/office/powerpoint/2010/main" val="33195142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7D7434F4-EB68-4410-9E3D-B8F8FFF03265}" type="slidenum">
              <a:rPr lang="en-GB" smtClean="0"/>
              <a:t>2</a:t>
            </a:fld>
            <a:endParaRPr lang="en-GB"/>
          </a:p>
        </p:txBody>
      </p:sp>
      <p:sp>
        <p:nvSpPr>
          <p:cNvPr id="6" name="Notes Placeholder 5">
            <a:extLst>
              <a:ext uri="{FF2B5EF4-FFF2-40B4-BE49-F238E27FC236}">
                <a16:creationId xmlns:a16="http://schemas.microsoft.com/office/drawing/2014/main" id="{1EA0896D-2EAE-4689-AA7A-3898E393377B}"/>
              </a:ext>
            </a:extLst>
          </p:cNvPr>
          <p:cNvSpPr>
            <a:spLocks noGrp="1"/>
          </p:cNvSpPr>
          <p:nvPr>
            <p:ph type="body" sz="quarter" idx="3"/>
          </p:nvPr>
        </p:nvSpPr>
        <p:spPr/>
        <p:txBody>
          <a:bodyPr/>
          <a:lstStyle/>
          <a:p>
            <a:endParaRPr lang="en-GB" dirty="0"/>
          </a:p>
        </p:txBody>
      </p:sp>
    </p:spTree>
    <p:extLst>
      <p:ext uri="{BB962C8B-B14F-4D97-AF65-F5344CB8AC3E}">
        <p14:creationId xmlns:p14="http://schemas.microsoft.com/office/powerpoint/2010/main" val="660382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7D7434F4-EB68-4410-9E3D-B8F8FFF03265}" type="slidenum">
              <a:rPr lang="en-GB" smtClean="0"/>
              <a:t>3</a:t>
            </a:fld>
            <a:endParaRPr lang="en-GB"/>
          </a:p>
        </p:txBody>
      </p:sp>
      <p:sp>
        <p:nvSpPr>
          <p:cNvPr id="6" name="Notes Placeholder 5">
            <a:extLst>
              <a:ext uri="{FF2B5EF4-FFF2-40B4-BE49-F238E27FC236}">
                <a16:creationId xmlns:a16="http://schemas.microsoft.com/office/drawing/2014/main" id="{8B354455-BFE6-4BB4-9B4A-6089BE4A2D67}"/>
              </a:ext>
            </a:extLst>
          </p:cNvPr>
          <p:cNvSpPr>
            <a:spLocks noGrp="1"/>
          </p:cNvSpPr>
          <p:nvPr>
            <p:ph type="body" sz="quarter" idx="3"/>
          </p:nvPr>
        </p:nvSpPr>
        <p:spPr/>
        <p:txBody>
          <a:bodyPr/>
          <a:lstStyle/>
          <a:p>
            <a:endParaRPr lang="en-GB" dirty="0"/>
          </a:p>
        </p:txBody>
      </p:sp>
    </p:spTree>
    <p:extLst>
      <p:ext uri="{BB962C8B-B14F-4D97-AF65-F5344CB8AC3E}">
        <p14:creationId xmlns:p14="http://schemas.microsoft.com/office/powerpoint/2010/main" val="12331904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7D7434F4-EB68-4410-9E3D-B8F8FFF03265}" type="slidenum">
              <a:rPr lang="en-GB" smtClean="0"/>
              <a:t>4</a:t>
            </a:fld>
            <a:endParaRPr lang="en-GB"/>
          </a:p>
        </p:txBody>
      </p:sp>
      <p:sp>
        <p:nvSpPr>
          <p:cNvPr id="6" name="Notes Placeholder 5">
            <a:extLst>
              <a:ext uri="{FF2B5EF4-FFF2-40B4-BE49-F238E27FC236}">
                <a16:creationId xmlns:a16="http://schemas.microsoft.com/office/drawing/2014/main" id="{8B354455-BFE6-4BB4-9B4A-6089BE4A2D67}"/>
              </a:ext>
            </a:extLst>
          </p:cNvPr>
          <p:cNvSpPr>
            <a:spLocks noGrp="1"/>
          </p:cNvSpPr>
          <p:nvPr>
            <p:ph type="body" sz="quarter" idx="3"/>
          </p:nvPr>
        </p:nvSpPr>
        <p:spPr/>
        <p:txBody>
          <a:bodyPr/>
          <a:lstStyle/>
          <a:p>
            <a:pPr marL="171450" indent="-171450">
              <a:buFont typeface="Arial" panose="020B0604020202020204" pitchFamily="34" charset="0"/>
              <a:buChar char="•"/>
            </a:pPr>
            <a:r>
              <a:rPr lang="en-GB" dirty="0"/>
              <a:t>Demonstrate button to move slides and the pointer.</a:t>
            </a:r>
          </a:p>
          <a:p>
            <a:pPr marL="171450" indent="-171450">
              <a:buFont typeface="Arial" panose="020B0604020202020204" pitchFamily="34" charset="0"/>
              <a:buChar char="•"/>
            </a:pPr>
            <a:endParaRPr lang="en-GB"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Agree running order</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a:t>Explain that everyone’s slides are in different layouts, so there may</a:t>
            </a:r>
            <a:r>
              <a:rPr lang="en-GB" baseline="0" dirty="0"/>
              <a:t> be a brief pause while the different layouts load up. </a:t>
            </a:r>
          </a:p>
          <a:p>
            <a:pPr marL="0" indent="0">
              <a:buFont typeface="Arial" panose="020B0604020202020204" pitchFamily="34" charset="0"/>
              <a:buNone/>
            </a:pPr>
            <a:endParaRPr lang="en-GB" dirty="0"/>
          </a:p>
          <a:p>
            <a:pPr marL="171450" indent="-171450">
              <a:buFont typeface="Arial" panose="020B0604020202020204" pitchFamily="34" charset="0"/>
              <a:buChar char="•"/>
            </a:pPr>
            <a:r>
              <a:rPr lang="en-GB" dirty="0"/>
              <a:t>Em</a:t>
            </a:r>
            <a:r>
              <a:rPr lang="en-GB" baseline="0" dirty="0"/>
              <a:t>phasise that we are not interrupting presenters and to check if you can ask question or make comments. </a:t>
            </a:r>
            <a:r>
              <a:rPr lang="en-GB" dirty="0"/>
              <a:t>Make sure everyone is comfortable before promoting to presenters and starting. </a:t>
            </a:r>
          </a:p>
          <a:p>
            <a:endParaRPr lang="en-GB" dirty="0"/>
          </a:p>
        </p:txBody>
      </p:sp>
    </p:spTree>
    <p:extLst>
      <p:ext uri="{BB962C8B-B14F-4D97-AF65-F5344CB8AC3E}">
        <p14:creationId xmlns:p14="http://schemas.microsoft.com/office/powerpoint/2010/main" val="33467546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7D7434F4-EB68-4410-9E3D-B8F8FFF03265}" type="slidenum">
              <a:rPr lang="en-GB" smtClean="0"/>
              <a:t>5</a:t>
            </a:fld>
            <a:endParaRPr lang="en-GB"/>
          </a:p>
        </p:txBody>
      </p:sp>
      <p:sp>
        <p:nvSpPr>
          <p:cNvPr id="6" name="Notes Placeholder 5">
            <a:extLst>
              <a:ext uri="{FF2B5EF4-FFF2-40B4-BE49-F238E27FC236}">
                <a16:creationId xmlns:a16="http://schemas.microsoft.com/office/drawing/2014/main" id="{8B354455-BFE6-4BB4-9B4A-6089BE4A2D67}"/>
              </a:ext>
            </a:extLst>
          </p:cNvPr>
          <p:cNvSpPr>
            <a:spLocks noGrp="1"/>
          </p:cNvSpPr>
          <p:nvPr>
            <p:ph type="body" sz="quarter" idx="3"/>
          </p:nvPr>
        </p:nvSpPr>
        <p:spPr/>
        <p:txBody>
          <a:bodyPr/>
          <a:lstStyle/>
          <a:p>
            <a:r>
              <a:rPr lang="en-GB" b="1" dirty="0"/>
              <a:t>Thank everyone </a:t>
            </a:r>
            <a:r>
              <a:rPr lang="en-GB" dirty="0"/>
              <a:t>for stepping out of the comfort zone and taking part. </a:t>
            </a:r>
          </a:p>
          <a:p>
            <a:endParaRPr lang="en-GB" dirty="0"/>
          </a:p>
          <a:p>
            <a:r>
              <a:rPr lang="en-GB" dirty="0"/>
              <a:t>Reminder that they</a:t>
            </a:r>
            <a:r>
              <a:rPr lang="en-GB" baseline="0" dirty="0"/>
              <a:t> can claim a </a:t>
            </a:r>
            <a:r>
              <a:rPr lang="en-GB" baseline="0" dirty="0" err="1"/>
              <a:t>microbadge</a:t>
            </a:r>
            <a:r>
              <a:rPr lang="en-GB" baseline="0" dirty="0"/>
              <a:t> as evidence of successful participation if they have given a presentation and compete a short quiz (soon to be available on the OJC website). Further info about how to claim this as well as the quiz are on the OJC website.</a:t>
            </a:r>
          </a:p>
          <a:p>
            <a:endParaRPr lang="en-GB" dirty="0"/>
          </a:p>
        </p:txBody>
      </p:sp>
    </p:spTree>
    <p:extLst>
      <p:ext uri="{BB962C8B-B14F-4D97-AF65-F5344CB8AC3E}">
        <p14:creationId xmlns:p14="http://schemas.microsoft.com/office/powerpoint/2010/main" val="39941994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168418F8-B52F-4661-8ABA-69BB3ADD6675}"/>
              </a:ext>
            </a:extLst>
          </p:cNvPr>
          <p:cNvSpPr>
            <a:spLocks noGrp="1"/>
          </p:cNvSpPr>
          <p:nvPr>
            <p:ph type="ctrTitle" hasCustomPrompt="1"/>
          </p:nvPr>
        </p:nvSpPr>
        <p:spPr>
          <a:xfrm>
            <a:off x="515861" y="2160001"/>
            <a:ext cx="7920773" cy="997196"/>
          </a:xfrm>
          <a:prstGeom prst="rect">
            <a:avLst/>
          </a:prstGeom>
        </p:spPr>
        <p:txBody>
          <a:bodyPr wrap="square" lIns="0" tIns="0" rIns="0" bIns="0" anchor="t" anchorCtr="0">
            <a:spAutoFit/>
          </a:bodyPr>
          <a:lstStyle>
            <a:lvl1pPr algn="l">
              <a:defRPr sz="3600" b="1">
                <a:solidFill>
                  <a:schemeClr val="bg1"/>
                </a:solidFill>
              </a:defRPr>
            </a:lvl1pPr>
          </a:lstStyle>
          <a:p>
            <a:r>
              <a:rPr lang="en-US" dirty="0"/>
              <a:t>PRESENTATION</a:t>
            </a:r>
            <a:br>
              <a:rPr lang="en-US" dirty="0"/>
            </a:br>
            <a:r>
              <a:rPr lang="en-US" dirty="0"/>
              <a:t>TITLE</a:t>
            </a:r>
          </a:p>
        </p:txBody>
      </p:sp>
      <p:sp>
        <p:nvSpPr>
          <p:cNvPr id="8" name="Subtitle 2">
            <a:extLst>
              <a:ext uri="{FF2B5EF4-FFF2-40B4-BE49-F238E27FC236}">
                <a16:creationId xmlns:a16="http://schemas.microsoft.com/office/drawing/2014/main" id="{52444CB2-243C-41A0-8F6C-F772E768A38C}"/>
              </a:ext>
            </a:extLst>
          </p:cNvPr>
          <p:cNvSpPr>
            <a:spLocks noGrp="1"/>
          </p:cNvSpPr>
          <p:nvPr>
            <p:ph type="subTitle" idx="1" hasCustomPrompt="1"/>
          </p:nvPr>
        </p:nvSpPr>
        <p:spPr>
          <a:xfrm>
            <a:off x="515861" y="3166992"/>
            <a:ext cx="7920774" cy="249299"/>
          </a:xfrm>
          <a:prstGeom prst="rect">
            <a:avLst/>
          </a:prstGeom>
        </p:spPr>
        <p:txBody>
          <a:bodyPr wrap="square" lIns="0" tIns="0" rIns="0" bIns="0">
            <a:spAutoFit/>
          </a:bodyPr>
          <a:lstStyle>
            <a:lvl1pPr marL="0" indent="0" algn="l">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SUB TITLE IN HERE</a:t>
            </a:r>
          </a:p>
        </p:txBody>
      </p:sp>
      <p:sp>
        <p:nvSpPr>
          <p:cNvPr id="9" name="Date Placeholder 3">
            <a:extLst>
              <a:ext uri="{FF2B5EF4-FFF2-40B4-BE49-F238E27FC236}">
                <a16:creationId xmlns:a16="http://schemas.microsoft.com/office/drawing/2014/main" id="{924475ED-B6F3-4114-A316-943C1E2B2DB2}"/>
              </a:ext>
            </a:extLst>
          </p:cNvPr>
          <p:cNvSpPr>
            <a:spLocks noGrp="1"/>
          </p:cNvSpPr>
          <p:nvPr>
            <p:ph type="dt" sz="half" idx="10"/>
          </p:nvPr>
        </p:nvSpPr>
        <p:spPr>
          <a:xfrm>
            <a:off x="274319" y="6431961"/>
            <a:ext cx="2057400" cy="138499"/>
          </a:xfrm>
          <a:prstGeom prst="rect">
            <a:avLst/>
          </a:prstGeom>
        </p:spPr>
        <p:txBody>
          <a:bodyPr lIns="0" tIns="0" rIns="0" bIns="0" anchor="t" anchorCtr="0">
            <a:noAutofit/>
          </a:bodyPr>
          <a:lstStyle>
            <a:lvl1pPr>
              <a:defRPr sz="1000">
                <a:solidFill>
                  <a:schemeClr val="bg1"/>
                </a:solidFill>
              </a:defRPr>
            </a:lvl1pPr>
          </a:lstStyle>
          <a:p>
            <a:endParaRPr lang="en-US" dirty="0"/>
          </a:p>
        </p:txBody>
      </p:sp>
      <p:pic>
        <p:nvPicPr>
          <p:cNvPr id="11" name="Picture 10">
            <a:extLst>
              <a:ext uri="{FF2B5EF4-FFF2-40B4-BE49-F238E27FC236}">
                <a16:creationId xmlns:a16="http://schemas.microsoft.com/office/drawing/2014/main" id="{EDC1F67E-6248-496F-8483-98A65C33F83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80107" y="5538158"/>
            <a:ext cx="1508916" cy="1032300"/>
          </a:xfrm>
          <a:prstGeom prst="rect">
            <a:avLst/>
          </a:prstGeom>
        </p:spPr>
      </p:pic>
    </p:spTree>
    <p:extLst>
      <p:ext uri="{BB962C8B-B14F-4D97-AF65-F5344CB8AC3E}">
        <p14:creationId xmlns:p14="http://schemas.microsoft.com/office/powerpoint/2010/main" val="4235318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yout - 2 col text / med image">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id="{D7627B42-6398-42C1-94CA-C124AC35B2F5}"/>
              </a:ext>
            </a:extLst>
          </p:cNvPr>
          <p:cNvSpPr>
            <a:spLocks noGrp="1"/>
          </p:cNvSpPr>
          <p:nvPr>
            <p:ph type="pic" sz="quarter" idx="14" hasCustomPrompt="1"/>
          </p:nvPr>
        </p:nvSpPr>
        <p:spPr>
          <a:xfrm>
            <a:off x="2644140" y="1150618"/>
            <a:ext cx="6007954"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1" y="1150619"/>
            <a:ext cx="2072459" cy="5214347"/>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br>
              <a:rPr lang="en-US" dirty="0"/>
            </a:br>
            <a:br>
              <a:rPr lang="en-US" dirty="0"/>
            </a:br>
            <a:r>
              <a:rPr lang="en-US" dirty="0"/>
              <a:t>Graphs and graphics can be positioned over the grey box</a:t>
            </a:r>
          </a:p>
        </p:txBody>
      </p:sp>
      <p:sp>
        <p:nvSpPr>
          <p:cNvPr id="14" name="Title 1">
            <a:extLst>
              <a:ext uri="{FF2B5EF4-FFF2-40B4-BE49-F238E27FC236}">
                <a16:creationId xmlns:a16="http://schemas.microsoft.com/office/drawing/2014/main" id="{07EECFAC-7182-49C4-A276-219F1E7C7BC8}"/>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3144966946"/>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ayout - 2 col text / image">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id="{D7627B42-6398-42C1-94CA-C124AC35B2F5}"/>
              </a:ext>
            </a:extLst>
          </p:cNvPr>
          <p:cNvSpPr>
            <a:spLocks noGrp="1"/>
          </p:cNvSpPr>
          <p:nvPr>
            <p:ph type="pic" sz="quarter" idx="14" hasCustomPrompt="1"/>
          </p:nvPr>
        </p:nvSpPr>
        <p:spPr>
          <a:xfrm>
            <a:off x="4434840" y="1150618"/>
            <a:ext cx="4217254"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1" y="1150619"/>
            <a:ext cx="3855539" cy="5214347"/>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8" name="Title 1">
            <a:extLst>
              <a:ext uri="{FF2B5EF4-FFF2-40B4-BE49-F238E27FC236}">
                <a16:creationId xmlns:a16="http://schemas.microsoft.com/office/drawing/2014/main" id="{5E866B34-8A6C-492A-96F1-5F307C6EA659}"/>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88327853"/>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ayout - 2 col text / chart">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id="{D7627B42-6398-42C1-94CA-C124AC35B2F5}"/>
              </a:ext>
            </a:extLst>
          </p:cNvPr>
          <p:cNvSpPr>
            <a:spLocks noGrp="1"/>
          </p:cNvSpPr>
          <p:nvPr>
            <p:ph type="pic" sz="quarter" idx="14" hasCustomPrompt="1"/>
          </p:nvPr>
        </p:nvSpPr>
        <p:spPr>
          <a:xfrm>
            <a:off x="4434840" y="1150618"/>
            <a:ext cx="4217254"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1" y="1150619"/>
            <a:ext cx="3855539" cy="2486367"/>
          </a:xfrm>
          <a:prstGeom prst="rect">
            <a:avLst/>
          </a:prstGeom>
        </p:spPr>
        <p:txBody>
          <a:bodyPr lIns="36000" tIns="36000" rIns="36000" bIns="36000" numCol="2"/>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br>
              <a:rPr lang="en-US" dirty="0"/>
            </a:br>
            <a:br>
              <a:rPr lang="en-US" dirty="0"/>
            </a:br>
            <a:r>
              <a:rPr lang="en-US" dirty="0"/>
              <a:t>Charts, graphs and graphics can be positioned over the grey box.</a:t>
            </a:r>
            <a:br>
              <a:rPr lang="en-US" dirty="0"/>
            </a:br>
            <a:endParaRPr lang="en-US" dirty="0"/>
          </a:p>
          <a:p>
            <a:pPr lvl="0"/>
            <a:endParaRPr lang="en-US" dirty="0"/>
          </a:p>
          <a:p>
            <a:pPr lvl="0"/>
            <a:endParaRPr lang="en-US" dirty="0"/>
          </a:p>
          <a:p>
            <a:pPr lvl="0"/>
            <a:endParaRPr lang="en-US" dirty="0"/>
          </a:p>
          <a:p>
            <a:pPr lvl="0"/>
            <a:br>
              <a:rPr lang="en-US" dirty="0"/>
            </a:br>
            <a:endParaRPr lang="en-US" dirty="0"/>
          </a:p>
          <a:p>
            <a:pPr lvl="0"/>
            <a:r>
              <a:rPr lang="en-US" dirty="0"/>
              <a:t>Body text</a:t>
            </a:r>
          </a:p>
        </p:txBody>
      </p:sp>
      <p:sp>
        <p:nvSpPr>
          <p:cNvPr id="8" name="Text Placeholder 2">
            <a:extLst>
              <a:ext uri="{FF2B5EF4-FFF2-40B4-BE49-F238E27FC236}">
                <a16:creationId xmlns:a16="http://schemas.microsoft.com/office/drawing/2014/main" id="{1870E1B6-0ECF-4B89-8FAB-09D00538EB52}"/>
              </a:ext>
            </a:extLst>
          </p:cNvPr>
          <p:cNvSpPr>
            <a:spLocks noGrp="1"/>
          </p:cNvSpPr>
          <p:nvPr>
            <p:ph type="body" sz="quarter" idx="16" hasCustomPrompt="1"/>
          </p:nvPr>
        </p:nvSpPr>
        <p:spPr>
          <a:xfrm>
            <a:off x="388800" y="3873242"/>
            <a:ext cx="3855539" cy="2486367"/>
          </a:xfrm>
          <a:prstGeom prst="rect">
            <a:avLst/>
          </a:prstGeom>
        </p:spPr>
        <p:txBody>
          <a:bodyPr lIns="36000" tIns="36000" rIns="36000" bIns="36000"/>
          <a:lstStyle>
            <a:lvl1pPr marL="171450" indent="-171450">
              <a:buClr>
                <a:schemeClr val="accent4"/>
              </a:buClr>
              <a:buFont typeface="Arial" panose="020B0604020202020204" pitchFamily="34" charset="0"/>
              <a:buChar char="•"/>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10" name="Title 1">
            <a:extLst>
              <a:ext uri="{FF2B5EF4-FFF2-40B4-BE49-F238E27FC236}">
                <a16:creationId xmlns:a16="http://schemas.microsoft.com/office/drawing/2014/main" id="{25259958-3FB9-4566-8AB7-D98E4FCD49D5}"/>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1611611332"/>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ayout - 3 column">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1" y="1150619"/>
            <a:ext cx="2552519" cy="5214348"/>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9" name="Text Placeholder 2">
            <a:extLst>
              <a:ext uri="{FF2B5EF4-FFF2-40B4-BE49-F238E27FC236}">
                <a16:creationId xmlns:a16="http://schemas.microsoft.com/office/drawing/2014/main" id="{4E768777-3248-42B2-85F9-58D5B20C6E63}"/>
              </a:ext>
            </a:extLst>
          </p:cNvPr>
          <p:cNvSpPr>
            <a:spLocks noGrp="1"/>
          </p:cNvSpPr>
          <p:nvPr>
            <p:ph type="body" sz="quarter" idx="17" hasCustomPrompt="1"/>
          </p:nvPr>
        </p:nvSpPr>
        <p:spPr>
          <a:xfrm>
            <a:off x="3086030" y="1150618"/>
            <a:ext cx="2552519" cy="5214348"/>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13" name="Text Placeholder 2">
            <a:extLst>
              <a:ext uri="{FF2B5EF4-FFF2-40B4-BE49-F238E27FC236}">
                <a16:creationId xmlns:a16="http://schemas.microsoft.com/office/drawing/2014/main" id="{F7E46CCE-0535-4E3E-9668-C3EC281E6A5C}"/>
              </a:ext>
            </a:extLst>
          </p:cNvPr>
          <p:cNvSpPr>
            <a:spLocks noGrp="1"/>
          </p:cNvSpPr>
          <p:nvPr>
            <p:ph type="body" sz="quarter" idx="16" hasCustomPrompt="1"/>
          </p:nvPr>
        </p:nvSpPr>
        <p:spPr>
          <a:xfrm>
            <a:off x="5783259" y="1150615"/>
            <a:ext cx="2869035" cy="5214348"/>
          </a:xfrm>
          <a:prstGeom prst="rect">
            <a:avLst/>
          </a:prstGeom>
        </p:spPr>
        <p:txBody>
          <a:bodyPr lIns="36000" tIns="36000" rIns="36000" bIns="36000"/>
          <a:lstStyle>
            <a:lvl1pPr marL="171450" indent="-171450">
              <a:buClr>
                <a:schemeClr val="accent4"/>
              </a:buClr>
              <a:buFont typeface="Arial" panose="020B0604020202020204" pitchFamily="34" charset="0"/>
              <a:buChar char="•"/>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16" name="Title 1">
            <a:extLst>
              <a:ext uri="{FF2B5EF4-FFF2-40B4-BE49-F238E27FC236}">
                <a16:creationId xmlns:a16="http://schemas.microsoft.com/office/drawing/2014/main" id="{99316F6E-405A-4A01-9184-79CC1058A919}"/>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1749459937"/>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layout - 2 rows">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1" y="1150619"/>
            <a:ext cx="8263493" cy="2278381"/>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br>
              <a:rPr lang="en-US" dirty="0"/>
            </a:br>
            <a:br>
              <a:rPr lang="en-US" dirty="0"/>
            </a:br>
            <a:r>
              <a:rPr lang="en-US" dirty="0"/>
              <a:t>Charts, graphs and graphics can be positioned over the grey box.</a:t>
            </a:r>
            <a:br>
              <a:rPr lang="en-US" dirty="0"/>
            </a:br>
            <a:br>
              <a:rPr lang="en-US" dirty="0"/>
            </a:br>
            <a:br>
              <a:rPr lang="en-US" dirty="0"/>
            </a:br>
            <a:r>
              <a:rPr lang="en-US"/>
              <a:t>Body text</a:t>
            </a:r>
            <a:endParaRPr lang="en-US" dirty="0"/>
          </a:p>
        </p:txBody>
      </p:sp>
      <p:sp>
        <p:nvSpPr>
          <p:cNvPr id="13" name="Text Placeholder 2">
            <a:extLst>
              <a:ext uri="{FF2B5EF4-FFF2-40B4-BE49-F238E27FC236}">
                <a16:creationId xmlns:a16="http://schemas.microsoft.com/office/drawing/2014/main" id="{F7E46CCE-0535-4E3E-9668-C3EC281E6A5C}"/>
              </a:ext>
            </a:extLst>
          </p:cNvPr>
          <p:cNvSpPr>
            <a:spLocks noGrp="1"/>
          </p:cNvSpPr>
          <p:nvPr>
            <p:ph type="body" sz="quarter" idx="16" hasCustomPrompt="1"/>
          </p:nvPr>
        </p:nvSpPr>
        <p:spPr>
          <a:xfrm>
            <a:off x="388801" y="3566179"/>
            <a:ext cx="8263493" cy="2798784"/>
          </a:xfrm>
          <a:prstGeom prst="rect">
            <a:avLst/>
          </a:prstGeom>
        </p:spPr>
        <p:txBody>
          <a:bodyPr lIns="36000" tIns="36000" rIns="36000" bIns="36000"/>
          <a:lstStyle>
            <a:lvl1pPr marL="171450" indent="-171450">
              <a:buClr>
                <a:schemeClr val="accent4"/>
              </a:buClr>
              <a:buFont typeface="Arial" panose="020B0604020202020204" pitchFamily="34" charset="0"/>
              <a:buChar char="•"/>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8" name="Title 1">
            <a:extLst>
              <a:ext uri="{FF2B5EF4-FFF2-40B4-BE49-F238E27FC236}">
                <a16:creationId xmlns:a16="http://schemas.microsoft.com/office/drawing/2014/main" id="{D65438FC-7DE5-43FA-96AA-BA01B74D04BF}"/>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1639672044"/>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168418F8-B52F-4661-8ABA-69BB3ADD6675}"/>
              </a:ext>
            </a:extLst>
          </p:cNvPr>
          <p:cNvSpPr>
            <a:spLocks noGrp="1"/>
          </p:cNvSpPr>
          <p:nvPr>
            <p:ph type="ctrTitle" hasCustomPrompt="1"/>
          </p:nvPr>
        </p:nvSpPr>
        <p:spPr>
          <a:xfrm>
            <a:off x="515862" y="2160001"/>
            <a:ext cx="7920773" cy="997196"/>
          </a:xfrm>
          <a:prstGeom prst="rect">
            <a:avLst/>
          </a:prstGeom>
        </p:spPr>
        <p:txBody>
          <a:bodyPr wrap="square" lIns="0" tIns="0" rIns="0" bIns="0" anchor="t" anchorCtr="0">
            <a:spAutoFit/>
          </a:bodyPr>
          <a:lstStyle>
            <a:lvl1pPr algn="l">
              <a:defRPr sz="3600" b="1">
                <a:solidFill>
                  <a:schemeClr val="bg1"/>
                </a:solidFill>
              </a:defRPr>
            </a:lvl1pPr>
          </a:lstStyle>
          <a:p>
            <a:r>
              <a:rPr lang="en-US" dirty="0"/>
              <a:t>PRESENTATION</a:t>
            </a:r>
            <a:br>
              <a:rPr lang="en-US" dirty="0"/>
            </a:br>
            <a:r>
              <a:rPr lang="en-US" dirty="0"/>
              <a:t>TITLE</a:t>
            </a:r>
          </a:p>
        </p:txBody>
      </p:sp>
      <p:sp>
        <p:nvSpPr>
          <p:cNvPr id="8" name="Subtitle 2">
            <a:extLst>
              <a:ext uri="{FF2B5EF4-FFF2-40B4-BE49-F238E27FC236}">
                <a16:creationId xmlns:a16="http://schemas.microsoft.com/office/drawing/2014/main" id="{52444CB2-243C-41A0-8F6C-F772E768A38C}"/>
              </a:ext>
            </a:extLst>
          </p:cNvPr>
          <p:cNvSpPr>
            <a:spLocks noGrp="1"/>
          </p:cNvSpPr>
          <p:nvPr>
            <p:ph type="subTitle" idx="1" hasCustomPrompt="1"/>
          </p:nvPr>
        </p:nvSpPr>
        <p:spPr>
          <a:xfrm>
            <a:off x="515861" y="3166994"/>
            <a:ext cx="7920774" cy="249299"/>
          </a:xfrm>
          <a:prstGeom prst="rect">
            <a:avLst/>
          </a:prstGeom>
        </p:spPr>
        <p:txBody>
          <a:bodyPr wrap="square" lIns="0" tIns="0" rIns="0" bIns="0">
            <a:spAutoFit/>
          </a:bodyPr>
          <a:lstStyle>
            <a:lvl1pPr marL="0" indent="0" algn="l">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SUB TITLE IN HERE</a:t>
            </a:r>
          </a:p>
        </p:txBody>
      </p:sp>
      <p:sp>
        <p:nvSpPr>
          <p:cNvPr id="9" name="Date Placeholder 3">
            <a:extLst>
              <a:ext uri="{FF2B5EF4-FFF2-40B4-BE49-F238E27FC236}">
                <a16:creationId xmlns:a16="http://schemas.microsoft.com/office/drawing/2014/main" id="{924475ED-B6F3-4114-A316-943C1E2B2DB2}"/>
              </a:ext>
            </a:extLst>
          </p:cNvPr>
          <p:cNvSpPr>
            <a:spLocks noGrp="1"/>
          </p:cNvSpPr>
          <p:nvPr>
            <p:ph type="dt" sz="half" idx="10"/>
          </p:nvPr>
        </p:nvSpPr>
        <p:spPr>
          <a:xfrm>
            <a:off x="274319" y="6431963"/>
            <a:ext cx="2057400" cy="138499"/>
          </a:xfrm>
          <a:prstGeom prst="rect">
            <a:avLst/>
          </a:prstGeom>
        </p:spPr>
        <p:txBody>
          <a:bodyPr lIns="0" tIns="0" rIns="0" bIns="0" anchor="t" anchorCtr="0">
            <a:noAutofit/>
          </a:bodyPr>
          <a:lstStyle>
            <a:lvl1pPr>
              <a:defRPr sz="1000">
                <a:solidFill>
                  <a:schemeClr val="bg1"/>
                </a:solidFill>
              </a:defRPr>
            </a:lvl1pPr>
          </a:lstStyle>
          <a:p>
            <a:endParaRPr lang="en-US" dirty="0">
              <a:solidFill>
                <a:prstClr val="white"/>
              </a:solidFill>
            </a:endParaRPr>
          </a:p>
        </p:txBody>
      </p:sp>
      <p:pic>
        <p:nvPicPr>
          <p:cNvPr id="11" name="Picture 10">
            <a:extLst>
              <a:ext uri="{FF2B5EF4-FFF2-40B4-BE49-F238E27FC236}">
                <a16:creationId xmlns:a16="http://schemas.microsoft.com/office/drawing/2014/main" id="{EDC1F67E-6248-496F-8483-98A65C33F83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80107" y="5538158"/>
            <a:ext cx="1508916" cy="1032300"/>
          </a:xfrm>
          <a:prstGeom prst="rect">
            <a:avLst/>
          </a:prstGeom>
        </p:spPr>
      </p:pic>
    </p:spTree>
    <p:extLst>
      <p:ext uri="{BB962C8B-B14F-4D97-AF65-F5344CB8AC3E}">
        <p14:creationId xmlns:p14="http://schemas.microsoft.com/office/powerpoint/2010/main" val="13052498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46075" y="1604963"/>
            <a:ext cx="8226425" cy="725487"/>
          </a:xfrm>
        </p:spPr>
        <p:txBody>
          <a:bodyPr/>
          <a:lstStyle/>
          <a:p>
            <a:r>
              <a:rPr lang="en-US"/>
              <a:t>Click to edit Master title style</a:t>
            </a:r>
            <a:endParaRPr lang="en-GB"/>
          </a:p>
        </p:txBody>
      </p:sp>
      <p:sp>
        <p:nvSpPr>
          <p:cNvPr id="3" name="Table Placeholder 2"/>
          <p:cNvSpPr>
            <a:spLocks noGrp="1"/>
          </p:cNvSpPr>
          <p:nvPr>
            <p:ph type="tbl" idx="1"/>
          </p:nvPr>
        </p:nvSpPr>
        <p:spPr>
          <a:xfrm>
            <a:off x="346075" y="2479675"/>
            <a:ext cx="8226425" cy="2152650"/>
          </a:xfrm>
          <a:prstGeom prst="rect">
            <a:avLst/>
          </a:prstGeom>
        </p:spPr>
        <p:txBody>
          <a:bodyPr/>
          <a:lstStyle/>
          <a:p>
            <a:pPr lvl="0"/>
            <a:endParaRPr lang="en-GB" noProof="0" dirty="0"/>
          </a:p>
        </p:txBody>
      </p:sp>
      <p:sp>
        <p:nvSpPr>
          <p:cNvPr id="4" name="Rectangle 4"/>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a:defRPr/>
            </a:pPr>
            <a:endParaRPr lang="en-GB" altLang="en-US" dirty="0">
              <a:solidFill>
                <a:prstClr val="black"/>
              </a:solidFill>
            </a:endParaRPr>
          </a:p>
        </p:txBody>
      </p:sp>
      <p:sp>
        <p:nvSpPr>
          <p:cNvPr id="5" name="Rectangle 5"/>
          <p:cNvSpPr>
            <a:spLocks noGrp="1" noChangeArrowheads="1"/>
          </p:cNvSpPr>
          <p:nvPr>
            <p:ph type="sldNum" sz="quarter" idx="11"/>
          </p:nvPr>
        </p:nvSpPr>
        <p:spPr>
          <a:xfrm>
            <a:off x="6551613" y="6245225"/>
            <a:ext cx="2135187" cy="476250"/>
          </a:xfrm>
          <a:prstGeom prst="rect">
            <a:avLst/>
          </a:prstGeom>
          <a:ln/>
        </p:spPr>
        <p:txBody>
          <a:bodyPr/>
          <a:lstStyle>
            <a:lvl1pPr>
              <a:defRPr/>
            </a:lvl1pPr>
          </a:lstStyle>
          <a:p>
            <a:pPr>
              <a:defRPr/>
            </a:pPr>
            <a:fld id="{5CF84600-873B-46CD-8B08-04E3B490C1E5}" type="slidenum">
              <a:rPr lang="en-GB" altLang="en-US">
                <a:solidFill>
                  <a:prstClr val="black"/>
                </a:solidFill>
              </a:rPr>
              <a:pPr>
                <a:defRPr/>
              </a:pPr>
              <a:t>‹#›</a:t>
            </a:fld>
            <a:endParaRPr lang="en-GB" altLang="en-US" dirty="0">
              <a:solidFill>
                <a:prstClr val="black"/>
              </a:solidFill>
            </a:endParaRPr>
          </a:p>
        </p:txBody>
      </p:sp>
    </p:spTree>
    <p:extLst>
      <p:ext uri="{BB962C8B-B14F-4D97-AF65-F5344CB8AC3E}">
        <p14:creationId xmlns:p14="http://schemas.microsoft.com/office/powerpoint/2010/main" val="2092232794"/>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168418F8-B52F-4661-8ABA-69BB3ADD6675}"/>
              </a:ext>
            </a:extLst>
          </p:cNvPr>
          <p:cNvSpPr>
            <a:spLocks noGrp="1"/>
          </p:cNvSpPr>
          <p:nvPr>
            <p:ph type="ctrTitle" hasCustomPrompt="1"/>
          </p:nvPr>
        </p:nvSpPr>
        <p:spPr>
          <a:xfrm>
            <a:off x="515862" y="2160001"/>
            <a:ext cx="7920773" cy="997196"/>
          </a:xfrm>
          <a:prstGeom prst="rect">
            <a:avLst/>
          </a:prstGeom>
        </p:spPr>
        <p:txBody>
          <a:bodyPr wrap="square" lIns="0" tIns="0" rIns="0" bIns="0" anchor="t" anchorCtr="0">
            <a:spAutoFit/>
          </a:bodyPr>
          <a:lstStyle>
            <a:lvl1pPr algn="l">
              <a:defRPr sz="3600" b="1">
                <a:solidFill>
                  <a:schemeClr val="bg1"/>
                </a:solidFill>
              </a:defRPr>
            </a:lvl1pPr>
          </a:lstStyle>
          <a:p>
            <a:r>
              <a:rPr lang="en-US" dirty="0"/>
              <a:t>PRESENTATION</a:t>
            </a:r>
            <a:br>
              <a:rPr lang="en-US" dirty="0"/>
            </a:br>
            <a:r>
              <a:rPr lang="en-US" dirty="0"/>
              <a:t>TITLE</a:t>
            </a:r>
          </a:p>
        </p:txBody>
      </p:sp>
      <p:sp>
        <p:nvSpPr>
          <p:cNvPr id="8" name="Subtitle 2">
            <a:extLst>
              <a:ext uri="{FF2B5EF4-FFF2-40B4-BE49-F238E27FC236}">
                <a16:creationId xmlns:a16="http://schemas.microsoft.com/office/drawing/2014/main" id="{52444CB2-243C-41A0-8F6C-F772E768A38C}"/>
              </a:ext>
            </a:extLst>
          </p:cNvPr>
          <p:cNvSpPr>
            <a:spLocks noGrp="1"/>
          </p:cNvSpPr>
          <p:nvPr>
            <p:ph type="subTitle" idx="1" hasCustomPrompt="1"/>
          </p:nvPr>
        </p:nvSpPr>
        <p:spPr>
          <a:xfrm>
            <a:off x="515861" y="3166994"/>
            <a:ext cx="7920774" cy="249299"/>
          </a:xfrm>
          <a:prstGeom prst="rect">
            <a:avLst/>
          </a:prstGeom>
        </p:spPr>
        <p:txBody>
          <a:bodyPr wrap="square" lIns="0" tIns="0" rIns="0" bIns="0">
            <a:spAutoFit/>
          </a:bodyPr>
          <a:lstStyle>
            <a:lvl1pPr marL="0" indent="0" algn="l">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SUB TITLE IN HERE</a:t>
            </a:r>
          </a:p>
        </p:txBody>
      </p:sp>
      <p:sp>
        <p:nvSpPr>
          <p:cNvPr id="9" name="Date Placeholder 3">
            <a:extLst>
              <a:ext uri="{FF2B5EF4-FFF2-40B4-BE49-F238E27FC236}">
                <a16:creationId xmlns:a16="http://schemas.microsoft.com/office/drawing/2014/main" id="{924475ED-B6F3-4114-A316-943C1E2B2DB2}"/>
              </a:ext>
            </a:extLst>
          </p:cNvPr>
          <p:cNvSpPr>
            <a:spLocks noGrp="1"/>
          </p:cNvSpPr>
          <p:nvPr>
            <p:ph type="dt" sz="half" idx="10"/>
          </p:nvPr>
        </p:nvSpPr>
        <p:spPr>
          <a:xfrm>
            <a:off x="274319" y="6431963"/>
            <a:ext cx="2057400" cy="138499"/>
          </a:xfrm>
          <a:prstGeom prst="rect">
            <a:avLst/>
          </a:prstGeom>
        </p:spPr>
        <p:txBody>
          <a:bodyPr lIns="0" tIns="0" rIns="0" bIns="0" anchor="t" anchorCtr="0">
            <a:noAutofit/>
          </a:bodyPr>
          <a:lstStyle>
            <a:lvl1pPr>
              <a:defRPr sz="1000">
                <a:solidFill>
                  <a:schemeClr val="bg1"/>
                </a:solidFill>
              </a:defRPr>
            </a:lvl1pPr>
          </a:lstStyle>
          <a:p>
            <a:endParaRPr lang="en-US" dirty="0">
              <a:solidFill>
                <a:prstClr val="white"/>
              </a:solidFill>
            </a:endParaRPr>
          </a:p>
        </p:txBody>
      </p:sp>
      <p:pic>
        <p:nvPicPr>
          <p:cNvPr id="11" name="Picture 10">
            <a:extLst>
              <a:ext uri="{FF2B5EF4-FFF2-40B4-BE49-F238E27FC236}">
                <a16:creationId xmlns:a16="http://schemas.microsoft.com/office/drawing/2014/main" id="{EDC1F67E-6248-496F-8483-98A65C33F83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80107" y="5538158"/>
            <a:ext cx="1508916" cy="1032300"/>
          </a:xfrm>
          <a:prstGeom prst="rect">
            <a:avLst/>
          </a:prstGeom>
        </p:spPr>
      </p:pic>
    </p:spTree>
    <p:extLst>
      <p:ext uri="{BB962C8B-B14F-4D97-AF65-F5344CB8AC3E}">
        <p14:creationId xmlns:p14="http://schemas.microsoft.com/office/powerpoint/2010/main" val="1754078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 blue">
    <p:bg>
      <p:bgPr>
        <a:solidFill>
          <a:schemeClr val="accent1"/>
        </a:solidFill>
        <a:effectLst/>
      </p:bgPr>
    </p:bg>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9FC8E3CA-4735-4448-B024-8A121DADF818}"/>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14" name="Subtitle 2">
            <a:extLst>
              <a:ext uri="{FF2B5EF4-FFF2-40B4-BE49-F238E27FC236}">
                <a16:creationId xmlns:a16="http://schemas.microsoft.com/office/drawing/2014/main" id="{A7A647E4-605B-4961-B4D2-DBA88509304E}"/>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1365598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title - orange">
    <p:bg>
      <p:bgPr>
        <a:solidFill>
          <a:schemeClr val="accent4"/>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F192859-C46A-4829-96AF-7D408294B889}"/>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7" name="Subtitle 2">
            <a:extLst>
              <a:ext uri="{FF2B5EF4-FFF2-40B4-BE49-F238E27FC236}">
                <a16:creationId xmlns:a16="http://schemas.microsoft.com/office/drawing/2014/main" id="{D94ECEE5-5A94-4126-92B2-4FA9605C9D9F}"/>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385018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itle - pink">
    <p:bg>
      <p:bgPr>
        <a:solidFill>
          <a:schemeClr val="accent2"/>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D79BA80-1E7F-4F47-AF07-7A70474A6CD2}"/>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7" name="Subtitle 2">
            <a:extLst>
              <a:ext uri="{FF2B5EF4-FFF2-40B4-BE49-F238E27FC236}">
                <a16:creationId xmlns:a16="http://schemas.microsoft.com/office/drawing/2014/main" id="{881FAF16-A8F7-4BA6-B2B7-5BF7AFA61EAD}"/>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77944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title - turquoise">
    <p:bg>
      <p:bgPr>
        <a:solidFill>
          <a:schemeClr val="accent3"/>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E406321-A4C9-4532-B695-2ECC82CCAE9F}"/>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7" name="Subtitle 2">
            <a:extLst>
              <a:ext uri="{FF2B5EF4-FFF2-40B4-BE49-F238E27FC236}">
                <a16:creationId xmlns:a16="http://schemas.microsoft.com/office/drawing/2014/main" id="{11A37CB7-C061-4C30-8C0D-36C06AE61161}"/>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938964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yout - contents 1">
    <p:bg>
      <p:bgRef idx="1001">
        <a:schemeClr val="bg1"/>
      </p:bgRef>
    </p:bg>
    <p:spTree>
      <p:nvGrpSpPr>
        <p:cNvPr id="1" name=""/>
        <p:cNvGrpSpPr/>
        <p:nvPr/>
      </p:nvGrpSpPr>
      <p:grpSpPr>
        <a:xfrm>
          <a:off x="0" y="0"/>
          <a:ext cx="0" cy="0"/>
          <a:chOff x="0" y="0"/>
          <a:chExt cx="0" cy="0"/>
        </a:xfrm>
      </p:grpSpPr>
      <p:sp>
        <p:nvSpPr>
          <p:cNvPr id="6" name="Text Placeholder 4">
            <a:extLst>
              <a:ext uri="{FF2B5EF4-FFF2-40B4-BE49-F238E27FC236}">
                <a16:creationId xmlns:a16="http://schemas.microsoft.com/office/drawing/2014/main" id="{E2698E74-DBB1-4C41-81D5-108634391B7E}"/>
              </a:ext>
            </a:extLst>
          </p:cNvPr>
          <p:cNvSpPr>
            <a:spLocks noGrp="1"/>
          </p:cNvSpPr>
          <p:nvPr>
            <p:ph type="body" sz="quarter" idx="11" hasCustomPrompt="1"/>
          </p:nvPr>
        </p:nvSpPr>
        <p:spPr>
          <a:xfrm>
            <a:off x="4232378" y="1176736"/>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01</a:t>
            </a:r>
          </a:p>
        </p:txBody>
      </p:sp>
      <p:sp>
        <p:nvSpPr>
          <p:cNvPr id="7" name="Text Placeholder 31">
            <a:extLst>
              <a:ext uri="{FF2B5EF4-FFF2-40B4-BE49-F238E27FC236}">
                <a16:creationId xmlns:a16="http://schemas.microsoft.com/office/drawing/2014/main" id="{27D262DD-86D2-472F-9233-2CA4C4F3C48D}"/>
              </a:ext>
            </a:extLst>
          </p:cNvPr>
          <p:cNvSpPr>
            <a:spLocks noGrp="1"/>
          </p:cNvSpPr>
          <p:nvPr>
            <p:ph type="body" sz="quarter" idx="12" hasCustomPrompt="1"/>
          </p:nvPr>
        </p:nvSpPr>
        <p:spPr>
          <a:xfrm>
            <a:off x="4772378" y="1176734"/>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8" name="Text Placeholder 31">
            <a:extLst>
              <a:ext uri="{FF2B5EF4-FFF2-40B4-BE49-F238E27FC236}">
                <a16:creationId xmlns:a16="http://schemas.microsoft.com/office/drawing/2014/main" id="{C0A8910E-3E33-41A3-816B-CD71BE1D50DC}"/>
              </a:ext>
            </a:extLst>
          </p:cNvPr>
          <p:cNvSpPr>
            <a:spLocks noGrp="1"/>
          </p:cNvSpPr>
          <p:nvPr>
            <p:ph type="body" sz="quarter" idx="13" hasCustomPrompt="1"/>
          </p:nvPr>
        </p:nvSpPr>
        <p:spPr>
          <a:xfrm>
            <a:off x="4772378" y="1445872"/>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9" name="Text Placeholder 4">
            <a:extLst>
              <a:ext uri="{FF2B5EF4-FFF2-40B4-BE49-F238E27FC236}">
                <a16:creationId xmlns:a16="http://schemas.microsoft.com/office/drawing/2014/main" id="{DC7DBC2F-B4BA-4FA1-AC8F-C1FB5D329C35}"/>
              </a:ext>
            </a:extLst>
          </p:cNvPr>
          <p:cNvSpPr>
            <a:spLocks noGrp="1"/>
          </p:cNvSpPr>
          <p:nvPr>
            <p:ph type="body" sz="quarter" idx="14" hasCustomPrompt="1"/>
          </p:nvPr>
        </p:nvSpPr>
        <p:spPr>
          <a:xfrm>
            <a:off x="4232378" y="1877243"/>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02</a:t>
            </a:r>
          </a:p>
        </p:txBody>
      </p:sp>
      <p:sp>
        <p:nvSpPr>
          <p:cNvPr id="10" name="Text Placeholder 31">
            <a:extLst>
              <a:ext uri="{FF2B5EF4-FFF2-40B4-BE49-F238E27FC236}">
                <a16:creationId xmlns:a16="http://schemas.microsoft.com/office/drawing/2014/main" id="{E96BEFDD-99B7-4B7A-A883-501F05DEBEB2}"/>
              </a:ext>
            </a:extLst>
          </p:cNvPr>
          <p:cNvSpPr>
            <a:spLocks noGrp="1"/>
          </p:cNvSpPr>
          <p:nvPr>
            <p:ph type="body" sz="quarter" idx="15" hasCustomPrompt="1"/>
          </p:nvPr>
        </p:nvSpPr>
        <p:spPr>
          <a:xfrm>
            <a:off x="4772378" y="1877241"/>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11" name="Text Placeholder 31">
            <a:extLst>
              <a:ext uri="{FF2B5EF4-FFF2-40B4-BE49-F238E27FC236}">
                <a16:creationId xmlns:a16="http://schemas.microsoft.com/office/drawing/2014/main" id="{8F24DFEC-E082-454B-B5C3-50F1E1DD3224}"/>
              </a:ext>
            </a:extLst>
          </p:cNvPr>
          <p:cNvSpPr>
            <a:spLocks noGrp="1"/>
          </p:cNvSpPr>
          <p:nvPr>
            <p:ph type="body" sz="quarter" idx="16" hasCustomPrompt="1"/>
          </p:nvPr>
        </p:nvSpPr>
        <p:spPr>
          <a:xfrm>
            <a:off x="4772378" y="2146379"/>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12" name="Text Placeholder 4">
            <a:extLst>
              <a:ext uri="{FF2B5EF4-FFF2-40B4-BE49-F238E27FC236}">
                <a16:creationId xmlns:a16="http://schemas.microsoft.com/office/drawing/2014/main" id="{C3A914CD-C11D-48A8-88E1-538FBD109669}"/>
              </a:ext>
            </a:extLst>
          </p:cNvPr>
          <p:cNvSpPr>
            <a:spLocks noGrp="1"/>
          </p:cNvSpPr>
          <p:nvPr>
            <p:ph type="body" sz="quarter" idx="17" hasCustomPrompt="1"/>
          </p:nvPr>
        </p:nvSpPr>
        <p:spPr>
          <a:xfrm>
            <a:off x="4232378" y="2577750"/>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03</a:t>
            </a:r>
          </a:p>
        </p:txBody>
      </p:sp>
      <p:sp>
        <p:nvSpPr>
          <p:cNvPr id="15" name="Text Placeholder 31">
            <a:extLst>
              <a:ext uri="{FF2B5EF4-FFF2-40B4-BE49-F238E27FC236}">
                <a16:creationId xmlns:a16="http://schemas.microsoft.com/office/drawing/2014/main" id="{5E5D34B7-01F5-4524-B815-3E8FD22045B4}"/>
              </a:ext>
            </a:extLst>
          </p:cNvPr>
          <p:cNvSpPr>
            <a:spLocks noGrp="1"/>
          </p:cNvSpPr>
          <p:nvPr>
            <p:ph type="body" sz="quarter" idx="18" hasCustomPrompt="1"/>
          </p:nvPr>
        </p:nvSpPr>
        <p:spPr>
          <a:xfrm>
            <a:off x="4772378" y="2577748"/>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16" name="Text Placeholder 31">
            <a:extLst>
              <a:ext uri="{FF2B5EF4-FFF2-40B4-BE49-F238E27FC236}">
                <a16:creationId xmlns:a16="http://schemas.microsoft.com/office/drawing/2014/main" id="{745E9020-E3D4-4B2E-AF64-3BC2BA80998B}"/>
              </a:ext>
            </a:extLst>
          </p:cNvPr>
          <p:cNvSpPr>
            <a:spLocks noGrp="1"/>
          </p:cNvSpPr>
          <p:nvPr>
            <p:ph type="body" sz="quarter" idx="19" hasCustomPrompt="1"/>
          </p:nvPr>
        </p:nvSpPr>
        <p:spPr>
          <a:xfrm>
            <a:off x="4772378" y="2846886"/>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17" name="Text Placeholder 4">
            <a:extLst>
              <a:ext uri="{FF2B5EF4-FFF2-40B4-BE49-F238E27FC236}">
                <a16:creationId xmlns:a16="http://schemas.microsoft.com/office/drawing/2014/main" id="{6E31EB1E-53F8-4104-A8D0-0BEFB18961C6}"/>
              </a:ext>
            </a:extLst>
          </p:cNvPr>
          <p:cNvSpPr>
            <a:spLocks noGrp="1"/>
          </p:cNvSpPr>
          <p:nvPr>
            <p:ph type="body" sz="quarter" idx="20" hasCustomPrompt="1"/>
          </p:nvPr>
        </p:nvSpPr>
        <p:spPr>
          <a:xfrm>
            <a:off x="4232378" y="3278255"/>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04</a:t>
            </a:r>
          </a:p>
        </p:txBody>
      </p:sp>
      <p:sp>
        <p:nvSpPr>
          <p:cNvPr id="18" name="Text Placeholder 31">
            <a:extLst>
              <a:ext uri="{FF2B5EF4-FFF2-40B4-BE49-F238E27FC236}">
                <a16:creationId xmlns:a16="http://schemas.microsoft.com/office/drawing/2014/main" id="{3DEAAE69-8D81-471C-A294-06DD17336F63}"/>
              </a:ext>
            </a:extLst>
          </p:cNvPr>
          <p:cNvSpPr>
            <a:spLocks noGrp="1"/>
          </p:cNvSpPr>
          <p:nvPr>
            <p:ph type="body" sz="quarter" idx="21" hasCustomPrompt="1"/>
          </p:nvPr>
        </p:nvSpPr>
        <p:spPr>
          <a:xfrm>
            <a:off x="4772378" y="3278255"/>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19" name="Text Placeholder 31">
            <a:extLst>
              <a:ext uri="{FF2B5EF4-FFF2-40B4-BE49-F238E27FC236}">
                <a16:creationId xmlns:a16="http://schemas.microsoft.com/office/drawing/2014/main" id="{01E75DFE-469F-4162-BFD7-0AD3CC0605D3}"/>
              </a:ext>
            </a:extLst>
          </p:cNvPr>
          <p:cNvSpPr>
            <a:spLocks noGrp="1"/>
          </p:cNvSpPr>
          <p:nvPr>
            <p:ph type="body" sz="quarter" idx="22" hasCustomPrompt="1"/>
          </p:nvPr>
        </p:nvSpPr>
        <p:spPr>
          <a:xfrm>
            <a:off x="4772378" y="3547393"/>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20" name="Text Placeholder 4">
            <a:extLst>
              <a:ext uri="{FF2B5EF4-FFF2-40B4-BE49-F238E27FC236}">
                <a16:creationId xmlns:a16="http://schemas.microsoft.com/office/drawing/2014/main" id="{16FACADA-AE0B-4A02-B7FE-F03E903A2008}"/>
              </a:ext>
            </a:extLst>
          </p:cNvPr>
          <p:cNvSpPr>
            <a:spLocks noGrp="1"/>
          </p:cNvSpPr>
          <p:nvPr>
            <p:ph type="body" sz="quarter" idx="23" hasCustomPrompt="1"/>
          </p:nvPr>
        </p:nvSpPr>
        <p:spPr>
          <a:xfrm>
            <a:off x="4232378" y="3978763"/>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05</a:t>
            </a:r>
          </a:p>
        </p:txBody>
      </p:sp>
      <p:sp>
        <p:nvSpPr>
          <p:cNvPr id="21" name="Text Placeholder 31">
            <a:extLst>
              <a:ext uri="{FF2B5EF4-FFF2-40B4-BE49-F238E27FC236}">
                <a16:creationId xmlns:a16="http://schemas.microsoft.com/office/drawing/2014/main" id="{1BE90D09-E40F-4E07-8A6C-C34ECB3A0C75}"/>
              </a:ext>
            </a:extLst>
          </p:cNvPr>
          <p:cNvSpPr>
            <a:spLocks noGrp="1"/>
          </p:cNvSpPr>
          <p:nvPr>
            <p:ph type="body" sz="quarter" idx="24" hasCustomPrompt="1"/>
          </p:nvPr>
        </p:nvSpPr>
        <p:spPr>
          <a:xfrm>
            <a:off x="4772378" y="3978762"/>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22" name="Text Placeholder 31">
            <a:extLst>
              <a:ext uri="{FF2B5EF4-FFF2-40B4-BE49-F238E27FC236}">
                <a16:creationId xmlns:a16="http://schemas.microsoft.com/office/drawing/2014/main" id="{E8BCD20F-DF5A-4D1F-AB59-8992CCEB4E71}"/>
              </a:ext>
            </a:extLst>
          </p:cNvPr>
          <p:cNvSpPr>
            <a:spLocks noGrp="1"/>
          </p:cNvSpPr>
          <p:nvPr>
            <p:ph type="body" sz="quarter" idx="25" hasCustomPrompt="1"/>
          </p:nvPr>
        </p:nvSpPr>
        <p:spPr>
          <a:xfrm>
            <a:off x="4772378" y="4247900"/>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23" name="Text Placeholder 4">
            <a:extLst>
              <a:ext uri="{FF2B5EF4-FFF2-40B4-BE49-F238E27FC236}">
                <a16:creationId xmlns:a16="http://schemas.microsoft.com/office/drawing/2014/main" id="{2CA99EFB-8D03-4007-813F-E6174F0308EE}"/>
              </a:ext>
            </a:extLst>
          </p:cNvPr>
          <p:cNvSpPr>
            <a:spLocks noGrp="1"/>
          </p:cNvSpPr>
          <p:nvPr>
            <p:ph type="body" sz="quarter" idx="26" hasCustomPrompt="1"/>
          </p:nvPr>
        </p:nvSpPr>
        <p:spPr>
          <a:xfrm>
            <a:off x="4232378" y="4679271"/>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06</a:t>
            </a:r>
          </a:p>
        </p:txBody>
      </p:sp>
      <p:sp>
        <p:nvSpPr>
          <p:cNvPr id="24" name="Text Placeholder 31">
            <a:extLst>
              <a:ext uri="{FF2B5EF4-FFF2-40B4-BE49-F238E27FC236}">
                <a16:creationId xmlns:a16="http://schemas.microsoft.com/office/drawing/2014/main" id="{75297938-8904-4A58-BECE-919189BAA548}"/>
              </a:ext>
            </a:extLst>
          </p:cNvPr>
          <p:cNvSpPr>
            <a:spLocks noGrp="1"/>
          </p:cNvSpPr>
          <p:nvPr>
            <p:ph type="body" sz="quarter" idx="27" hasCustomPrompt="1"/>
          </p:nvPr>
        </p:nvSpPr>
        <p:spPr>
          <a:xfrm>
            <a:off x="4772378" y="4679269"/>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25" name="Text Placeholder 31">
            <a:extLst>
              <a:ext uri="{FF2B5EF4-FFF2-40B4-BE49-F238E27FC236}">
                <a16:creationId xmlns:a16="http://schemas.microsoft.com/office/drawing/2014/main" id="{EF1B2FF4-CFE5-4357-917A-02669822510A}"/>
              </a:ext>
            </a:extLst>
          </p:cNvPr>
          <p:cNvSpPr>
            <a:spLocks noGrp="1"/>
          </p:cNvSpPr>
          <p:nvPr>
            <p:ph type="body" sz="quarter" idx="28" hasCustomPrompt="1"/>
          </p:nvPr>
        </p:nvSpPr>
        <p:spPr>
          <a:xfrm>
            <a:off x="4772378" y="4948407"/>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3" name="Picture Placeholder 2">
            <a:extLst>
              <a:ext uri="{FF2B5EF4-FFF2-40B4-BE49-F238E27FC236}">
                <a16:creationId xmlns:a16="http://schemas.microsoft.com/office/drawing/2014/main" id="{09ABF0E3-1A7E-434D-B96E-F3343B8E07D9}"/>
              </a:ext>
            </a:extLst>
          </p:cNvPr>
          <p:cNvSpPr>
            <a:spLocks noGrp="1"/>
          </p:cNvSpPr>
          <p:nvPr>
            <p:ph type="pic" sz="quarter" idx="29" hasCustomPrompt="1"/>
          </p:nvPr>
        </p:nvSpPr>
        <p:spPr>
          <a:xfrm>
            <a:off x="0" y="0"/>
            <a:ext cx="3825920" cy="6858000"/>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31" name="Title 1">
            <a:extLst>
              <a:ext uri="{FF2B5EF4-FFF2-40B4-BE49-F238E27FC236}">
                <a16:creationId xmlns:a16="http://schemas.microsoft.com/office/drawing/2014/main" id="{25039EFD-26D4-4EFF-80C8-2DEC577006FA}"/>
              </a:ext>
            </a:extLst>
          </p:cNvPr>
          <p:cNvSpPr>
            <a:spLocks noGrp="1"/>
          </p:cNvSpPr>
          <p:nvPr>
            <p:ph type="ctrTitle" hasCustomPrompt="1"/>
          </p:nvPr>
        </p:nvSpPr>
        <p:spPr>
          <a:xfrm>
            <a:off x="4232378" y="770472"/>
            <a:ext cx="1044375"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CONTENTS</a:t>
            </a:r>
          </a:p>
        </p:txBody>
      </p:sp>
      <p:sp>
        <p:nvSpPr>
          <p:cNvPr id="32" name="Slide Number Placeholder 8">
            <a:extLst>
              <a:ext uri="{FF2B5EF4-FFF2-40B4-BE49-F238E27FC236}">
                <a16:creationId xmlns:a16="http://schemas.microsoft.com/office/drawing/2014/main" id="{6FBBA16B-4607-4475-9AA9-35D51BE89C52}"/>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Tree>
    <p:extLst>
      <p:ext uri="{BB962C8B-B14F-4D97-AF65-F5344CB8AC3E}">
        <p14:creationId xmlns:p14="http://schemas.microsoft.com/office/powerpoint/2010/main" val="3144632019"/>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yout - contents 2">
    <p:bg>
      <p:bgRef idx="1001">
        <a:schemeClr val="bg1"/>
      </p:bgRef>
    </p:bg>
    <p:spTree>
      <p:nvGrpSpPr>
        <p:cNvPr id="1" name=""/>
        <p:cNvGrpSpPr/>
        <p:nvPr/>
      </p:nvGrpSpPr>
      <p:grpSpPr>
        <a:xfrm>
          <a:off x="0" y="0"/>
          <a:ext cx="0" cy="0"/>
          <a:chOff x="0" y="0"/>
          <a:chExt cx="0" cy="0"/>
        </a:xfrm>
      </p:grpSpPr>
      <p:sp>
        <p:nvSpPr>
          <p:cNvPr id="29" name="Text Placeholder 9">
            <a:extLst>
              <a:ext uri="{FF2B5EF4-FFF2-40B4-BE49-F238E27FC236}">
                <a16:creationId xmlns:a16="http://schemas.microsoft.com/office/drawing/2014/main" id="{FF9A53DE-293F-4D46-94A3-8EB81742DFCF}"/>
              </a:ext>
            </a:extLst>
          </p:cNvPr>
          <p:cNvSpPr>
            <a:spLocks noGrp="1"/>
          </p:cNvSpPr>
          <p:nvPr>
            <p:ph type="body" sz="quarter" idx="11" hasCustomPrompt="1"/>
          </p:nvPr>
        </p:nvSpPr>
        <p:spPr>
          <a:xfrm>
            <a:off x="432000" y="1079999"/>
            <a:ext cx="8220294" cy="5284967"/>
          </a:xfrm>
          <a:prstGeom prst="rect">
            <a:avLst/>
          </a:prstGeom>
        </p:spPr>
        <p:txBody>
          <a:bodyPr lIns="36000" tIns="36000" rIns="36000" bIns="36000" numCol="2" spcCol="360000"/>
          <a:lstStyle>
            <a:lvl1pPr marL="0" indent="0" algn="l" defTabSz="287993">
              <a:lnSpc>
                <a:spcPts val="1600"/>
              </a:lnSpc>
              <a:buNone/>
              <a:defRPr sz="1200" b="1" baseline="0"/>
            </a:lvl1pPr>
            <a:lvl2pPr algn="l">
              <a:defRPr/>
            </a:lvl2pPr>
            <a:lvl3pPr algn="l">
              <a:defRPr/>
            </a:lvl3pPr>
            <a:lvl4pPr algn="l">
              <a:defRPr/>
            </a:lvl4pPr>
            <a:lvl5pPr algn="l">
              <a:defRPr/>
            </a:lvl5pPr>
          </a:lstStyle>
          <a:p>
            <a:pPr lvl="0"/>
            <a:r>
              <a:rPr lang="en-US" dirty="0"/>
              <a:t>00	Insert contents listing (2 columns)</a:t>
            </a:r>
          </a:p>
        </p:txBody>
      </p:sp>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34" name="Title 1">
            <a:extLst>
              <a:ext uri="{FF2B5EF4-FFF2-40B4-BE49-F238E27FC236}">
                <a16:creationId xmlns:a16="http://schemas.microsoft.com/office/drawing/2014/main" id="{091B7A03-C365-4ED6-962E-93EA096F7A2D}"/>
              </a:ext>
            </a:extLst>
          </p:cNvPr>
          <p:cNvSpPr>
            <a:spLocks noGrp="1"/>
          </p:cNvSpPr>
          <p:nvPr>
            <p:ph type="ctrTitle" hasCustomPrompt="1"/>
          </p:nvPr>
        </p:nvSpPr>
        <p:spPr>
          <a:xfrm>
            <a:off x="432000" y="544317"/>
            <a:ext cx="1044375"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CONTENTS</a:t>
            </a:r>
          </a:p>
        </p:txBody>
      </p:sp>
    </p:spTree>
    <p:extLst>
      <p:ext uri="{BB962C8B-B14F-4D97-AF65-F5344CB8AC3E}">
        <p14:creationId xmlns:p14="http://schemas.microsoft.com/office/powerpoint/2010/main" val="77805865"/>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yout - just text">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3" name="Title 1">
            <a:extLst>
              <a:ext uri="{FF2B5EF4-FFF2-40B4-BE49-F238E27FC236}">
                <a16:creationId xmlns:a16="http://schemas.microsoft.com/office/drawing/2014/main" id="{56ABEA7B-7448-4E43-A7A4-3421CD2E272B}"/>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
        <p:nvSpPr>
          <p:cNvPr id="7" name="Content Placeholder 2">
            <a:extLst>
              <a:ext uri="{FF2B5EF4-FFF2-40B4-BE49-F238E27FC236}">
                <a16:creationId xmlns:a16="http://schemas.microsoft.com/office/drawing/2014/main" id="{FDA22121-4331-41E2-B269-75755B804956}"/>
              </a:ext>
            </a:extLst>
          </p:cNvPr>
          <p:cNvSpPr>
            <a:spLocks noGrp="1"/>
          </p:cNvSpPr>
          <p:nvPr>
            <p:ph idx="1" hasCustomPrompt="1"/>
          </p:nvPr>
        </p:nvSpPr>
        <p:spPr>
          <a:xfrm>
            <a:off x="388801" y="1150618"/>
            <a:ext cx="8263493" cy="5214348"/>
          </a:xfrm>
          <a:prstGeom prst="rect">
            <a:avLst/>
          </a:prstGeom>
        </p:spPr>
        <p:txBody>
          <a:bodyPr lIns="36000" tIns="36000" rIns="36000" bIns="36000"/>
          <a:lstStyle>
            <a:lvl1pPr marL="0" indent="0">
              <a:buNone/>
              <a:defRPr sz="1200"/>
            </a:lvl1pPr>
            <a:lvl2pPr marL="457189" indent="0">
              <a:buNone/>
              <a:defRPr sz="1200"/>
            </a:lvl2pPr>
            <a:lvl3pPr marL="914377" indent="0">
              <a:buNone/>
              <a:defRPr sz="1200"/>
            </a:lvl3pPr>
            <a:lvl4pPr marL="1371566" indent="0">
              <a:buNone/>
              <a:defRPr sz="1200"/>
            </a:lvl4pPr>
            <a:lvl5pPr marL="1828754" indent="0">
              <a:buNone/>
              <a:defRPr sz="1200"/>
            </a:lvl5pPr>
          </a:lstStyle>
          <a:p>
            <a:pPr lvl="0"/>
            <a:r>
              <a:rPr lang="en-US" dirty="0"/>
              <a:t>Body text</a:t>
            </a:r>
          </a:p>
        </p:txBody>
      </p:sp>
    </p:spTree>
    <p:extLst>
      <p:ext uri="{BB962C8B-B14F-4D97-AF65-F5344CB8AC3E}">
        <p14:creationId xmlns:p14="http://schemas.microsoft.com/office/powerpoint/2010/main" val="3027451399"/>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ayout - just an image">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id="{D7627B42-6398-42C1-94CA-C124AC35B2F5}"/>
              </a:ext>
            </a:extLst>
          </p:cNvPr>
          <p:cNvSpPr>
            <a:spLocks noGrp="1"/>
          </p:cNvSpPr>
          <p:nvPr>
            <p:ph type="pic" sz="quarter" idx="14" hasCustomPrompt="1"/>
          </p:nvPr>
        </p:nvSpPr>
        <p:spPr>
          <a:xfrm>
            <a:off x="388601" y="1150618"/>
            <a:ext cx="8263493"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7" name="Title 1">
            <a:extLst>
              <a:ext uri="{FF2B5EF4-FFF2-40B4-BE49-F238E27FC236}">
                <a16:creationId xmlns:a16="http://schemas.microsoft.com/office/drawing/2014/main" id="{4A7B25A5-6B91-4CE2-93B8-754812DA0292}"/>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494489560"/>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image" Target="../media/image3.png"/><Relationship Id="rId5" Type="http://schemas.openxmlformats.org/officeDocument/2006/relationships/slideLayout" Target="../slideLayouts/slideLayout10.xml"/><Relationship Id="rId10" Type="http://schemas.openxmlformats.org/officeDocument/2006/relationships/theme" Target="../theme/theme3.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6.xml"/><Relationship Id="rId1" Type="http://schemas.openxmlformats.org/officeDocument/2006/relationships/slideLayout" Target="../slideLayouts/slideLayout15.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0857011"/>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C850A13-8E99-49E2-9165-C76685B082C7}"/>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061342" y="226559"/>
            <a:ext cx="838348" cy="573541"/>
          </a:xfrm>
          <a:prstGeom prst="rect">
            <a:avLst/>
          </a:prstGeom>
        </p:spPr>
      </p:pic>
    </p:spTree>
    <p:extLst>
      <p:ext uri="{BB962C8B-B14F-4D97-AF65-F5344CB8AC3E}">
        <p14:creationId xmlns:p14="http://schemas.microsoft.com/office/powerpoint/2010/main" val="420199727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3ED99F8-E22C-4D15-85F7-8D466F90469F}"/>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8093932" y="200297"/>
            <a:ext cx="812841" cy="558826"/>
          </a:xfrm>
          <a:prstGeom prst="rect">
            <a:avLst/>
          </a:prstGeom>
        </p:spPr>
      </p:pic>
    </p:spTree>
    <p:extLst>
      <p:ext uri="{BB962C8B-B14F-4D97-AF65-F5344CB8AC3E}">
        <p14:creationId xmlns:p14="http://schemas.microsoft.com/office/powerpoint/2010/main" val="4019861772"/>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1" r:id="rId3"/>
    <p:sldLayoutId id="2147483672" r:id="rId4"/>
    <p:sldLayoutId id="2147483670" r:id="rId5"/>
    <p:sldLayoutId id="2147483673" r:id="rId6"/>
    <p:sldLayoutId id="2147483674" r:id="rId7"/>
    <p:sldLayoutId id="2147483675" r:id="rId8"/>
    <p:sldLayoutId id="2147483676"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7"/>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Tree>
    <p:extLst>
      <p:ext uri="{BB962C8B-B14F-4D97-AF65-F5344CB8AC3E}">
        <p14:creationId xmlns:p14="http://schemas.microsoft.com/office/powerpoint/2010/main" val="2750825814"/>
      </p:ext>
    </p:extLst>
  </p:cSld>
  <p:clrMap bg1="lt1" tx1="dk1" bg2="lt2" tx2="dk2" accent1="accent1" accent2="accent2" accent3="accent3" accent4="accent4" accent5="accent5" accent6="accent6" hlink="hlink" folHlink="folHlink"/>
  <p:sldLayoutIdLst>
    <p:sldLayoutId id="2147483679" r:id="rId1"/>
    <p:sldLayoutId id="2147483681" r:id="rId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7"/>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Tree>
    <p:extLst>
      <p:ext uri="{BB962C8B-B14F-4D97-AF65-F5344CB8AC3E}">
        <p14:creationId xmlns:p14="http://schemas.microsoft.com/office/powerpoint/2010/main" val="1358622002"/>
      </p:ext>
    </p:extLst>
  </p:cSld>
  <p:clrMap bg1="lt1" tx1="dk1" bg2="lt2" tx2="dk2" accent1="accent1" accent2="accent2" accent3="accent3" accent4="accent4" accent5="accent5" accent6="accent6" hlink="hlink" folHlink="folHlink"/>
  <p:sldLayoutIdLst>
    <p:sldLayoutId id="2147483683" r:id="rId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8.xml"/><Relationship Id="rId5" Type="http://schemas.openxmlformats.org/officeDocument/2006/relationships/image" Target="../media/image9.pn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hyperlink" Target="mailto:OJC-Team@open.ac.uk" TargetMode="External"/><Relationship Id="rId2" Type="http://schemas.openxmlformats.org/officeDocument/2006/relationships/notesSlide" Target="../notesSlides/notesSlide5.xml"/><Relationship Id="rId1" Type="http://schemas.openxmlformats.org/officeDocument/2006/relationships/slideLayout" Target="../slideLayouts/slideLayout8.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85048F7-312A-46FC-9F8C-51A36505FBFB}"/>
              </a:ext>
            </a:extLst>
          </p:cNvPr>
          <p:cNvPicPr>
            <a:picLocks noChangeAspect="1"/>
          </p:cNvPicPr>
          <p:nvPr/>
        </p:nvPicPr>
        <p:blipFill>
          <a:blip r:embed="rId3"/>
          <a:stretch>
            <a:fillRect/>
          </a:stretch>
        </p:blipFill>
        <p:spPr>
          <a:xfrm>
            <a:off x="6253110" y="99825"/>
            <a:ext cx="2890889" cy="2033776"/>
          </a:xfrm>
          <a:prstGeom prst="rect">
            <a:avLst/>
          </a:prstGeom>
          <a:effectLst>
            <a:softEdge rad="12700"/>
          </a:effectLst>
        </p:spPr>
      </p:pic>
      <p:sp>
        <p:nvSpPr>
          <p:cNvPr id="2" name="Title 1">
            <a:extLst>
              <a:ext uri="{FF2B5EF4-FFF2-40B4-BE49-F238E27FC236}">
                <a16:creationId xmlns:a16="http://schemas.microsoft.com/office/drawing/2014/main" id="{B2DD35A2-212B-4253-8D50-FD1945F2BFB6}"/>
              </a:ext>
            </a:extLst>
          </p:cNvPr>
          <p:cNvSpPr>
            <a:spLocks noGrp="1"/>
          </p:cNvSpPr>
          <p:nvPr>
            <p:ph type="ctrTitle"/>
          </p:nvPr>
        </p:nvSpPr>
        <p:spPr>
          <a:xfrm>
            <a:off x="311529" y="463006"/>
            <a:ext cx="7920773" cy="1828193"/>
          </a:xfrm>
        </p:spPr>
        <p:txBody>
          <a:bodyPr/>
          <a:lstStyle/>
          <a:p>
            <a:r>
              <a:rPr lang="en-GB" sz="3200" dirty="0"/>
              <a:t>Welcome to Online Journal club</a:t>
            </a:r>
            <a:br>
              <a:rPr lang="en-GB" sz="3200" dirty="0"/>
            </a:br>
            <a:br>
              <a:rPr lang="en-GB" sz="3200" dirty="0"/>
            </a:br>
            <a:br>
              <a:rPr lang="en-GB" sz="3200" dirty="0"/>
            </a:br>
            <a:endParaRPr lang="en-GB" dirty="0"/>
          </a:p>
        </p:txBody>
      </p:sp>
      <p:sp>
        <p:nvSpPr>
          <p:cNvPr id="7" name="Content Placeholder 15">
            <a:extLst>
              <a:ext uri="{FF2B5EF4-FFF2-40B4-BE49-F238E27FC236}">
                <a16:creationId xmlns:a16="http://schemas.microsoft.com/office/drawing/2014/main" id="{631DCCD3-F578-4824-A764-82A429737D68}"/>
              </a:ext>
            </a:extLst>
          </p:cNvPr>
          <p:cNvSpPr txBox="1">
            <a:spLocks/>
          </p:cNvSpPr>
          <p:nvPr/>
        </p:nvSpPr>
        <p:spPr>
          <a:xfrm>
            <a:off x="3465323" y="1804042"/>
            <a:ext cx="38862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dirty="0">
                <a:solidFill>
                  <a:schemeClr val="bg1"/>
                </a:solidFill>
              </a:rPr>
              <a:t>Respect everyone’s contribution</a:t>
            </a:r>
          </a:p>
          <a:p>
            <a:r>
              <a:rPr lang="en-GB" sz="2400" dirty="0">
                <a:solidFill>
                  <a:schemeClr val="bg1"/>
                </a:solidFill>
              </a:rPr>
              <a:t>Please don’t interrupt the presenter</a:t>
            </a:r>
          </a:p>
          <a:p>
            <a:r>
              <a:rPr lang="en-GB" sz="2400" dirty="0">
                <a:solidFill>
                  <a:schemeClr val="bg1"/>
                </a:solidFill>
              </a:rPr>
              <a:t>Don’t worry if you make a mistake / forget your words</a:t>
            </a:r>
          </a:p>
          <a:p>
            <a:r>
              <a:rPr lang="en-GB" sz="2400" dirty="0">
                <a:solidFill>
                  <a:schemeClr val="bg1"/>
                </a:solidFill>
              </a:rPr>
              <a:t>We are all learners</a:t>
            </a:r>
          </a:p>
          <a:p>
            <a:r>
              <a:rPr lang="en-GB" sz="2400" dirty="0">
                <a:solidFill>
                  <a:schemeClr val="bg1"/>
                </a:solidFill>
              </a:rPr>
              <a:t>Relax and enjoy the session </a:t>
            </a:r>
            <a:r>
              <a:rPr lang="en-GB" sz="2400" dirty="0">
                <a:solidFill>
                  <a:schemeClr val="bg1"/>
                </a:solidFill>
                <a:sym typeface="Wingdings" panose="05000000000000000000" pitchFamily="2" charset="2"/>
              </a:rPr>
              <a:t></a:t>
            </a:r>
            <a:endParaRPr lang="en-GB" sz="2400" dirty="0">
              <a:solidFill>
                <a:schemeClr val="bg1"/>
              </a:solidFill>
            </a:endParaRPr>
          </a:p>
        </p:txBody>
      </p:sp>
      <p:pic>
        <p:nvPicPr>
          <p:cNvPr id="9" name="Picture 8">
            <a:extLst>
              <a:ext uri="{FF2B5EF4-FFF2-40B4-BE49-F238E27FC236}">
                <a16:creationId xmlns:a16="http://schemas.microsoft.com/office/drawing/2014/main" id="{438CB13A-A567-459B-8E81-CB7279DFC06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1529" y="1961640"/>
            <a:ext cx="3153794" cy="3679426"/>
          </a:xfrm>
          <a:prstGeom prst="rect">
            <a:avLst/>
          </a:prstGeom>
        </p:spPr>
      </p:pic>
    </p:spTree>
    <p:extLst>
      <p:ext uri="{BB962C8B-B14F-4D97-AF65-F5344CB8AC3E}">
        <p14:creationId xmlns:p14="http://schemas.microsoft.com/office/powerpoint/2010/main" val="2656156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2">
            <a:extLst>
              <a:ext uri="{FF2B5EF4-FFF2-40B4-BE49-F238E27FC236}">
                <a16:creationId xmlns:a16="http://schemas.microsoft.com/office/drawing/2014/main" id="{EE0D050E-6C88-470C-97F3-5D33FC86974C}"/>
              </a:ext>
            </a:extLst>
          </p:cNvPr>
          <p:cNvSpPr>
            <a:spLocks noGrp="1"/>
          </p:cNvSpPr>
          <p:nvPr>
            <p:ph type="ctrTitle"/>
          </p:nvPr>
        </p:nvSpPr>
        <p:spPr>
          <a:xfrm>
            <a:off x="234723" y="183756"/>
            <a:ext cx="7726259" cy="532524"/>
          </a:xfrm>
        </p:spPr>
        <p:txBody>
          <a:bodyPr/>
          <a:lstStyle/>
          <a:p>
            <a:r>
              <a:rPr lang="en-GB" sz="2800" dirty="0"/>
              <a:t>Check your sound – audio wizard</a:t>
            </a:r>
          </a:p>
        </p:txBody>
      </p:sp>
      <p:sp>
        <p:nvSpPr>
          <p:cNvPr id="5" name="Rectangle 4">
            <a:extLst>
              <a:ext uri="{FF2B5EF4-FFF2-40B4-BE49-F238E27FC236}">
                <a16:creationId xmlns:a16="http://schemas.microsoft.com/office/drawing/2014/main" id="{2A56723F-4C1E-46BD-B92E-846F090DBFE6}"/>
              </a:ext>
            </a:extLst>
          </p:cNvPr>
          <p:cNvSpPr/>
          <p:nvPr/>
        </p:nvSpPr>
        <p:spPr>
          <a:xfrm>
            <a:off x="984250" y="1560513"/>
            <a:ext cx="6169025" cy="844550"/>
          </a:xfrm>
          <a:prstGeom prst="rect">
            <a:avLst/>
          </a:prstGeom>
        </p:spPr>
        <p:txBody>
          <a:bodyPr>
            <a:spAutoFit/>
          </a:bodyPr>
          <a:lstStyle/>
          <a:p>
            <a:pPr>
              <a:defRPr/>
            </a:pPr>
            <a:r>
              <a:rPr lang="en-GB" sz="2448" dirty="0">
                <a:latin typeface="+mn-lt"/>
              </a:rPr>
              <a:t>Select </a:t>
            </a:r>
            <a:r>
              <a:rPr lang="en-GB" sz="2448" b="1" dirty="0">
                <a:latin typeface="+mn-lt"/>
              </a:rPr>
              <a:t>Meeting</a:t>
            </a:r>
            <a:r>
              <a:rPr lang="en-GB" sz="2448" dirty="0">
                <a:latin typeface="+mn-lt"/>
              </a:rPr>
              <a:t> at the top left and choose </a:t>
            </a:r>
            <a:r>
              <a:rPr lang="en-GB" sz="2448" b="1" dirty="0">
                <a:latin typeface="+mn-lt"/>
              </a:rPr>
              <a:t>Audio Setup Wizard</a:t>
            </a:r>
            <a:r>
              <a:rPr lang="en-GB" sz="2448" dirty="0">
                <a:latin typeface="+mn-lt"/>
              </a:rPr>
              <a:t> and follow the steps</a:t>
            </a:r>
          </a:p>
        </p:txBody>
      </p:sp>
      <p:sp>
        <p:nvSpPr>
          <p:cNvPr id="6" name="TextBox 5">
            <a:extLst>
              <a:ext uri="{FF2B5EF4-FFF2-40B4-BE49-F238E27FC236}">
                <a16:creationId xmlns:a16="http://schemas.microsoft.com/office/drawing/2014/main" id="{5A862855-C359-469D-8E09-BBBDC76A95E5}"/>
              </a:ext>
            </a:extLst>
          </p:cNvPr>
          <p:cNvSpPr txBox="1"/>
          <p:nvPr/>
        </p:nvSpPr>
        <p:spPr>
          <a:xfrm>
            <a:off x="3690938" y="4356100"/>
            <a:ext cx="4846637" cy="1222375"/>
          </a:xfrm>
          <a:prstGeom prst="rect">
            <a:avLst/>
          </a:prstGeom>
          <a:noFill/>
        </p:spPr>
        <p:txBody>
          <a:bodyPr>
            <a:spAutoFit/>
          </a:bodyPr>
          <a:lstStyle/>
          <a:p>
            <a:pPr>
              <a:defRPr/>
            </a:pPr>
            <a:r>
              <a:rPr lang="en-GB" sz="2448" dirty="0">
                <a:latin typeface="+mn-lt"/>
              </a:rPr>
              <a:t>Don’t forget that some headsets have independent volume controls that may be affecting your levels</a:t>
            </a:r>
          </a:p>
        </p:txBody>
      </p:sp>
      <p:pic>
        <p:nvPicPr>
          <p:cNvPr id="7" name="Picture 6">
            <a:extLst>
              <a:ext uri="{FF2B5EF4-FFF2-40B4-BE49-F238E27FC236}">
                <a16:creationId xmlns:a16="http://schemas.microsoft.com/office/drawing/2014/main" id="{B753F4E4-EB0C-4571-9642-73CFBD0E56F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4250" y="3208338"/>
            <a:ext cx="7281863"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Oval 8">
            <a:extLst>
              <a:ext uri="{FF2B5EF4-FFF2-40B4-BE49-F238E27FC236}">
                <a16:creationId xmlns:a16="http://schemas.microsoft.com/office/drawing/2014/main" id="{04FB7A06-6468-42EB-9048-261423FAA182}"/>
              </a:ext>
            </a:extLst>
          </p:cNvPr>
          <p:cNvSpPr/>
          <p:nvPr/>
        </p:nvSpPr>
        <p:spPr bwMode="auto">
          <a:xfrm>
            <a:off x="1676400" y="3051175"/>
            <a:ext cx="817563" cy="692150"/>
          </a:xfrm>
          <a:prstGeom prst="ellipse">
            <a:avLst/>
          </a:prstGeom>
          <a:noFill/>
          <a:ln w="31750" cap="flat" cmpd="sng" algn="ctr">
            <a:solidFill>
              <a:srgbClr val="FF0000"/>
            </a:solidFill>
            <a:prstDash val="solid"/>
            <a:round/>
            <a:headEnd type="none" w="med" len="med"/>
            <a:tailEnd type="none" w="med" len="med"/>
          </a:ln>
          <a:effectLst/>
        </p:spPr>
        <p:txBody>
          <a:bodyPr lIns="79935" tIns="39968" rIns="79935" bIns="39968"/>
          <a:lstStyle/>
          <a:p>
            <a:pPr defTabSz="1329505" eaLnBrk="1" hangingPunct="1">
              <a:defRPr/>
            </a:pPr>
            <a:endParaRPr lang="en-GB" sz="2623">
              <a:solidFill>
                <a:srgbClr val="E3284A"/>
              </a:solidFill>
            </a:endParaRPr>
          </a:p>
        </p:txBody>
      </p:sp>
    </p:spTree>
    <p:extLst>
      <p:ext uri="{BB962C8B-B14F-4D97-AF65-F5344CB8AC3E}">
        <p14:creationId xmlns:p14="http://schemas.microsoft.com/office/powerpoint/2010/main" val="1217180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419280" y="206510"/>
            <a:ext cx="7414080" cy="518177"/>
          </a:xfrm>
        </p:spPr>
        <p:txBody>
          <a:bodyPr/>
          <a:lstStyle/>
          <a:p>
            <a:r>
              <a:rPr lang="en-GB" altLang="en-US" sz="2800" b="0" dirty="0">
                <a:latin typeface="Arial" panose="020B0604020202020204" pitchFamily="34" charset="0"/>
                <a:ea typeface="ＭＳ Ｐゴシック" panose="020B0600070205080204" pitchFamily="34" charset="-128"/>
                <a:cs typeface="Arial" panose="020B0604020202020204" pitchFamily="34" charset="0"/>
              </a:rPr>
              <a:t>Microphone</a:t>
            </a:r>
            <a:endParaRPr lang="en-GB" sz="2800" b="0" dirty="0"/>
          </a:p>
        </p:txBody>
      </p:sp>
      <p:sp>
        <p:nvSpPr>
          <p:cNvPr id="6" name="TextBox 5">
            <a:extLst>
              <a:ext uri="{FF2B5EF4-FFF2-40B4-BE49-F238E27FC236}">
                <a16:creationId xmlns:a16="http://schemas.microsoft.com/office/drawing/2014/main" id="{71876DCA-1EA9-4DFF-9FD5-1B8268007969}"/>
              </a:ext>
            </a:extLst>
          </p:cNvPr>
          <p:cNvSpPr txBox="1"/>
          <p:nvPr/>
        </p:nvSpPr>
        <p:spPr>
          <a:xfrm>
            <a:off x="456057" y="3345131"/>
            <a:ext cx="4388643" cy="3046988"/>
          </a:xfrm>
          <a:prstGeom prst="rect">
            <a:avLst/>
          </a:prstGeom>
          <a:noFill/>
        </p:spPr>
        <p:txBody>
          <a:bodyPr wrap="square">
            <a:spAutoFit/>
          </a:bodyPr>
          <a:lstStyle/>
          <a:p>
            <a:pPr>
              <a:defRPr/>
            </a:pPr>
            <a:r>
              <a:rPr lang="en-GB" sz="2400" dirty="0">
                <a:latin typeface="+mn-lt"/>
              </a:rPr>
              <a:t>Mute your microphone when you aren’t speaking so that you don’t broadcast background noise. You can do this by clicking on the icon again or select the option from the drop down menu. Muted mics show a line through the icon.</a:t>
            </a:r>
          </a:p>
        </p:txBody>
      </p:sp>
      <p:pic>
        <p:nvPicPr>
          <p:cNvPr id="8" name="Picture 7">
            <a:extLst>
              <a:ext uri="{FF2B5EF4-FFF2-40B4-BE49-F238E27FC236}">
                <a16:creationId xmlns:a16="http://schemas.microsoft.com/office/drawing/2014/main" id="{304622A9-1E6F-4D99-A999-FD59B37F6E8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5461" y="1643877"/>
            <a:ext cx="2667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
            <a:extLst>
              <a:ext uri="{FF2B5EF4-FFF2-40B4-BE49-F238E27FC236}">
                <a16:creationId xmlns:a16="http://schemas.microsoft.com/office/drawing/2014/main" id="{D804A354-73A6-4997-A705-38733FFE3B8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60402" y="2667414"/>
            <a:ext cx="3152775" cy="79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a:extLst>
              <a:ext uri="{FF2B5EF4-FFF2-40B4-BE49-F238E27FC236}">
                <a16:creationId xmlns:a16="http://schemas.microsoft.com/office/drawing/2014/main" id="{082C6D4E-C09F-4B30-A4F2-F0737BC9014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17293" y="4376121"/>
            <a:ext cx="3843337" cy="201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Oval 10">
            <a:extLst>
              <a:ext uri="{FF2B5EF4-FFF2-40B4-BE49-F238E27FC236}">
                <a16:creationId xmlns:a16="http://schemas.microsoft.com/office/drawing/2014/main" id="{51A793B6-3C2B-4356-AC89-16B5C1DD7FEC}"/>
              </a:ext>
            </a:extLst>
          </p:cNvPr>
          <p:cNvSpPr/>
          <p:nvPr/>
        </p:nvSpPr>
        <p:spPr bwMode="auto">
          <a:xfrm>
            <a:off x="7036790" y="1609322"/>
            <a:ext cx="800100" cy="798513"/>
          </a:xfrm>
          <a:prstGeom prst="ellipse">
            <a:avLst/>
          </a:prstGeom>
          <a:noFill/>
          <a:ln w="34925" cap="flat" cmpd="sng" algn="ctr">
            <a:solidFill>
              <a:srgbClr val="FF0000"/>
            </a:solidFill>
            <a:prstDash val="solid"/>
            <a:round/>
            <a:headEnd type="none" w="med" len="med"/>
            <a:tailEnd type="none" w="med" len="med"/>
          </a:ln>
          <a:effectLst/>
        </p:spPr>
        <p:txBody>
          <a:bodyPr lIns="79935" tIns="39968" rIns="79935" bIns="39968"/>
          <a:lstStyle/>
          <a:p>
            <a:pPr defTabSz="1329505" eaLnBrk="1" hangingPunct="1">
              <a:defRPr/>
            </a:pPr>
            <a:endParaRPr lang="en-GB" sz="2623">
              <a:solidFill>
                <a:srgbClr val="E3284A"/>
              </a:solidFill>
            </a:endParaRPr>
          </a:p>
        </p:txBody>
      </p:sp>
      <p:sp>
        <p:nvSpPr>
          <p:cNvPr id="5" name="Rectangle 4">
            <a:extLst>
              <a:ext uri="{FF2B5EF4-FFF2-40B4-BE49-F238E27FC236}">
                <a16:creationId xmlns:a16="http://schemas.microsoft.com/office/drawing/2014/main" id="{17B4068F-AADE-4961-AF2D-3F7F7A0C497A}"/>
              </a:ext>
            </a:extLst>
          </p:cNvPr>
          <p:cNvSpPr/>
          <p:nvPr/>
        </p:nvSpPr>
        <p:spPr>
          <a:xfrm>
            <a:off x="530823" y="975826"/>
            <a:ext cx="7833549" cy="2308324"/>
          </a:xfrm>
          <a:prstGeom prst="rect">
            <a:avLst/>
          </a:prstGeom>
        </p:spPr>
        <p:txBody>
          <a:bodyPr wrap="square">
            <a:spAutoFit/>
          </a:bodyPr>
          <a:lstStyle/>
          <a:p>
            <a:r>
              <a:rPr lang="en-GB" sz="2400" dirty="0"/>
              <a:t>Enable your microphone by clicking once on the icon at the top of the screen. </a:t>
            </a:r>
          </a:p>
          <a:p>
            <a:endParaRPr lang="en-GB" sz="2400" dirty="0"/>
          </a:p>
          <a:p>
            <a:endParaRPr lang="en-GB" sz="2400" dirty="0"/>
          </a:p>
          <a:p>
            <a:r>
              <a:rPr lang="en-GB" sz="2400" dirty="0"/>
              <a:t>The icon should turn green to show </a:t>
            </a:r>
          </a:p>
          <a:p>
            <a:r>
              <a:rPr lang="en-GB" sz="2400" dirty="0"/>
              <a:t>that it has been enabled</a:t>
            </a:r>
          </a:p>
        </p:txBody>
      </p:sp>
    </p:spTree>
    <p:extLst>
      <p:ext uri="{BB962C8B-B14F-4D97-AF65-F5344CB8AC3E}">
        <p14:creationId xmlns:p14="http://schemas.microsoft.com/office/powerpoint/2010/main" val="2856826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419280" y="206510"/>
            <a:ext cx="7414080" cy="518177"/>
          </a:xfrm>
        </p:spPr>
        <p:txBody>
          <a:bodyPr/>
          <a:lstStyle/>
          <a:p>
            <a:r>
              <a:rPr lang="en-GB" sz="2800" b="0" dirty="0">
                <a:latin typeface="Arial" panose="020B0604020202020204" pitchFamily="34" charset="0"/>
                <a:ea typeface="ＭＳ Ｐゴシック" panose="020B0600070205080204" pitchFamily="34" charset="-128"/>
                <a:cs typeface="Arial" panose="020B0604020202020204" pitchFamily="34" charset="0"/>
              </a:rPr>
              <a:t>Over to you!</a:t>
            </a:r>
            <a:endParaRPr lang="en-GB" sz="2800" b="0" dirty="0"/>
          </a:p>
        </p:txBody>
      </p:sp>
      <p:pic>
        <p:nvPicPr>
          <p:cNvPr id="12" name="Picture 11">
            <a:extLst>
              <a:ext uri="{FF2B5EF4-FFF2-40B4-BE49-F238E27FC236}">
                <a16:creationId xmlns:a16="http://schemas.microsoft.com/office/drawing/2014/main" id="{A282798A-54DB-419E-97DC-D68EE8A3ED45}"/>
              </a:ext>
            </a:extLst>
          </p:cNvPr>
          <p:cNvPicPr>
            <a:picLocks noChangeAspect="1"/>
          </p:cNvPicPr>
          <p:nvPr/>
        </p:nvPicPr>
        <p:blipFill>
          <a:blip r:embed="rId3"/>
          <a:stretch>
            <a:fillRect/>
          </a:stretch>
        </p:blipFill>
        <p:spPr>
          <a:xfrm>
            <a:off x="1771651" y="1333501"/>
            <a:ext cx="4114799" cy="4114799"/>
          </a:xfrm>
          <a:prstGeom prst="rect">
            <a:avLst/>
          </a:prstGeom>
        </p:spPr>
      </p:pic>
      <p:sp>
        <p:nvSpPr>
          <p:cNvPr id="13" name="TextBox 12">
            <a:extLst>
              <a:ext uri="{FF2B5EF4-FFF2-40B4-BE49-F238E27FC236}">
                <a16:creationId xmlns:a16="http://schemas.microsoft.com/office/drawing/2014/main" id="{9B4FC6A9-987E-4972-BEC8-3EB221CB0C7C}"/>
              </a:ext>
            </a:extLst>
          </p:cNvPr>
          <p:cNvSpPr txBox="1"/>
          <p:nvPr/>
        </p:nvSpPr>
        <p:spPr>
          <a:xfrm>
            <a:off x="1771651" y="5657850"/>
            <a:ext cx="3756028" cy="276999"/>
          </a:xfrm>
          <a:prstGeom prst="rect">
            <a:avLst/>
          </a:prstGeom>
          <a:noFill/>
        </p:spPr>
        <p:txBody>
          <a:bodyPr wrap="none" rtlCol="0">
            <a:spAutoFit/>
          </a:bodyPr>
          <a:lstStyle/>
          <a:p>
            <a:r>
              <a:rPr lang="en-GB" sz="1200" dirty="0"/>
              <a:t>@</a:t>
            </a:r>
            <a:r>
              <a:rPr lang="en-GB" sz="1200" dirty="0" err="1"/>
              <a:t>mohamed</a:t>
            </a:r>
            <a:r>
              <a:rPr lang="en-GB" sz="1200" dirty="0"/>
              <a:t> </a:t>
            </a:r>
            <a:r>
              <a:rPr lang="en-GB" sz="1200" dirty="0" err="1"/>
              <a:t>hassan</a:t>
            </a:r>
            <a:r>
              <a:rPr lang="en-GB" sz="1200" dirty="0"/>
              <a:t>, 08/19 2018 Creative Commons CC0.</a:t>
            </a:r>
          </a:p>
        </p:txBody>
      </p:sp>
    </p:spTree>
    <p:extLst>
      <p:ext uri="{BB962C8B-B14F-4D97-AF65-F5344CB8AC3E}">
        <p14:creationId xmlns:p14="http://schemas.microsoft.com/office/powerpoint/2010/main" val="3826337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419280" y="206510"/>
            <a:ext cx="7414080" cy="716641"/>
          </a:xfrm>
        </p:spPr>
        <p:txBody>
          <a:bodyPr/>
          <a:lstStyle/>
          <a:p>
            <a:r>
              <a:rPr lang="en-GB" sz="2800" b="0" dirty="0">
                <a:latin typeface="Arial" panose="020B0604020202020204" pitchFamily="34" charset="0"/>
                <a:ea typeface="ＭＳ Ｐゴシック" panose="020B0600070205080204" pitchFamily="34" charset="-128"/>
                <a:cs typeface="Arial" panose="020B0604020202020204" pitchFamily="34" charset="0"/>
              </a:rPr>
              <a:t>Thank you for participating in OJC!</a:t>
            </a:r>
            <a:endParaRPr lang="en-GB" sz="2800" b="0" dirty="0"/>
          </a:p>
        </p:txBody>
      </p:sp>
      <p:sp>
        <p:nvSpPr>
          <p:cNvPr id="5" name="Content Placeholder 1">
            <a:extLst>
              <a:ext uri="{FF2B5EF4-FFF2-40B4-BE49-F238E27FC236}">
                <a16:creationId xmlns:a16="http://schemas.microsoft.com/office/drawing/2014/main" id="{940D4A39-B769-4453-A597-7BE948ABF126}"/>
              </a:ext>
            </a:extLst>
          </p:cNvPr>
          <p:cNvSpPr>
            <a:spLocks noGrp="1"/>
          </p:cNvSpPr>
          <p:nvPr>
            <p:ph idx="1"/>
          </p:nvPr>
        </p:nvSpPr>
        <p:spPr>
          <a:xfrm>
            <a:off x="628650" y="1462089"/>
            <a:ext cx="7886700" cy="2481261"/>
          </a:xfrm>
        </p:spPr>
        <p:txBody>
          <a:bodyPr>
            <a:normAutofit/>
          </a:bodyPr>
          <a:lstStyle/>
          <a:p>
            <a:r>
              <a:rPr lang="en-GB" sz="2400" dirty="0"/>
              <a:t>Hope you have enjoyed sharing and hearing some interesting presentations today?</a:t>
            </a:r>
          </a:p>
          <a:p>
            <a:pPr marL="0" indent="0">
              <a:buNone/>
            </a:pPr>
            <a:endParaRPr lang="en-GB" sz="2400" dirty="0"/>
          </a:p>
          <a:p>
            <a:r>
              <a:rPr lang="en-GB" sz="2400" dirty="0"/>
              <a:t>Check out the OJC website to find out how to earn your well-deserved </a:t>
            </a:r>
            <a:r>
              <a:rPr lang="en-GB" sz="2400" dirty="0" err="1"/>
              <a:t>microbadge</a:t>
            </a:r>
            <a:r>
              <a:rPr lang="en-GB" sz="2400" dirty="0"/>
              <a:t>! You can find out more by e-mailing </a:t>
            </a:r>
            <a:r>
              <a:rPr lang="en-GB" sz="2400" dirty="0">
                <a:hlinkClick r:id="rId3"/>
              </a:rPr>
              <a:t>OJC-Team@open.ac.uk</a:t>
            </a:r>
            <a:r>
              <a:rPr lang="en-GB" sz="2400" dirty="0"/>
              <a:t> </a:t>
            </a:r>
          </a:p>
          <a:p>
            <a:endParaRPr lang="en-GB" dirty="0"/>
          </a:p>
        </p:txBody>
      </p:sp>
      <p:pic>
        <p:nvPicPr>
          <p:cNvPr id="6" name="Picture 5">
            <a:extLst>
              <a:ext uri="{FF2B5EF4-FFF2-40B4-BE49-F238E27FC236}">
                <a16:creationId xmlns:a16="http://schemas.microsoft.com/office/drawing/2014/main" id="{A144287C-AFF6-46C9-82F4-6DB9211C709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85809" y="3992272"/>
            <a:ext cx="2553282" cy="2553282"/>
          </a:xfrm>
          <a:prstGeom prst="rect">
            <a:avLst/>
          </a:prstGeom>
        </p:spPr>
      </p:pic>
    </p:spTree>
    <p:extLst>
      <p:ext uri="{BB962C8B-B14F-4D97-AF65-F5344CB8AC3E}">
        <p14:creationId xmlns:p14="http://schemas.microsoft.com/office/powerpoint/2010/main" val="4199411149"/>
      </p:ext>
    </p:extLst>
  </p:cSld>
  <p:clrMapOvr>
    <a:masterClrMapping/>
  </p:clrMapOvr>
</p:sld>
</file>

<file path=ppt/theme/theme1.xml><?xml version="1.0" encoding="utf-8"?>
<a:theme xmlns:a="http://schemas.openxmlformats.org/drawingml/2006/main" name="OU Title">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U_STANDARD.potx" id="{2DA0E078-245D-4E9B-8A12-43E4C56B78FB}" vid="{76723E47-52BB-4FAA-A05C-2DF49523D5BE}"/>
    </a:ext>
  </a:extLst>
</a:theme>
</file>

<file path=ppt/theme/theme2.xml><?xml version="1.0" encoding="utf-8"?>
<a:theme xmlns:a="http://schemas.openxmlformats.org/drawingml/2006/main" name="OU Section">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U_STANDARD.potx" id="{2DA0E078-245D-4E9B-8A12-43E4C56B78FB}" vid="{FAE18331-D8CD-423A-9602-E45A08067BF7}"/>
    </a:ext>
  </a:extLst>
</a:theme>
</file>

<file path=ppt/theme/theme3.xml><?xml version="1.0" encoding="utf-8"?>
<a:theme xmlns:a="http://schemas.openxmlformats.org/drawingml/2006/main" name="OU Layouts">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U_STANDARD.potx" id="{2DA0E078-245D-4E9B-8A12-43E4C56B78FB}" vid="{E71F6A81-7D12-4207-BA77-D48B227BF69D}"/>
    </a:ext>
  </a:extLst>
</a:theme>
</file>

<file path=ppt/theme/theme4.xml><?xml version="1.0" encoding="utf-8"?>
<a:theme xmlns:a="http://schemas.openxmlformats.org/drawingml/2006/main" name="1_OU Title">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U_STANDARD.potx" id="{2DA0E078-245D-4E9B-8A12-43E4C56B78FB}" vid="{76723E47-52BB-4FAA-A05C-2DF49523D5BE}"/>
    </a:ext>
  </a:extLst>
</a:theme>
</file>

<file path=ppt/theme/theme5.xml><?xml version="1.0" encoding="utf-8"?>
<a:theme xmlns:a="http://schemas.openxmlformats.org/drawingml/2006/main" name="2_OU Title">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U_STANDARD.potx" id="{2DA0E078-245D-4E9B-8A12-43E4C56B78FB}" vid="{76723E47-52BB-4FAA-A05C-2DF49523D5BE}"/>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27B3832F22F47449A07BF2606B2A814" ma:contentTypeVersion="10" ma:contentTypeDescription="Create a new document." ma:contentTypeScope="" ma:versionID="d80deca9f12f907b94f25f91d5a12196">
  <xsd:schema xmlns:xsd="http://www.w3.org/2001/XMLSchema" xmlns:xs="http://www.w3.org/2001/XMLSchema" xmlns:p="http://schemas.microsoft.com/office/2006/metadata/properties" xmlns:ns3="16b790ba-7ccb-434d-a802-d86ad4a20920" targetNamespace="http://schemas.microsoft.com/office/2006/metadata/properties" ma:root="true" ma:fieldsID="977c172bde8523e1cc5b8cad1c6ce2cb" ns3:_="">
    <xsd:import namespace="16b790ba-7ccb-434d-a802-d86ad4a20920"/>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6b790ba-7ccb-434d-a802-d86ad4a2092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7F3765A-95C4-49EC-9938-6C4670DAF2A7}">
  <ds:schemaRefs>
    <ds:schemaRef ds:uri="http://schemas.microsoft.com/sharepoint/v3/contenttype/forms"/>
  </ds:schemaRefs>
</ds:datastoreItem>
</file>

<file path=customXml/itemProps2.xml><?xml version="1.0" encoding="utf-8"?>
<ds:datastoreItem xmlns:ds="http://schemas.openxmlformats.org/officeDocument/2006/customXml" ds:itemID="{6D3AE64E-E324-4941-97EB-FCBCE79EF9EC}">
  <ds:schemaRefs>
    <ds:schemaRef ds:uri="http://purl.org/dc/elements/1.1/"/>
    <ds:schemaRef ds:uri="http://schemas.microsoft.com/office/2006/metadata/properties"/>
    <ds:schemaRef ds:uri="http://purl.org/dc/terms/"/>
    <ds:schemaRef ds:uri="16b790ba-7ccb-434d-a802-d86ad4a20920"/>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94FDB47B-B418-4A83-B8C9-72BA8758E9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6b790ba-7ccb-434d-a802-d86ad4a209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OU_STANDARD</Template>
  <TotalTime>4033</TotalTime>
  <Words>362</Words>
  <Application>Microsoft Office PowerPoint</Application>
  <PresentationFormat>On-screen Show (4:3)</PresentationFormat>
  <Paragraphs>38</Paragraphs>
  <Slides>5</Slides>
  <Notes>5</Notes>
  <HiddenSlides>0</HiddenSlides>
  <MMClips>0</MMClips>
  <ScaleCrop>false</ScaleCrop>
  <HeadingPairs>
    <vt:vector size="6" baseType="variant">
      <vt:variant>
        <vt:lpstr>Fonts Used</vt:lpstr>
      </vt:variant>
      <vt:variant>
        <vt:i4>2</vt:i4>
      </vt:variant>
      <vt:variant>
        <vt:lpstr>Theme</vt:lpstr>
      </vt:variant>
      <vt:variant>
        <vt:i4>5</vt:i4>
      </vt:variant>
      <vt:variant>
        <vt:lpstr>Slide Titles</vt:lpstr>
      </vt:variant>
      <vt:variant>
        <vt:i4>5</vt:i4>
      </vt:variant>
    </vt:vector>
  </HeadingPairs>
  <TitlesOfParts>
    <vt:vector size="12" baseType="lpstr">
      <vt:lpstr>Arial</vt:lpstr>
      <vt:lpstr>Calibri</vt:lpstr>
      <vt:lpstr>OU Title</vt:lpstr>
      <vt:lpstr>OU Section</vt:lpstr>
      <vt:lpstr>OU Layouts</vt:lpstr>
      <vt:lpstr>1_OU Title</vt:lpstr>
      <vt:lpstr>2_OU Title</vt:lpstr>
      <vt:lpstr>Welcome to Online Journal club   </vt:lpstr>
      <vt:lpstr>Check your sound – audio wizard</vt:lpstr>
      <vt:lpstr>Microphone</vt:lpstr>
      <vt:lpstr>Over to you!</vt:lpstr>
      <vt:lpstr>Thank you for participating in OJC!</vt:lpstr>
    </vt:vector>
  </TitlesOfParts>
  <Company>The Open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Difficult conversations Learning &amp; Teaching Innovation</dc:title>
  <dc:creator>Steph.Ohalloran</dc:creator>
  <cp:lastModifiedBy>Fiona.Moorman</cp:lastModifiedBy>
  <cp:revision>259</cp:revision>
  <cp:lastPrinted>2020-01-22T17:21:56Z</cp:lastPrinted>
  <dcterms:created xsi:type="dcterms:W3CDTF">2018-06-05T12:57:37Z</dcterms:created>
  <dcterms:modified xsi:type="dcterms:W3CDTF">2020-06-16T14:39:56Z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0x010100527B3832F22F47449A07BF2606B2A814</vt:lpwstr>
  </property>
</Properties>
</file>