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3.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4" r:id="rId5"/>
    <p:sldMasterId id="2147483684" r:id="rId6"/>
    <p:sldMasterId id="2147483688" r:id="rId7"/>
  </p:sldMasterIdLst>
  <p:notesMasterIdLst>
    <p:notesMasterId r:id="rId27"/>
  </p:notesMasterIdLst>
  <p:sldIdLst>
    <p:sldId id="256" r:id="rId8"/>
    <p:sldId id="305" r:id="rId9"/>
    <p:sldId id="343" r:id="rId10"/>
    <p:sldId id="344" r:id="rId11"/>
    <p:sldId id="345" r:id="rId12"/>
    <p:sldId id="346" r:id="rId13"/>
    <p:sldId id="347" r:id="rId14"/>
    <p:sldId id="370" r:id="rId15"/>
    <p:sldId id="368" r:id="rId16"/>
    <p:sldId id="348" r:id="rId17"/>
    <p:sldId id="349" r:id="rId18"/>
    <p:sldId id="350" r:id="rId19"/>
    <p:sldId id="351" r:id="rId20"/>
    <p:sldId id="364" r:id="rId21"/>
    <p:sldId id="365" r:id="rId22"/>
    <p:sldId id="352" r:id="rId23"/>
    <p:sldId id="324" r:id="rId24"/>
    <p:sldId id="353" r:id="rId25"/>
    <p:sldId id="31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D722C2B-E9E9-40EB-A4C7-1BB872858D4D}" v="1" dt="2026-09-07T11:57:11.2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ane.Ford" userId="8ebea531-7833-4f38-b6fe-bd409caa04cd" providerId="ADAL" clId="{206C5A56-36BB-4B31-9E02-6584437E9F99}"/>
    <pc:docChg chg="undo redo custSel addSld delSld modSld sldOrd">
      <pc:chgData name="Diane.Ford" userId="8ebea531-7833-4f38-b6fe-bd409caa04cd" providerId="ADAL" clId="{206C5A56-36BB-4B31-9E02-6584437E9F99}" dt="2026-09-04T15:10:37.020" v="722" actId="13926"/>
      <pc:docMkLst>
        <pc:docMk/>
      </pc:docMkLst>
      <pc:sldChg chg="modSp mod modNotesTx">
        <pc:chgData name="Diane.Ford" userId="8ebea531-7833-4f38-b6fe-bd409caa04cd" providerId="ADAL" clId="{206C5A56-36BB-4B31-9E02-6584437E9F99}" dt="2026-08-10T10:10:20.929" v="716" actId="6549"/>
        <pc:sldMkLst>
          <pc:docMk/>
          <pc:sldMk cId="3771289561" sldId="256"/>
        </pc:sldMkLst>
        <pc:spChg chg="mod">
          <ac:chgData name="Diane.Ford" userId="8ebea531-7833-4f38-b6fe-bd409caa04cd" providerId="ADAL" clId="{206C5A56-36BB-4B31-9E02-6584437E9F99}" dt="2026-08-10T09:45:11.081" v="37" actId="20577"/>
          <ac:spMkLst>
            <pc:docMk/>
            <pc:sldMk cId="3771289561" sldId="256"/>
            <ac:spMk id="17" creationId="{ACCCC83C-A3BB-829E-51E0-D71CBA10B1EE}"/>
          </ac:spMkLst>
        </pc:spChg>
        <pc:spChg chg="mod">
          <ac:chgData name="Diane.Ford" userId="8ebea531-7833-4f38-b6fe-bd409caa04cd" providerId="ADAL" clId="{206C5A56-36BB-4B31-9E02-6584437E9F99}" dt="2026-08-10T09:45:46.177" v="47" actId="3626"/>
          <ac:spMkLst>
            <pc:docMk/>
            <pc:sldMk cId="3771289561" sldId="256"/>
            <ac:spMk id="18" creationId="{7C582E8A-5AC5-EBB0-D16B-4437F42A33D5}"/>
          </ac:spMkLst>
        </pc:spChg>
      </pc:sldChg>
      <pc:sldChg chg="modSp mod">
        <pc:chgData name="Diane.Ford" userId="8ebea531-7833-4f38-b6fe-bd409caa04cd" providerId="ADAL" clId="{206C5A56-36BB-4B31-9E02-6584437E9F99}" dt="2026-08-10T09:46:09.230" v="49" actId="20577"/>
        <pc:sldMkLst>
          <pc:docMk/>
          <pc:sldMk cId="2644233470" sldId="305"/>
        </pc:sldMkLst>
        <pc:spChg chg="mod">
          <ac:chgData name="Diane.Ford" userId="8ebea531-7833-4f38-b6fe-bd409caa04cd" providerId="ADAL" clId="{206C5A56-36BB-4B31-9E02-6584437E9F99}" dt="2026-08-10T09:46:09.230" v="49" actId="20577"/>
          <ac:spMkLst>
            <pc:docMk/>
            <pc:sldMk cId="2644233470" sldId="305"/>
            <ac:spMk id="4" creationId="{54643A10-637F-7358-D2AB-B9156FA066AD}"/>
          </ac:spMkLst>
        </pc:spChg>
      </pc:sldChg>
      <pc:sldChg chg="modSp mod ord">
        <pc:chgData name="Diane.Ford" userId="8ebea531-7833-4f38-b6fe-bd409caa04cd" providerId="ADAL" clId="{206C5A56-36BB-4B31-9E02-6584437E9F99}" dt="2026-08-10T10:08:43.611" v="600" actId="6549"/>
        <pc:sldMkLst>
          <pc:docMk/>
          <pc:sldMk cId="4112716749" sldId="324"/>
        </pc:sldMkLst>
        <pc:spChg chg="mod">
          <ac:chgData name="Diane.Ford" userId="8ebea531-7833-4f38-b6fe-bd409caa04cd" providerId="ADAL" clId="{206C5A56-36BB-4B31-9E02-6584437E9F99}" dt="2026-08-10T10:08:31.321" v="583" actId="20577"/>
          <ac:spMkLst>
            <pc:docMk/>
            <pc:sldMk cId="4112716749" sldId="324"/>
            <ac:spMk id="4" creationId="{6E25FDD7-241D-E1FB-128E-51A926EB91BC}"/>
          </ac:spMkLst>
        </pc:spChg>
        <pc:spChg chg="mod">
          <ac:chgData name="Diane.Ford" userId="8ebea531-7833-4f38-b6fe-bd409caa04cd" providerId="ADAL" clId="{206C5A56-36BB-4B31-9E02-6584437E9F99}" dt="2026-08-10T10:08:26.710" v="582" actId="20577"/>
          <ac:spMkLst>
            <pc:docMk/>
            <pc:sldMk cId="4112716749" sldId="324"/>
            <ac:spMk id="5" creationId="{A9E0E934-C244-4E2D-F373-BC4BBBA1AFDA}"/>
          </ac:spMkLst>
        </pc:spChg>
        <pc:spChg chg="mod">
          <ac:chgData name="Diane.Ford" userId="8ebea531-7833-4f38-b6fe-bd409caa04cd" providerId="ADAL" clId="{206C5A56-36BB-4B31-9E02-6584437E9F99}" dt="2026-08-10T10:08:43.611" v="600" actId="6549"/>
          <ac:spMkLst>
            <pc:docMk/>
            <pc:sldMk cId="4112716749" sldId="324"/>
            <ac:spMk id="8" creationId="{19090549-441D-EB4A-BA6D-81A3D86C0E2E}"/>
          </ac:spMkLst>
        </pc:spChg>
      </pc:sldChg>
      <pc:sldChg chg="modNotesTx">
        <pc:chgData name="Diane.Ford" userId="8ebea531-7833-4f38-b6fe-bd409caa04cd" providerId="ADAL" clId="{206C5A56-36BB-4B31-9E02-6584437E9F99}" dt="2026-08-10T10:10:26.845" v="717" actId="6549"/>
        <pc:sldMkLst>
          <pc:docMk/>
          <pc:sldMk cId="4119907488" sldId="343"/>
        </pc:sldMkLst>
      </pc:sldChg>
      <pc:sldChg chg="modSp mod">
        <pc:chgData name="Diane.Ford" userId="8ebea531-7833-4f38-b6fe-bd409caa04cd" providerId="ADAL" clId="{206C5A56-36BB-4B31-9E02-6584437E9F99}" dt="2026-08-10T09:48:44.423" v="132" actId="20577"/>
        <pc:sldMkLst>
          <pc:docMk/>
          <pc:sldMk cId="1059883643" sldId="345"/>
        </pc:sldMkLst>
        <pc:graphicFrameChg chg="modGraphic">
          <ac:chgData name="Diane.Ford" userId="8ebea531-7833-4f38-b6fe-bd409caa04cd" providerId="ADAL" clId="{206C5A56-36BB-4B31-9E02-6584437E9F99}" dt="2026-08-10T09:48:44.423" v="132" actId="20577"/>
          <ac:graphicFrameMkLst>
            <pc:docMk/>
            <pc:sldMk cId="1059883643" sldId="345"/>
            <ac:graphicFrameMk id="2" creationId="{55BC47F4-6134-98C0-1B82-8FB6A414FB19}"/>
          </ac:graphicFrameMkLst>
        </pc:graphicFrameChg>
      </pc:sldChg>
      <pc:sldChg chg="modSp mod">
        <pc:chgData name="Diane.Ford" userId="8ebea531-7833-4f38-b6fe-bd409caa04cd" providerId="ADAL" clId="{206C5A56-36BB-4B31-9E02-6584437E9F99}" dt="2026-08-10T09:53:41.197" v="229" actId="6549"/>
        <pc:sldMkLst>
          <pc:docMk/>
          <pc:sldMk cId="2556218314" sldId="347"/>
        </pc:sldMkLst>
        <pc:spChg chg="mod">
          <ac:chgData name="Diane.Ford" userId="8ebea531-7833-4f38-b6fe-bd409caa04cd" providerId="ADAL" clId="{206C5A56-36BB-4B31-9E02-6584437E9F99}" dt="2026-08-10T09:53:41.197" v="229" actId="6549"/>
          <ac:spMkLst>
            <pc:docMk/>
            <pc:sldMk cId="2556218314" sldId="347"/>
            <ac:spMk id="4" creationId="{1CDE4F1E-12ED-AA30-BBE7-902B67C5F0B4}"/>
          </ac:spMkLst>
        </pc:spChg>
        <pc:spChg chg="mod">
          <ac:chgData name="Diane.Ford" userId="8ebea531-7833-4f38-b6fe-bd409caa04cd" providerId="ADAL" clId="{206C5A56-36BB-4B31-9E02-6584437E9F99}" dt="2026-08-10T09:51:54.739" v="173" actId="20577"/>
          <ac:spMkLst>
            <pc:docMk/>
            <pc:sldMk cId="2556218314" sldId="347"/>
            <ac:spMk id="11" creationId="{2D26EB4E-0D24-5721-332F-FFE9FCCA234F}"/>
          </ac:spMkLst>
        </pc:spChg>
      </pc:sldChg>
      <pc:sldChg chg="modSp mod modNotesTx">
        <pc:chgData name="Diane.Ford" userId="8ebea531-7833-4f38-b6fe-bd409caa04cd" providerId="ADAL" clId="{206C5A56-36BB-4B31-9E02-6584437E9F99}" dt="2026-08-10T10:10:36.892" v="718" actId="6549"/>
        <pc:sldMkLst>
          <pc:docMk/>
          <pc:sldMk cId="1070377857" sldId="348"/>
        </pc:sldMkLst>
        <pc:spChg chg="mod">
          <ac:chgData name="Diane.Ford" userId="8ebea531-7833-4f38-b6fe-bd409caa04cd" providerId="ADAL" clId="{206C5A56-36BB-4B31-9E02-6584437E9F99}" dt="2026-08-10T10:02:15.559" v="476" actId="1076"/>
          <ac:spMkLst>
            <pc:docMk/>
            <pc:sldMk cId="1070377857" sldId="348"/>
            <ac:spMk id="4" creationId="{F9C90DE6-B62E-289B-70F6-228124E13DBC}"/>
          </ac:spMkLst>
        </pc:spChg>
        <pc:spChg chg="mod">
          <ac:chgData name="Diane.Ford" userId="8ebea531-7833-4f38-b6fe-bd409caa04cd" providerId="ADAL" clId="{206C5A56-36BB-4B31-9E02-6584437E9F99}" dt="2026-08-10T10:02:12.815" v="475" actId="1076"/>
          <ac:spMkLst>
            <pc:docMk/>
            <pc:sldMk cId="1070377857" sldId="348"/>
            <ac:spMk id="11" creationId="{2D26EB4E-0D24-5721-332F-FFE9FCCA234F}"/>
          </ac:spMkLst>
        </pc:spChg>
      </pc:sldChg>
      <pc:sldChg chg="modSp mod">
        <pc:chgData name="Diane.Ford" userId="8ebea531-7833-4f38-b6fe-bd409caa04cd" providerId="ADAL" clId="{206C5A56-36BB-4B31-9E02-6584437E9F99}" dt="2026-08-10T10:04:03.548" v="488" actId="6549"/>
        <pc:sldMkLst>
          <pc:docMk/>
          <pc:sldMk cId="3667986197" sldId="349"/>
        </pc:sldMkLst>
        <pc:spChg chg="mod">
          <ac:chgData name="Diane.Ford" userId="8ebea531-7833-4f38-b6fe-bd409caa04cd" providerId="ADAL" clId="{206C5A56-36BB-4B31-9E02-6584437E9F99}" dt="2026-08-10T10:04:03.548" v="488" actId="6549"/>
          <ac:spMkLst>
            <pc:docMk/>
            <pc:sldMk cId="3667986197" sldId="349"/>
            <ac:spMk id="4" creationId="{FF5541E2-94FC-D7E2-6C5B-EC42B6DBAC41}"/>
          </ac:spMkLst>
        </pc:spChg>
      </pc:sldChg>
      <pc:sldChg chg="modNotesTx">
        <pc:chgData name="Diane.Ford" userId="8ebea531-7833-4f38-b6fe-bd409caa04cd" providerId="ADAL" clId="{206C5A56-36BB-4B31-9E02-6584437E9F99}" dt="2026-08-10T10:10:41.353" v="719" actId="6549"/>
        <pc:sldMkLst>
          <pc:docMk/>
          <pc:sldMk cId="3720376565" sldId="350"/>
        </pc:sldMkLst>
      </pc:sldChg>
      <pc:sldChg chg="modSp mod">
        <pc:chgData name="Diane.Ford" userId="8ebea531-7833-4f38-b6fe-bd409caa04cd" providerId="ADAL" clId="{206C5A56-36BB-4B31-9E02-6584437E9F99}" dt="2026-08-10T10:04:34.903" v="489" actId="6549"/>
        <pc:sldMkLst>
          <pc:docMk/>
          <pc:sldMk cId="396594457" sldId="351"/>
        </pc:sldMkLst>
        <pc:spChg chg="mod">
          <ac:chgData name="Diane.Ford" userId="8ebea531-7833-4f38-b6fe-bd409caa04cd" providerId="ADAL" clId="{206C5A56-36BB-4B31-9E02-6584437E9F99}" dt="2026-08-10T10:04:34.903" v="489" actId="6549"/>
          <ac:spMkLst>
            <pc:docMk/>
            <pc:sldMk cId="396594457" sldId="351"/>
            <ac:spMk id="4" creationId="{6EF5A98C-6B78-1D3A-C36F-930CC5C64D0F}"/>
          </ac:spMkLst>
        </pc:spChg>
      </pc:sldChg>
      <pc:sldChg chg="modSp mod modNotesTx">
        <pc:chgData name="Diane.Ford" userId="8ebea531-7833-4f38-b6fe-bd409caa04cd" providerId="ADAL" clId="{206C5A56-36BB-4B31-9E02-6584437E9F99}" dt="2026-09-04T15:10:37.020" v="722" actId="13926"/>
        <pc:sldMkLst>
          <pc:docMk/>
          <pc:sldMk cId="1179322368" sldId="353"/>
        </pc:sldMkLst>
        <pc:spChg chg="mod">
          <ac:chgData name="Diane.Ford" userId="8ebea531-7833-4f38-b6fe-bd409caa04cd" providerId="ADAL" clId="{206C5A56-36BB-4B31-9E02-6584437E9F99}" dt="2026-09-04T15:10:37.020" v="722" actId="13926"/>
          <ac:spMkLst>
            <pc:docMk/>
            <pc:sldMk cId="1179322368" sldId="353"/>
            <ac:spMk id="4" creationId="{9F949A1E-5B96-FED5-F646-AA922F32F31D}"/>
          </ac:spMkLst>
        </pc:spChg>
        <pc:spChg chg="mod">
          <ac:chgData name="Diane.Ford" userId="8ebea531-7833-4f38-b6fe-bd409caa04cd" providerId="ADAL" clId="{206C5A56-36BB-4B31-9E02-6584437E9F99}" dt="2026-09-04T15:10:33.723" v="721" actId="13926"/>
          <ac:spMkLst>
            <pc:docMk/>
            <pc:sldMk cId="1179322368" sldId="353"/>
            <ac:spMk id="6" creationId="{FB8EC414-D5E4-EE97-CB96-19EA4BB4A36B}"/>
          </ac:spMkLst>
        </pc:spChg>
      </pc:sldChg>
      <pc:sldChg chg="modSp mod">
        <pc:chgData name="Diane.Ford" userId="8ebea531-7833-4f38-b6fe-bd409caa04cd" providerId="ADAL" clId="{206C5A56-36BB-4B31-9E02-6584437E9F99}" dt="2026-08-10T10:05:42.877" v="515" actId="20577"/>
        <pc:sldMkLst>
          <pc:docMk/>
          <pc:sldMk cId="2317792116" sldId="364"/>
        </pc:sldMkLst>
        <pc:spChg chg="mod">
          <ac:chgData name="Diane.Ford" userId="8ebea531-7833-4f38-b6fe-bd409caa04cd" providerId="ADAL" clId="{206C5A56-36BB-4B31-9E02-6584437E9F99}" dt="2026-08-10T10:05:42.877" v="515" actId="20577"/>
          <ac:spMkLst>
            <pc:docMk/>
            <pc:sldMk cId="2317792116" sldId="364"/>
            <ac:spMk id="4" creationId="{6EF5A98C-6B78-1D3A-C36F-930CC5C64D0F}"/>
          </ac:spMkLst>
        </pc:spChg>
      </pc:sldChg>
      <pc:sldChg chg="modSp add mod">
        <pc:chgData name="Diane.Ford" userId="8ebea531-7833-4f38-b6fe-bd409caa04cd" providerId="ADAL" clId="{206C5A56-36BB-4B31-9E02-6584437E9F99}" dt="2026-08-10T09:58:01.243" v="293" actId="6549"/>
        <pc:sldMkLst>
          <pc:docMk/>
          <pc:sldMk cId="3539716981" sldId="368"/>
        </pc:sldMkLst>
        <pc:spChg chg="mod">
          <ac:chgData name="Diane.Ford" userId="8ebea531-7833-4f38-b6fe-bd409caa04cd" providerId="ADAL" clId="{206C5A56-36BB-4B31-9E02-6584437E9F99}" dt="2026-08-10T09:58:01.243" v="293" actId="6549"/>
          <ac:spMkLst>
            <pc:docMk/>
            <pc:sldMk cId="3539716981" sldId="368"/>
            <ac:spMk id="4" creationId="{FCD689C3-65B0-BAC4-8134-CA7B238B6961}"/>
          </ac:spMkLst>
        </pc:spChg>
        <pc:spChg chg="mod">
          <ac:chgData name="Diane.Ford" userId="8ebea531-7833-4f38-b6fe-bd409caa04cd" providerId="ADAL" clId="{206C5A56-36BB-4B31-9E02-6584437E9F99}" dt="2026-08-10T09:51:45.741" v="165" actId="20577"/>
          <ac:spMkLst>
            <pc:docMk/>
            <pc:sldMk cId="3539716981" sldId="368"/>
            <ac:spMk id="11" creationId="{AC1B2B81-5C57-A4CF-1078-40693E015D98}"/>
          </ac:spMkLst>
        </pc:spChg>
      </pc:sldChg>
    </pc:docChg>
  </pc:docChgLst>
  <pc:docChgLst>
    <pc:chgData name="Daphne.Chang" userId="S::dmfc2@open.ac.uk::44e9b121-df76-4ef4-bfed-d0c934ad9313" providerId="AD" clId="Web-{37A92A0E-3F12-3EDF-EC4E-5CF89E6E4468}"/>
    <pc:docChg chg="modSld">
      <pc:chgData name="Daphne.Chang" userId="S::dmfc2@open.ac.uk::44e9b121-df76-4ef4-bfed-d0c934ad9313" providerId="AD" clId="Web-{37A92A0E-3F12-3EDF-EC4E-5CF89E6E4468}" dt="2026-09-04T13:40:08.681" v="12" actId="14100"/>
      <pc:docMkLst>
        <pc:docMk/>
      </pc:docMkLst>
      <pc:sldChg chg="modSp">
        <pc:chgData name="Daphne.Chang" userId="S::dmfc2@open.ac.uk::44e9b121-df76-4ef4-bfed-d0c934ad9313" providerId="AD" clId="Web-{37A92A0E-3F12-3EDF-EC4E-5CF89E6E4468}" dt="2026-09-04T13:40:08.681" v="12" actId="14100"/>
        <pc:sldMkLst>
          <pc:docMk/>
          <pc:sldMk cId="2556218314" sldId="347"/>
        </pc:sldMkLst>
        <pc:spChg chg="mod">
          <ac:chgData name="Daphne.Chang" userId="S::dmfc2@open.ac.uk::44e9b121-df76-4ef4-bfed-d0c934ad9313" providerId="AD" clId="Web-{37A92A0E-3F12-3EDF-EC4E-5CF89E6E4468}" dt="2026-09-04T13:40:08.681" v="12" actId="14100"/>
          <ac:spMkLst>
            <pc:docMk/>
            <pc:sldMk cId="2556218314" sldId="347"/>
            <ac:spMk id="4" creationId="{1CDE4F1E-12ED-AA30-BBE7-902B67C5F0B4}"/>
          </ac:spMkLst>
        </pc:spChg>
        <pc:spChg chg="mod">
          <ac:chgData name="Daphne.Chang" userId="S::dmfc2@open.ac.uk::44e9b121-df76-4ef4-bfed-d0c934ad9313" providerId="AD" clId="Web-{37A92A0E-3F12-3EDF-EC4E-5CF89E6E4468}" dt="2026-09-04T13:39:43.524" v="4" actId="20577"/>
          <ac:spMkLst>
            <pc:docMk/>
            <pc:sldMk cId="2556218314" sldId="347"/>
            <ac:spMk id="11" creationId="{2D26EB4E-0D24-5721-332F-FFE9FCCA234F}"/>
          </ac:spMkLst>
        </pc:spChg>
      </pc:sldChg>
    </pc:docChg>
  </pc:docChgLst>
  <pc:docChgLst>
    <pc:chgData name="Daphne.Chang" userId="44e9b121-df76-4ef4-bfed-d0c934ad9313" providerId="ADAL" clId="{7498578B-978C-49A9-9B7A-9BF9F7D919ED}"/>
    <pc:docChg chg="custSel addSld modSld">
      <pc:chgData name="Daphne.Chang" userId="44e9b121-df76-4ef4-bfed-d0c934ad9313" providerId="ADAL" clId="{7498578B-978C-49A9-9B7A-9BF9F7D919ED}" dt="2026-09-04T14:29:12.037" v="158" actId="20577"/>
      <pc:docMkLst>
        <pc:docMk/>
      </pc:docMkLst>
      <pc:sldChg chg="modNotesTx">
        <pc:chgData name="Daphne.Chang" userId="44e9b121-df76-4ef4-bfed-d0c934ad9313" providerId="ADAL" clId="{7498578B-978C-49A9-9B7A-9BF9F7D919ED}" dt="2026-09-04T14:28:47.902" v="115" actId="20577"/>
        <pc:sldMkLst>
          <pc:docMk/>
          <pc:sldMk cId="3771289561" sldId="256"/>
        </pc:sldMkLst>
      </pc:sldChg>
      <pc:sldChg chg="modSp mod">
        <pc:chgData name="Daphne.Chang" userId="44e9b121-df76-4ef4-bfed-d0c934ad9313" providerId="ADAL" clId="{7498578B-978C-49A9-9B7A-9BF9F7D919ED}" dt="2026-09-04T13:43:38.960" v="64" actId="20577"/>
        <pc:sldMkLst>
          <pc:docMk/>
          <pc:sldMk cId="2556218314" sldId="347"/>
        </pc:sldMkLst>
        <pc:spChg chg="mod">
          <ac:chgData name="Daphne.Chang" userId="44e9b121-df76-4ef4-bfed-d0c934ad9313" providerId="ADAL" clId="{7498578B-978C-49A9-9B7A-9BF9F7D919ED}" dt="2026-09-04T13:43:38.960" v="64" actId="20577"/>
          <ac:spMkLst>
            <pc:docMk/>
            <pc:sldMk cId="2556218314" sldId="347"/>
            <ac:spMk id="4" creationId="{1CDE4F1E-12ED-AA30-BBE7-902B67C5F0B4}"/>
          </ac:spMkLst>
        </pc:spChg>
      </pc:sldChg>
      <pc:sldChg chg="modNotesTx">
        <pc:chgData name="Daphne.Chang" userId="44e9b121-df76-4ef4-bfed-d0c934ad9313" providerId="ADAL" clId="{7498578B-978C-49A9-9B7A-9BF9F7D919ED}" dt="2026-09-04T14:29:05.957" v="141" actId="20577"/>
        <pc:sldMkLst>
          <pc:docMk/>
          <pc:sldMk cId="3720376565" sldId="350"/>
        </pc:sldMkLst>
      </pc:sldChg>
      <pc:sldChg chg="modNotesTx">
        <pc:chgData name="Daphne.Chang" userId="44e9b121-df76-4ef4-bfed-d0c934ad9313" providerId="ADAL" clId="{7498578B-978C-49A9-9B7A-9BF9F7D919ED}" dt="2026-09-04T14:29:12.037" v="158" actId="20577"/>
        <pc:sldMkLst>
          <pc:docMk/>
          <pc:sldMk cId="1179322368" sldId="353"/>
        </pc:sldMkLst>
      </pc:sldChg>
      <pc:sldChg chg="modSp mod">
        <pc:chgData name="Daphne.Chang" userId="44e9b121-df76-4ef4-bfed-d0c934ad9313" providerId="ADAL" clId="{7498578B-978C-49A9-9B7A-9BF9F7D919ED}" dt="2026-09-04T13:44:06.787" v="66" actId="255"/>
        <pc:sldMkLst>
          <pc:docMk/>
          <pc:sldMk cId="3539716981" sldId="368"/>
        </pc:sldMkLst>
        <pc:spChg chg="mod">
          <ac:chgData name="Daphne.Chang" userId="44e9b121-df76-4ef4-bfed-d0c934ad9313" providerId="ADAL" clId="{7498578B-978C-49A9-9B7A-9BF9F7D919ED}" dt="2026-09-04T13:44:06.787" v="66" actId="255"/>
          <ac:spMkLst>
            <pc:docMk/>
            <pc:sldMk cId="3539716981" sldId="368"/>
            <ac:spMk id="4" creationId="{FCD689C3-65B0-BAC4-8134-CA7B238B6961}"/>
          </ac:spMkLst>
        </pc:spChg>
      </pc:sldChg>
      <pc:sldChg chg="modSp add mod">
        <pc:chgData name="Daphne.Chang" userId="44e9b121-df76-4ef4-bfed-d0c934ad9313" providerId="ADAL" clId="{7498578B-978C-49A9-9B7A-9BF9F7D919ED}" dt="2026-09-04T13:44:30.307" v="97" actId="20577"/>
        <pc:sldMkLst>
          <pc:docMk/>
          <pc:sldMk cId="2829954072" sldId="370"/>
        </pc:sldMkLst>
        <pc:spChg chg="mod">
          <ac:chgData name="Daphne.Chang" userId="44e9b121-df76-4ef4-bfed-d0c934ad9313" providerId="ADAL" clId="{7498578B-978C-49A9-9B7A-9BF9F7D919ED}" dt="2026-09-04T13:43:59.410" v="65" actId="255"/>
          <ac:spMkLst>
            <pc:docMk/>
            <pc:sldMk cId="2829954072" sldId="370"/>
            <ac:spMk id="4" creationId="{E48FFF5B-DC41-B74D-CE75-BE8FE7AC4EC0}"/>
          </ac:spMkLst>
        </pc:spChg>
        <pc:spChg chg="mod">
          <ac:chgData name="Daphne.Chang" userId="44e9b121-df76-4ef4-bfed-d0c934ad9313" providerId="ADAL" clId="{7498578B-978C-49A9-9B7A-9BF9F7D919ED}" dt="2026-09-04T13:44:30.307" v="97" actId="20577"/>
          <ac:spMkLst>
            <pc:docMk/>
            <pc:sldMk cId="2829954072" sldId="370"/>
            <ac:spMk id="11" creationId="{3434DC36-2445-F884-4517-552F9B87125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DAE7E33-490E-4BD1-8F50-3B09394E9B4C}" type="doc">
      <dgm:prSet loTypeId="urn:microsoft.com/office/officeart/2005/8/layout/hProcess9" loCatId="process" qsTypeId="urn:microsoft.com/office/officeart/2005/8/quickstyle/simple5" qsCatId="simple" csTypeId="urn:microsoft.com/office/officeart/2005/8/colors/accent6_3" csCatId="accent6" phldr="1"/>
      <dgm:spPr/>
      <dgm:t>
        <a:bodyPr/>
        <a:lstStyle/>
        <a:p>
          <a:endParaRPr lang="en-GB"/>
        </a:p>
      </dgm:t>
    </dgm:pt>
    <dgm:pt modelId="{4BFA6C34-1255-48DA-9F37-622D946D4B14}">
      <dgm:prSet/>
      <dgm:spPr>
        <a:xfrm>
          <a:off x="2584" y="1176378"/>
          <a:ext cx="1504884" cy="1568505"/>
        </a:xfrm>
        <a:gradFill rotWithShape="0">
          <a:gsLst>
            <a:gs pos="0">
              <a:srgbClr val="2D2D8A">
                <a:shade val="80000"/>
                <a:hueOff val="0"/>
                <a:satOff val="0"/>
                <a:lumOff val="0"/>
                <a:alphaOff val="0"/>
                <a:shade val="51000"/>
                <a:satMod val="130000"/>
              </a:srgbClr>
            </a:gs>
            <a:gs pos="80000">
              <a:srgbClr val="2D2D8A">
                <a:shade val="80000"/>
                <a:hueOff val="0"/>
                <a:satOff val="0"/>
                <a:lumOff val="0"/>
                <a:alphaOff val="0"/>
                <a:shade val="93000"/>
                <a:satMod val="130000"/>
              </a:srgbClr>
            </a:gs>
            <a:gs pos="100000">
              <a:srgbClr val="2D2D8A">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rtl="0"/>
          <a:r>
            <a:rPr lang="en-GB">
              <a:solidFill>
                <a:srgbClr val="FFFFFF"/>
              </a:solidFill>
              <a:latin typeface="Arial"/>
              <a:ea typeface="+mn-ea"/>
              <a:cs typeface="+mn-cs"/>
            </a:rPr>
            <a:t>Project idea – discuss with School Scholarship Lead/eSTEeM Directors</a:t>
          </a:r>
        </a:p>
      </dgm:t>
    </dgm:pt>
    <dgm:pt modelId="{B8A7CB11-DA76-4385-B8FD-32509455DC45}" type="parTrans" cxnId="{6A18213E-8F75-41B4-A360-6319DE6B7C7B}">
      <dgm:prSet/>
      <dgm:spPr/>
      <dgm:t>
        <a:bodyPr/>
        <a:lstStyle/>
        <a:p>
          <a:endParaRPr lang="en-GB"/>
        </a:p>
      </dgm:t>
    </dgm:pt>
    <dgm:pt modelId="{650C0179-893C-4265-ABCA-6825DE0F972C}" type="sibTrans" cxnId="{6A18213E-8F75-41B4-A360-6319DE6B7C7B}">
      <dgm:prSet/>
      <dgm:spPr/>
      <dgm:t>
        <a:bodyPr/>
        <a:lstStyle/>
        <a:p>
          <a:endParaRPr lang="en-GB"/>
        </a:p>
      </dgm:t>
    </dgm:pt>
    <dgm:pt modelId="{E9D584C0-F592-4B30-824D-96C78E52C003}">
      <dgm:prSet/>
      <dgm:spPr>
        <a:xfrm>
          <a:off x="1582713" y="1176378"/>
          <a:ext cx="1504884" cy="1568505"/>
        </a:xfrm>
        <a:gradFill rotWithShape="0">
          <a:gsLst>
            <a:gs pos="0">
              <a:srgbClr val="2D2D8A">
                <a:shade val="80000"/>
                <a:hueOff val="0"/>
                <a:satOff val="-6764"/>
                <a:lumOff val="6763"/>
                <a:alphaOff val="0"/>
                <a:shade val="51000"/>
                <a:satMod val="130000"/>
              </a:srgbClr>
            </a:gs>
            <a:gs pos="80000">
              <a:srgbClr val="2D2D8A">
                <a:shade val="80000"/>
                <a:hueOff val="0"/>
                <a:satOff val="-6764"/>
                <a:lumOff val="6763"/>
                <a:alphaOff val="0"/>
                <a:shade val="93000"/>
                <a:satMod val="130000"/>
              </a:srgbClr>
            </a:gs>
            <a:gs pos="100000">
              <a:srgbClr val="2D2D8A">
                <a:shade val="80000"/>
                <a:hueOff val="0"/>
                <a:satOff val="-6764"/>
                <a:lumOff val="6763"/>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rtl="0"/>
          <a:r>
            <a:rPr lang="en-GB">
              <a:solidFill>
                <a:srgbClr val="FFFFFF"/>
              </a:solidFill>
              <a:latin typeface="Arial"/>
              <a:ea typeface="+mn-ea"/>
              <a:cs typeface="+mn-cs"/>
            </a:rPr>
            <a:t>Project proposal form completed, endorsed by Scholarship Lead, approval required from Line Manager (ALs) and </a:t>
          </a:r>
          <a:r>
            <a:rPr lang="en-GB" err="1">
              <a:solidFill>
                <a:srgbClr val="FFFFFF"/>
              </a:solidFill>
              <a:latin typeface="Arial"/>
              <a:ea typeface="+mn-ea"/>
              <a:cs typeface="+mn-cs"/>
            </a:rPr>
            <a:t>HoS</a:t>
          </a:r>
          <a:endParaRPr lang="en-GB">
            <a:solidFill>
              <a:srgbClr val="FFFFFF"/>
            </a:solidFill>
            <a:latin typeface="Arial"/>
            <a:ea typeface="+mn-ea"/>
            <a:cs typeface="+mn-cs"/>
          </a:endParaRPr>
        </a:p>
      </dgm:t>
    </dgm:pt>
    <dgm:pt modelId="{66F07703-21DE-41B8-B19C-7F6FAF69948A}" type="parTrans" cxnId="{7465D347-B5BA-4DD8-A364-951C76A77C4F}">
      <dgm:prSet/>
      <dgm:spPr/>
      <dgm:t>
        <a:bodyPr/>
        <a:lstStyle/>
        <a:p>
          <a:endParaRPr lang="en-GB"/>
        </a:p>
      </dgm:t>
    </dgm:pt>
    <dgm:pt modelId="{9E4472BC-D085-4851-BEC1-3FE3EFC6360D}" type="sibTrans" cxnId="{7465D347-B5BA-4DD8-A364-951C76A77C4F}">
      <dgm:prSet/>
      <dgm:spPr/>
      <dgm:t>
        <a:bodyPr/>
        <a:lstStyle/>
        <a:p>
          <a:endParaRPr lang="en-GB"/>
        </a:p>
      </dgm:t>
    </dgm:pt>
    <dgm:pt modelId="{49EBB590-70DD-4593-930D-FEF038894A69}">
      <dgm:prSet/>
      <dgm:spPr>
        <a:xfrm>
          <a:off x="3162842" y="1176378"/>
          <a:ext cx="1504884" cy="1568505"/>
        </a:xfrm>
        <a:gradFill rotWithShape="0">
          <a:gsLst>
            <a:gs pos="0">
              <a:srgbClr val="2D2D8A">
                <a:shade val="80000"/>
                <a:hueOff val="0"/>
                <a:satOff val="-13528"/>
                <a:lumOff val="13526"/>
                <a:alphaOff val="0"/>
                <a:shade val="51000"/>
                <a:satMod val="130000"/>
              </a:srgbClr>
            </a:gs>
            <a:gs pos="80000">
              <a:srgbClr val="2D2D8A">
                <a:shade val="80000"/>
                <a:hueOff val="0"/>
                <a:satOff val="-13528"/>
                <a:lumOff val="13526"/>
                <a:alphaOff val="0"/>
                <a:shade val="93000"/>
                <a:satMod val="130000"/>
              </a:srgbClr>
            </a:gs>
            <a:gs pos="100000">
              <a:srgbClr val="2D2D8A">
                <a:shade val="80000"/>
                <a:hueOff val="0"/>
                <a:satOff val="-13528"/>
                <a:lumOff val="13526"/>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rtl="0"/>
          <a:r>
            <a:rPr lang="en-GB">
              <a:solidFill>
                <a:srgbClr val="FFFFFF"/>
              </a:solidFill>
              <a:latin typeface="Arial"/>
              <a:ea typeface="+mn-ea"/>
              <a:cs typeface="+mn-cs"/>
            </a:rPr>
            <a:t>Proposal submitted by advertised deadline</a:t>
          </a:r>
        </a:p>
      </dgm:t>
    </dgm:pt>
    <dgm:pt modelId="{1EF0D9B9-AC25-4C01-8B3C-A03AD8B557B4}" type="parTrans" cxnId="{F212F343-2E71-4E2D-8C63-1B5D4DD98673}">
      <dgm:prSet/>
      <dgm:spPr/>
      <dgm:t>
        <a:bodyPr/>
        <a:lstStyle/>
        <a:p>
          <a:endParaRPr lang="en-GB"/>
        </a:p>
      </dgm:t>
    </dgm:pt>
    <dgm:pt modelId="{96293363-F9DB-4D04-8A9F-CD8BB8CB4A50}" type="sibTrans" cxnId="{F212F343-2E71-4E2D-8C63-1B5D4DD98673}">
      <dgm:prSet/>
      <dgm:spPr/>
      <dgm:t>
        <a:bodyPr/>
        <a:lstStyle/>
        <a:p>
          <a:endParaRPr lang="en-GB"/>
        </a:p>
      </dgm:t>
    </dgm:pt>
    <dgm:pt modelId="{69269371-5304-458A-8305-2D07A659A15C}">
      <dgm:prSet/>
      <dgm:spPr>
        <a:xfrm>
          <a:off x="4742972" y="1176378"/>
          <a:ext cx="1504884" cy="1568505"/>
        </a:xfrm>
        <a:gradFill rotWithShape="0">
          <a:gsLst>
            <a:gs pos="0">
              <a:srgbClr val="2D2D8A">
                <a:shade val="80000"/>
                <a:hueOff val="0"/>
                <a:satOff val="-20293"/>
                <a:lumOff val="20289"/>
                <a:alphaOff val="0"/>
                <a:shade val="51000"/>
                <a:satMod val="130000"/>
              </a:srgbClr>
            </a:gs>
            <a:gs pos="80000">
              <a:srgbClr val="2D2D8A">
                <a:shade val="80000"/>
                <a:hueOff val="0"/>
                <a:satOff val="-20293"/>
                <a:lumOff val="20289"/>
                <a:alphaOff val="0"/>
                <a:shade val="93000"/>
                <a:satMod val="130000"/>
              </a:srgbClr>
            </a:gs>
            <a:gs pos="100000">
              <a:srgbClr val="2D2D8A">
                <a:shade val="80000"/>
                <a:hueOff val="0"/>
                <a:satOff val="-20293"/>
                <a:lumOff val="20289"/>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rtl="0"/>
          <a:r>
            <a:rPr lang="en-GB">
              <a:solidFill>
                <a:srgbClr val="FFFFFF"/>
              </a:solidFill>
              <a:latin typeface="Arial"/>
              <a:ea typeface="+mn-ea"/>
              <a:cs typeface="+mn-cs"/>
            </a:rPr>
            <a:t>eSTEeM Coordination Group meeting to evaluate proposals – accept, revise or decline</a:t>
          </a:r>
        </a:p>
      </dgm:t>
    </dgm:pt>
    <dgm:pt modelId="{36B6CF08-93B1-4ACB-BD6D-DB5A70FA72EA}" type="parTrans" cxnId="{AF1CAF6C-0CC9-4873-A8B2-58E504BDC7EB}">
      <dgm:prSet/>
      <dgm:spPr/>
      <dgm:t>
        <a:bodyPr/>
        <a:lstStyle/>
        <a:p>
          <a:endParaRPr lang="en-GB"/>
        </a:p>
      </dgm:t>
    </dgm:pt>
    <dgm:pt modelId="{30F6BFF9-ED95-4670-8D47-A9B054E2C2B9}" type="sibTrans" cxnId="{AF1CAF6C-0CC9-4873-A8B2-58E504BDC7EB}">
      <dgm:prSet/>
      <dgm:spPr/>
      <dgm:t>
        <a:bodyPr/>
        <a:lstStyle/>
        <a:p>
          <a:endParaRPr lang="en-GB"/>
        </a:p>
      </dgm:t>
    </dgm:pt>
    <dgm:pt modelId="{1F6CFB7A-A3F1-4899-813B-D8445674EDB1}">
      <dgm:prSet/>
      <dgm:spPr>
        <a:xfrm>
          <a:off x="6323101" y="1176378"/>
          <a:ext cx="1504884" cy="1568505"/>
        </a:xfrm>
        <a:gradFill rotWithShape="0">
          <a:gsLst>
            <a:gs pos="0">
              <a:srgbClr val="2D2D8A">
                <a:shade val="80000"/>
                <a:hueOff val="0"/>
                <a:satOff val="-27057"/>
                <a:lumOff val="27052"/>
                <a:alphaOff val="0"/>
                <a:shade val="51000"/>
                <a:satMod val="130000"/>
              </a:srgbClr>
            </a:gs>
            <a:gs pos="80000">
              <a:srgbClr val="2D2D8A">
                <a:shade val="80000"/>
                <a:hueOff val="0"/>
                <a:satOff val="-27057"/>
                <a:lumOff val="27052"/>
                <a:alphaOff val="0"/>
                <a:shade val="93000"/>
                <a:satMod val="130000"/>
              </a:srgbClr>
            </a:gs>
            <a:gs pos="100000">
              <a:srgbClr val="2D2D8A">
                <a:shade val="80000"/>
                <a:hueOff val="0"/>
                <a:satOff val="-27057"/>
                <a:lumOff val="27052"/>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gm:spPr>
      <dgm:t>
        <a:bodyPr/>
        <a:lstStyle/>
        <a:p>
          <a:pPr rtl="0"/>
          <a:r>
            <a:rPr lang="en-GB">
              <a:solidFill>
                <a:srgbClr val="FFFFFF"/>
              </a:solidFill>
              <a:latin typeface="Arial"/>
              <a:ea typeface="+mn-ea"/>
              <a:cs typeface="+mn-cs"/>
            </a:rPr>
            <a:t>Project proposers informed of decision</a:t>
          </a:r>
        </a:p>
      </dgm:t>
    </dgm:pt>
    <dgm:pt modelId="{D436FEED-9167-4C91-93C9-AB2BA2DD0203}" type="parTrans" cxnId="{88F81908-D242-4111-B673-754086A526E0}">
      <dgm:prSet/>
      <dgm:spPr/>
      <dgm:t>
        <a:bodyPr/>
        <a:lstStyle/>
        <a:p>
          <a:endParaRPr lang="en-GB"/>
        </a:p>
      </dgm:t>
    </dgm:pt>
    <dgm:pt modelId="{C91B9BEA-0A00-4337-9F77-7B6031E7245C}" type="sibTrans" cxnId="{88F81908-D242-4111-B673-754086A526E0}">
      <dgm:prSet/>
      <dgm:spPr/>
      <dgm:t>
        <a:bodyPr/>
        <a:lstStyle/>
        <a:p>
          <a:endParaRPr lang="en-GB"/>
        </a:p>
      </dgm:t>
    </dgm:pt>
    <dgm:pt modelId="{B9778DD7-4B75-4BF0-9719-5B7644E79BC6}">
      <dgm:prSet/>
      <dgm:spPr>
        <a:solidFill>
          <a:schemeClr val="accent4">
            <a:lumMod val="50000"/>
          </a:schemeClr>
        </a:solidFill>
      </dgm:spPr>
      <dgm:t>
        <a:bodyPr/>
        <a:lstStyle/>
        <a:p>
          <a:pPr rtl="0"/>
          <a:r>
            <a:rPr lang="en-GB">
              <a:solidFill>
                <a:srgbClr val="FFFFFF"/>
              </a:solidFill>
              <a:latin typeface="Arial"/>
              <a:ea typeface="+mn-ea"/>
              <a:cs typeface="+mn-cs"/>
            </a:rPr>
            <a:t>Where necessary, plans revised. Final sign-off by eSTEeM Directors</a:t>
          </a:r>
          <a:r>
            <a:rPr lang="en-GB">
              <a:latin typeface="Arial"/>
              <a:ea typeface="+mn-ea"/>
              <a:cs typeface="+mn-cs"/>
            </a:rPr>
            <a:t> </a:t>
          </a:r>
          <a:endParaRPr lang="en-GB"/>
        </a:p>
      </dgm:t>
    </dgm:pt>
    <dgm:pt modelId="{7EEEF82D-6A67-4C4A-BCAF-4A490E774060}" type="parTrans" cxnId="{0988C3ED-0145-4490-99C1-61B2B7ADB95F}">
      <dgm:prSet/>
      <dgm:spPr/>
      <dgm:t>
        <a:bodyPr/>
        <a:lstStyle/>
        <a:p>
          <a:endParaRPr lang="en-GB"/>
        </a:p>
      </dgm:t>
    </dgm:pt>
    <dgm:pt modelId="{48937594-A669-4597-9B55-5B9FB2F9EE67}" type="sibTrans" cxnId="{0988C3ED-0145-4490-99C1-61B2B7ADB95F}">
      <dgm:prSet/>
      <dgm:spPr/>
      <dgm:t>
        <a:bodyPr/>
        <a:lstStyle/>
        <a:p>
          <a:endParaRPr lang="en-GB"/>
        </a:p>
      </dgm:t>
    </dgm:pt>
    <dgm:pt modelId="{2C4ACF66-D10A-45A3-B8B1-7B2AF8A1CE9D}" type="pres">
      <dgm:prSet presAssocID="{6DAE7E33-490E-4BD1-8F50-3B09394E9B4C}" presName="CompostProcess" presStyleCnt="0">
        <dgm:presLayoutVars>
          <dgm:dir/>
          <dgm:resizeHandles val="exact"/>
        </dgm:presLayoutVars>
      </dgm:prSet>
      <dgm:spPr/>
    </dgm:pt>
    <dgm:pt modelId="{C6B11522-BEA2-4885-98A0-29C3590DF607}" type="pres">
      <dgm:prSet presAssocID="{6DAE7E33-490E-4BD1-8F50-3B09394E9B4C}" presName="arrow" presStyleLbl="bgShp" presStyleIdx="0" presStyleCnt="1"/>
      <dgm:spPr>
        <a:xfrm>
          <a:off x="705802" y="0"/>
          <a:ext cx="7999095" cy="3921263"/>
        </a:xfrm>
        <a:prstGeom prst="rightArrow">
          <a:avLst/>
        </a:prstGeom>
        <a:solidFill>
          <a:srgbClr val="2D2D8A">
            <a:tint val="40000"/>
            <a:hueOff val="0"/>
            <a:satOff val="0"/>
            <a:lumOff val="0"/>
            <a:alphaOff val="0"/>
          </a:srgbClr>
        </a:solidFill>
        <a:ln>
          <a:noFill/>
        </a:ln>
        <a:effectLst>
          <a:outerShdw blurRad="40000" dist="23000" dir="5400000" rotWithShape="0">
            <a:srgbClr val="000000">
              <a:alpha val="35000"/>
            </a:srgbClr>
          </a:outerShdw>
        </a:effectLst>
      </dgm:spPr>
    </dgm:pt>
    <dgm:pt modelId="{3E7F9A4B-2C83-4413-838C-32C1AEFA92EE}" type="pres">
      <dgm:prSet presAssocID="{6DAE7E33-490E-4BD1-8F50-3B09394E9B4C}" presName="linearProcess" presStyleCnt="0"/>
      <dgm:spPr/>
    </dgm:pt>
    <dgm:pt modelId="{374792B8-4C7E-4EBC-AD53-54E20539A878}" type="pres">
      <dgm:prSet presAssocID="{4BFA6C34-1255-48DA-9F37-622D946D4B14}" presName="textNode" presStyleLbl="node1" presStyleIdx="0" presStyleCnt="6">
        <dgm:presLayoutVars>
          <dgm:bulletEnabled val="1"/>
        </dgm:presLayoutVars>
      </dgm:prSet>
      <dgm:spPr>
        <a:prstGeom prst="roundRect">
          <a:avLst/>
        </a:prstGeom>
      </dgm:spPr>
    </dgm:pt>
    <dgm:pt modelId="{8537ADD5-10E8-4737-B117-54A892D9BA65}" type="pres">
      <dgm:prSet presAssocID="{650C0179-893C-4265-ABCA-6825DE0F972C}" presName="sibTrans" presStyleCnt="0"/>
      <dgm:spPr/>
    </dgm:pt>
    <dgm:pt modelId="{0984352E-20FC-4E33-B81D-DA0CA3EB6E63}" type="pres">
      <dgm:prSet presAssocID="{E9D584C0-F592-4B30-824D-96C78E52C003}" presName="textNode" presStyleLbl="node1" presStyleIdx="1" presStyleCnt="6">
        <dgm:presLayoutVars>
          <dgm:bulletEnabled val="1"/>
        </dgm:presLayoutVars>
      </dgm:prSet>
      <dgm:spPr>
        <a:prstGeom prst="roundRect">
          <a:avLst/>
        </a:prstGeom>
      </dgm:spPr>
    </dgm:pt>
    <dgm:pt modelId="{55046C30-D7F6-432F-9230-2664DBA64533}" type="pres">
      <dgm:prSet presAssocID="{9E4472BC-D085-4851-BEC1-3FE3EFC6360D}" presName="sibTrans" presStyleCnt="0"/>
      <dgm:spPr/>
    </dgm:pt>
    <dgm:pt modelId="{758A6D15-119C-4AD3-AD68-888759AA0AF0}" type="pres">
      <dgm:prSet presAssocID="{49EBB590-70DD-4593-930D-FEF038894A69}" presName="textNode" presStyleLbl="node1" presStyleIdx="2" presStyleCnt="6">
        <dgm:presLayoutVars>
          <dgm:bulletEnabled val="1"/>
        </dgm:presLayoutVars>
      </dgm:prSet>
      <dgm:spPr>
        <a:prstGeom prst="roundRect">
          <a:avLst/>
        </a:prstGeom>
      </dgm:spPr>
    </dgm:pt>
    <dgm:pt modelId="{7F82C4A5-9FC6-4793-8625-AAFD714203B0}" type="pres">
      <dgm:prSet presAssocID="{96293363-F9DB-4D04-8A9F-CD8BB8CB4A50}" presName="sibTrans" presStyleCnt="0"/>
      <dgm:spPr/>
    </dgm:pt>
    <dgm:pt modelId="{D0F2BF96-5B4E-4231-849C-0A410FF0B0D7}" type="pres">
      <dgm:prSet presAssocID="{69269371-5304-458A-8305-2D07A659A15C}" presName="textNode" presStyleLbl="node1" presStyleIdx="3" presStyleCnt="6">
        <dgm:presLayoutVars>
          <dgm:bulletEnabled val="1"/>
        </dgm:presLayoutVars>
      </dgm:prSet>
      <dgm:spPr>
        <a:prstGeom prst="roundRect">
          <a:avLst/>
        </a:prstGeom>
      </dgm:spPr>
    </dgm:pt>
    <dgm:pt modelId="{F7696990-7916-4E61-B6BA-0DE269BFFFED}" type="pres">
      <dgm:prSet presAssocID="{30F6BFF9-ED95-4670-8D47-A9B054E2C2B9}" presName="sibTrans" presStyleCnt="0"/>
      <dgm:spPr/>
    </dgm:pt>
    <dgm:pt modelId="{5E016BE0-F61F-4BA1-BC4C-A4328C507082}" type="pres">
      <dgm:prSet presAssocID="{1F6CFB7A-A3F1-4899-813B-D8445674EDB1}" presName="textNode" presStyleLbl="node1" presStyleIdx="4" presStyleCnt="6">
        <dgm:presLayoutVars>
          <dgm:bulletEnabled val="1"/>
        </dgm:presLayoutVars>
      </dgm:prSet>
      <dgm:spPr>
        <a:prstGeom prst="roundRect">
          <a:avLst/>
        </a:prstGeom>
      </dgm:spPr>
    </dgm:pt>
    <dgm:pt modelId="{707C0A7D-90F7-4EAD-B100-B70B83FBA8A8}" type="pres">
      <dgm:prSet presAssocID="{C91B9BEA-0A00-4337-9F77-7B6031E7245C}" presName="sibTrans" presStyleCnt="0"/>
      <dgm:spPr/>
    </dgm:pt>
    <dgm:pt modelId="{6F6A3230-752E-45F9-9CE8-69F7686F2EA7}" type="pres">
      <dgm:prSet presAssocID="{B9778DD7-4B75-4BF0-9719-5B7644E79BC6}" presName="textNode" presStyleLbl="node1" presStyleIdx="5" presStyleCnt="6">
        <dgm:presLayoutVars>
          <dgm:bulletEnabled val="1"/>
        </dgm:presLayoutVars>
      </dgm:prSet>
      <dgm:spPr/>
    </dgm:pt>
  </dgm:ptLst>
  <dgm:cxnLst>
    <dgm:cxn modelId="{88F81908-D242-4111-B673-754086A526E0}" srcId="{6DAE7E33-490E-4BD1-8F50-3B09394E9B4C}" destId="{1F6CFB7A-A3F1-4899-813B-D8445674EDB1}" srcOrd="4" destOrd="0" parTransId="{D436FEED-9167-4C91-93C9-AB2BA2DD0203}" sibTransId="{C91B9BEA-0A00-4337-9F77-7B6031E7245C}"/>
    <dgm:cxn modelId="{E442A617-D0F4-48AE-8B1B-8B095D77C423}" type="presOf" srcId="{69269371-5304-458A-8305-2D07A659A15C}" destId="{D0F2BF96-5B4E-4231-849C-0A410FF0B0D7}" srcOrd="0" destOrd="0" presId="urn:microsoft.com/office/officeart/2005/8/layout/hProcess9"/>
    <dgm:cxn modelId="{6A18213E-8F75-41B4-A360-6319DE6B7C7B}" srcId="{6DAE7E33-490E-4BD1-8F50-3B09394E9B4C}" destId="{4BFA6C34-1255-48DA-9F37-622D946D4B14}" srcOrd="0" destOrd="0" parTransId="{B8A7CB11-DA76-4385-B8FD-32509455DC45}" sibTransId="{650C0179-893C-4265-ABCA-6825DE0F972C}"/>
    <dgm:cxn modelId="{F212F343-2E71-4E2D-8C63-1B5D4DD98673}" srcId="{6DAE7E33-490E-4BD1-8F50-3B09394E9B4C}" destId="{49EBB590-70DD-4593-930D-FEF038894A69}" srcOrd="2" destOrd="0" parTransId="{1EF0D9B9-AC25-4C01-8B3C-A03AD8B557B4}" sibTransId="{96293363-F9DB-4D04-8A9F-CD8BB8CB4A50}"/>
    <dgm:cxn modelId="{7465D347-B5BA-4DD8-A364-951C76A77C4F}" srcId="{6DAE7E33-490E-4BD1-8F50-3B09394E9B4C}" destId="{E9D584C0-F592-4B30-824D-96C78E52C003}" srcOrd="1" destOrd="0" parTransId="{66F07703-21DE-41B8-B19C-7F6FAF69948A}" sibTransId="{9E4472BC-D085-4851-BEC1-3FE3EFC6360D}"/>
    <dgm:cxn modelId="{AF1CAF6C-0CC9-4873-A8B2-58E504BDC7EB}" srcId="{6DAE7E33-490E-4BD1-8F50-3B09394E9B4C}" destId="{69269371-5304-458A-8305-2D07A659A15C}" srcOrd="3" destOrd="0" parTransId="{36B6CF08-93B1-4ACB-BD6D-DB5A70FA72EA}" sibTransId="{30F6BFF9-ED95-4670-8D47-A9B054E2C2B9}"/>
    <dgm:cxn modelId="{4D45E755-7988-4EED-BF3D-59D1D83B112D}" type="presOf" srcId="{B9778DD7-4B75-4BF0-9719-5B7644E79BC6}" destId="{6F6A3230-752E-45F9-9CE8-69F7686F2EA7}" srcOrd="0" destOrd="0" presId="urn:microsoft.com/office/officeart/2005/8/layout/hProcess9"/>
    <dgm:cxn modelId="{4DDB367F-819A-4B97-A3A0-AE49C7E10F95}" type="presOf" srcId="{6DAE7E33-490E-4BD1-8F50-3B09394E9B4C}" destId="{2C4ACF66-D10A-45A3-B8B1-7B2AF8A1CE9D}" srcOrd="0" destOrd="0" presId="urn:microsoft.com/office/officeart/2005/8/layout/hProcess9"/>
    <dgm:cxn modelId="{EF28CF9D-3488-4A73-B25F-6D7D99390D83}" type="presOf" srcId="{49EBB590-70DD-4593-930D-FEF038894A69}" destId="{758A6D15-119C-4AD3-AD68-888759AA0AF0}" srcOrd="0" destOrd="0" presId="urn:microsoft.com/office/officeart/2005/8/layout/hProcess9"/>
    <dgm:cxn modelId="{05DD259E-2B33-4B70-AAD1-96CF99F5752C}" type="presOf" srcId="{4BFA6C34-1255-48DA-9F37-622D946D4B14}" destId="{374792B8-4C7E-4EBC-AD53-54E20539A878}" srcOrd="0" destOrd="0" presId="urn:microsoft.com/office/officeart/2005/8/layout/hProcess9"/>
    <dgm:cxn modelId="{56BE86D1-789D-4FFA-92DE-22651F386EC5}" type="presOf" srcId="{1F6CFB7A-A3F1-4899-813B-D8445674EDB1}" destId="{5E016BE0-F61F-4BA1-BC4C-A4328C507082}" srcOrd="0" destOrd="0" presId="urn:microsoft.com/office/officeart/2005/8/layout/hProcess9"/>
    <dgm:cxn modelId="{BB8C67E6-8467-4724-9BBF-D44C522D229F}" type="presOf" srcId="{E9D584C0-F592-4B30-824D-96C78E52C003}" destId="{0984352E-20FC-4E33-B81D-DA0CA3EB6E63}" srcOrd="0" destOrd="0" presId="urn:microsoft.com/office/officeart/2005/8/layout/hProcess9"/>
    <dgm:cxn modelId="{0988C3ED-0145-4490-99C1-61B2B7ADB95F}" srcId="{6DAE7E33-490E-4BD1-8F50-3B09394E9B4C}" destId="{B9778DD7-4B75-4BF0-9719-5B7644E79BC6}" srcOrd="5" destOrd="0" parTransId="{7EEEF82D-6A67-4C4A-BCAF-4A490E774060}" sibTransId="{48937594-A669-4597-9B55-5B9FB2F9EE67}"/>
    <dgm:cxn modelId="{02D5801F-FF6B-46A6-8257-300B92BE1D9E}" type="presParOf" srcId="{2C4ACF66-D10A-45A3-B8B1-7B2AF8A1CE9D}" destId="{C6B11522-BEA2-4885-98A0-29C3590DF607}" srcOrd="0" destOrd="0" presId="urn:microsoft.com/office/officeart/2005/8/layout/hProcess9"/>
    <dgm:cxn modelId="{95063B11-8562-4343-83EE-5DC84C625F19}" type="presParOf" srcId="{2C4ACF66-D10A-45A3-B8B1-7B2AF8A1CE9D}" destId="{3E7F9A4B-2C83-4413-838C-32C1AEFA92EE}" srcOrd="1" destOrd="0" presId="urn:microsoft.com/office/officeart/2005/8/layout/hProcess9"/>
    <dgm:cxn modelId="{450C0CD2-C330-41C1-AFE5-B87FBAE30028}" type="presParOf" srcId="{3E7F9A4B-2C83-4413-838C-32C1AEFA92EE}" destId="{374792B8-4C7E-4EBC-AD53-54E20539A878}" srcOrd="0" destOrd="0" presId="urn:microsoft.com/office/officeart/2005/8/layout/hProcess9"/>
    <dgm:cxn modelId="{1ED23612-D437-4560-9082-BE3537D0CB60}" type="presParOf" srcId="{3E7F9A4B-2C83-4413-838C-32C1AEFA92EE}" destId="{8537ADD5-10E8-4737-B117-54A892D9BA65}" srcOrd="1" destOrd="0" presId="urn:microsoft.com/office/officeart/2005/8/layout/hProcess9"/>
    <dgm:cxn modelId="{013BD4E9-D44C-4C50-B663-26FBB3E8C59A}" type="presParOf" srcId="{3E7F9A4B-2C83-4413-838C-32C1AEFA92EE}" destId="{0984352E-20FC-4E33-B81D-DA0CA3EB6E63}" srcOrd="2" destOrd="0" presId="urn:microsoft.com/office/officeart/2005/8/layout/hProcess9"/>
    <dgm:cxn modelId="{2850D582-E7D6-4696-A2D7-5F738BBF9813}" type="presParOf" srcId="{3E7F9A4B-2C83-4413-838C-32C1AEFA92EE}" destId="{55046C30-D7F6-432F-9230-2664DBA64533}" srcOrd="3" destOrd="0" presId="urn:microsoft.com/office/officeart/2005/8/layout/hProcess9"/>
    <dgm:cxn modelId="{1EF03E71-DC79-49F3-9623-3D4A2B150C86}" type="presParOf" srcId="{3E7F9A4B-2C83-4413-838C-32C1AEFA92EE}" destId="{758A6D15-119C-4AD3-AD68-888759AA0AF0}" srcOrd="4" destOrd="0" presId="urn:microsoft.com/office/officeart/2005/8/layout/hProcess9"/>
    <dgm:cxn modelId="{3F54AD36-EE56-4062-9255-7847D1EC0065}" type="presParOf" srcId="{3E7F9A4B-2C83-4413-838C-32C1AEFA92EE}" destId="{7F82C4A5-9FC6-4793-8625-AAFD714203B0}" srcOrd="5" destOrd="0" presId="urn:microsoft.com/office/officeart/2005/8/layout/hProcess9"/>
    <dgm:cxn modelId="{6238C0B2-2B25-429C-ACEF-3E3E5C1E32CB}" type="presParOf" srcId="{3E7F9A4B-2C83-4413-838C-32C1AEFA92EE}" destId="{D0F2BF96-5B4E-4231-849C-0A410FF0B0D7}" srcOrd="6" destOrd="0" presId="urn:microsoft.com/office/officeart/2005/8/layout/hProcess9"/>
    <dgm:cxn modelId="{0A76B3EF-688B-4F8C-AB38-4907255BE3A1}" type="presParOf" srcId="{3E7F9A4B-2C83-4413-838C-32C1AEFA92EE}" destId="{F7696990-7916-4E61-B6BA-0DE269BFFFED}" srcOrd="7" destOrd="0" presId="urn:microsoft.com/office/officeart/2005/8/layout/hProcess9"/>
    <dgm:cxn modelId="{8467CC51-AF6C-49A2-8E2C-B51831C68566}" type="presParOf" srcId="{3E7F9A4B-2C83-4413-838C-32C1AEFA92EE}" destId="{5E016BE0-F61F-4BA1-BC4C-A4328C507082}" srcOrd="8" destOrd="0" presId="urn:microsoft.com/office/officeart/2005/8/layout/hProcess9"/>
    <dgm:cxn modelId="{AB1047E3-F28D-4522-8148-0A68A2025E36}" type="presParOf" srcId="{3E7F9A4B-2C83-4413-838C-32C1AEFA92EE}" destId="{707C0A7D-90F7-4EAD-B100-B70B83FBA8A8}" srcOrd="9" destOrd="0" presId="urn:microsoft.com/office/officeart/2005/8/layout/hProcess9"/>
    <dgm:cxn modelId="{71E4C049-1CFF-4740-919E-35F66A9DEF5B}" type="presParOf" srcId="{3E7F9A4B-2C83-4413-838C-32C1AEFA92EE}" destId="{6F6A3230-752E-45F9-9CE8-69F7686F2EA7}" srcOrd="10" destOrd="0" presId="urn:microsoft.com/office/officeart/2005/8/layout/hProcess9"/>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B8BE772-EA51-4D3E-A296-E55F0F1ADE0F}" type="doc">
      <dgm:prSet loTypeId="urn:microsoft.com/office/officeart/2005/8/layout/hProcess9" loCatId="process" qsTypeId="urn:microsoft.com/office/officeart/2005/8/quickstyle/simple1" qsCatId="simple" csTypeId="urn:microsoft.com/office/officeart/2005/8/colors/accent2_3" csCatId="accent2" phldr="1"/>
      <dgm:spPr/>
      <dgm:t>
        <a:bodyPr/>
        <a:lstStyle/>
        <a:p>
          <a:endParaRPr lang="en-GB"/>
        </a:p>
      </dgm:t>
    </dgm:pt>
    <dgm:pt modelId="{DE21F048-0E6D-4CA5-B478-CA4E009A95D0}">
      <dgm:prSet custT="1"/>
      <dgm:spPr>
        <a:xfrm>
          <a:off x="373" y="1442298"/>
          <a:ext cx="1126940" cy="1923064"/>
        </a:xfrm>
        <a:solidFill>
          <a:srgbClr val="333399">
            <a:shade val="80000"/>
            <a:hueOff val="0"/>
            <a:satOff val="0"/>
            <a:lumOff val="0"/>
            <a:alphaOff val="0"/>
          </a:srgbClr>
        </a:solidFill>
        <a:ln w="25400" cap="flat" cmpd="sng" algn="ctr">
          <a:solidFill>
            <a:srgbClr val="FFFFFF">
              <a:hueOff val="0"/>
              <a:satOff val="0"/>
              <a:lumOff val="0"/>
              <a:alphaOff val="0"/>
            </a:srgbClr>
          </a:solidFill>
          <a:prstDash val="solid"/>
        </a:ln>
        <a:effectLst/>
      </dgm:spPr>
      <dgm:t>
        <a:bodyPr/>
        <a:lstStyle/>
        <a:p>
          <a:pPr rtl="0"/>
          <a:r>
            <a:rPr lang="en-GB" sz="1400">
              <a:solidFill>
                <a:srgbClr val="FFFFFF"/>
              </a:solidFill>
              <a:latin typeface="Arial"/>
              <a:ea typeface="+mn-ea"/>
              <a:cs typeface="+mn-cs"/>
            </a:rPr>
            <a:t>Ethics review, SRPP/SSPP approval, Data Protection compliance</a:t>
          </a:r>
        </a:p>
      </dgm:t>
    </dgm:pt>
    <dgm:pt modelId="{A3C36E33-621D-4104-BC80-6259661DA3FE}" type="parTrans" cxnId="{AD492D53-5DBA-45D9-892F-67D3ECFDCD0E}">
      <dgm:prSet/>
      <dgm:spPr/>
      <dgm:t>
        <a:bodyPr/>
        <a:lstStyle/>
        <a:p>
          <a:endParaRPr lang="en-GB"/>
        </a:p>
      </dgm:t>
    </dgm:pt>
    <dgm:pt modelId="{C00FCBDB-CDEA-4E89-866E-E202E439C441}" type="sibTrans" cxnId="{AD492D53-5DBA-45D9-892F-67D3ECFDCD0E}">
      <dgm:prSet/>
      <dgm:spPr/>
      <dgm:t>
        <a:bodyPr/>
        <a:lstStyle/>
        <a:p>
          <a:endParaRPr lang="en-GB"/>
        </a:p>
      </dgm:t>
    </dgm:pt>
    <dgm:pt modelId="{C83B5017-A4D8-4EDD-94FE-94287187AA49}">
      <dgm:prSet custT="1"/>
      <dgm:spPr>
        <a:xfrm>
          <a:off x="1183660" y="1442298"/>
          <a:ext cx="1126940" cy="1923064"/>
        </a:xfrm>
        <a:solidFill>
          <a:srgbClr val="333399">
            <a:shade val="80000"/>
            <a:hueOff val="0"/>
            <a:satOff val="-4003"/>
            <a:lumOff val="4536"/>
            <a:alphaOff val="0"/>
          </a:srgbClr>
        </a:solidFill>
        <a:ln w="25400" cap="flat" cmpd="sng" algn="ctr">
          <a:solidFill>
            <a:srgbClr val="FFFFFF">
              <a:hueOff val="0"/>
              <a:satOff val="0"/>
              <a:lumOff val="0"/>
              <a:alphaOff val="0"/>
            </a:srgbClr>
          </a:solidFill>
          <a:prstDash val="solid"/>
        </a:ln>
        <a:effectLst/>
      </dgm:spPr>
      <dgm:t>
        <a:bodyPr/>
        <a:lstStyle/>
        <a:p>
          <a:pPr rtl="0"/>
          <a:r>
            <a:rPr lang="en-GB" sz="1400">
              <a:solidFill>
                <a:srgbClr val="FFFFFF"/>
              </a:solidFill>
              <a:latin typeface="Arial"/>
              <a:ea typeface="+mn-ea"/>
              <a:cs typeface="+mn-cs"/>
            </a:rPr>
            <a:t>Induction workshop </a:t>
          </a:r>
          <a:br>
            <a:rPr lang="en-GB" sz="1400">
              <a:solidFill>
                <a:srgbClr val="FFFFFF"/>
              </a:solidFill>
              <a:latin typeface="Arial"/>
              <a:ea typeface="+mn-ea"/>
              <a:cs typeface="+mn-cs"/>
            </a:rPr>
          </a:br>
          <a:r>
            <a:rPr lang="en-GB" sz="1400">
              <a:solidFill>
                <a:srgbClr val="FFFFFF"/>
              </a:solidFill>
              <a:latin typeface="Arial"/>
              <a:ea typeface="+mn-ea"/>
              <a:cs typeface="+mn-cs"/>
            </a:rPr>
            <a:t>- project begins </a:t>
          </a:r>
        </a:p>
      </dgm:t>
    </dgm:pt>
    <dgm:pt modelId="{112FB7BF-0001-4D2A-8174-A8EA7A13D4FB}" type="parTrans" cxnId="{3DD78E13-84FD-4031-B6E0-2E294078DC4B}">
      <dgm:prSet/>
      <dgm:spPr/>
      <dgm:t>
        <a:bodyPr/>
        <a:lstStyle/>
        <a:p>
          <a:endParaRPr lang="en-GB"/>
        </a:p>
      </dgm:t>
    </dgm:pt>
    <dgm:pt modelId="{5313E6EB-F639-4273-9323-64B6A576FF68}" type="sibTrans" cxnId="{3DD78E13-84FD-4031-B6E0-2E294078DC4B}">
      <dgm:prSet/>
      <dgm:spPr/>
      <dgm:t>
        <a:bodyPr/>
        <a:lstStyle/>
        <a:p>
          <a:endParaRPr lang="en-GB"/>
        </a:p>
      </dgm:t>
    </dgm:pt>
    <dgm:pt modelId="{BA98E0FC-8679-4B2E-B0A9-1691D2C4E1A4}">
      <dgm:prSet custT="1"/>
      <dgm:spPr>
        <a:xfrm>
          <a:off x="2366948" y="1442298"/>
          <a:ext cx="1126940" cy="1923064"/>
        </a:xfrm>
        <a:solidFill>
          <a:srgbClr val="333399">
            <a:shade val="80000"/>
            <a:hueOff val="0"/>
            <a:satOff val="-8005"/>
            <a:lumOff val="9072"/>
            <a:alphaOff val="0"/>
          </a:srgbClr>
        </a:solidFill>
        <a:ln w="25400" cap="flat" cmpd="sng" algn="ctr">
          <a:solidFill>
            <a:srgbClr val="FFFFFF">
              <a:hueOff val="0"/>
              <a:satOff val="0"/>
              <a:lumOff val="0"/>
              <a:alphaOff val="0"/>
            </a:srgbClr>
          </a:solidFill>
          <a:prstDash val="solid"/>
        </a:ln>
        <a:effectLst/>
      </dgm:spPr>
      <dgm:t>
        <a:bodyPr/>
        <a:lstStyle/>
        <a:p>
          <a:pPr rtl="0"/>
          <a:r>
            <a:rPr lang="en-GB" sz="1400">
              <a:solidFill>
                <a:srgbClr val="FFFFFF"/>
              </a:solidFill>
              <a:latin typeface="Arial"/>
              <a:ea typeface="+mn-ea"/>
              <a:cs typeface="+mn-cs"/>
            </a:rPr>
            <a:t>Mentoring, ongoing project management and support</a:t>
          </a:r>
        </a:p>
      </dgm:t>
    </dgm:pt>
    <dgm:pt modelId="{400AC104-044B-41B7-B0DE-841DB07E951D}" type="parTrans" cxnId="{D1D9E7BD-6AFE-44A4-937A-3F7DB67AB075}">
      <dgm:prSet/>
      <dgm:spPr/>
      <dgm:t>
        <a:bodyPr/>
        <a:lstStyle/>
        <a:p>
          <a:endParaRPr lang="en-GB"/>
        </a:p>
      </dgm:t>
    </dgm:pt>
    <dgm:pt modelId="{E82E75E2-426F-406C-9B19-E79E8521A859}" type="sibTrans" cxnId="{D1D9E7BD-6AFE-44A4-937A-3F7DB67AB075}">
      <dgm:prSet/>
      <dgm:spPr/>
      <dgm:t>
        <a:bodyPr/>
        <a:lstStyle/>
        <a:p>
          <a:endParaRPr lang="en-GB"/>
        </a:p>
      </dgm:t>
    </dgm:pt>
    <dgm:pt modelId="{A4A302ED-FFDD-424D-8D22-C7FAC464DEEA}">
      <dgm:prSet custT="1"/>
      <dgm:spPr>
        <a:xfrm>
          <a:off x="4733523" y="1442298"/>
          <a:ext cx="1126940" cy="1923064"/>
        </a:xfrm>
        <a:solidFill>
          <a:srgbClr val="333399">
            <a:shade val="80000"/>
            <a:hueOff val="0"/>
            <a:satOff val="-16011"/>
            <a:lumOff val="18144"/>
            <a:alphaOff val="0"/>
          </a:srgbClr>
        </a:solidFill>
        <a:ln w="25400" cap="flat" cmpd="sng" algn="ctr">
          <a:solidFill>
            <a:srgbClr val="FFFFFF">
              <a:hueOff val="0"/>
              <a:satOff val="0"/>
              <a:lumOff val="0"/>
              <a:alphaOff val="0"/>
            </a:srgbClr>
          </a:solidFill>
          <a:prstDash val="solid"/>
        </a:ln>
        <a:effectLst/>
      </dgm:spPr>
      <dgm:t>
        <a:bodyPr/>
        <a:lstStyle/>
        <a:p>
          <a:pPr rtl="0"/>
          <a:r>
            <a:rPr lang="en-GB" sz="1400">
              <a:solidFill>
                <a:srgbClr val="FFFFFF"/>
              </a:solidFill>
              <a:latin typeface="Arial"/>
              <a:ea typeface="+mn-ea"/>
              <a:cs typeface="+mn-cs"/>
            </a:rPr>
            <a:t>Ongoing staff development events</a:t>
          </a:r>
        </a:p>
      </dgm:t>
    </dgm:pt>
    <dgm:pt modelId="{1A6C3922-1FC4-4BB5-B798-DE54FA351E50}" type="parTrans" cxnId="{7EAAB916-DC51-4DDE-862A-CB43E7F5630A}">
      <dgm:prSet/>
      <dgm:spPr/>
      <dgm:t>
        <a:bodyPr/>
        <a:lstStyle/>
        <a:p>
          <a:endParaRPr lang="en-GB"/>
        </a:p>
      </dgm:t>
    </dgm:pt>
    <dgm:pt modelId="{3DC95284-3314-43C2-AA63-D4292282D25B}" type="sibTrans" cxnId="{7EAAB916-DC51-4DDE-862A-CB43E7F5630A}">
      <dgm:prSet/>
      <dgm:spPr/>
      <dgm:t>
        <a:bodyPr/>
        <a:lstStyle/>
        <a:p>
          <a:endParaRPr lang="en-GB"/>
        </a:p>
      </dgm:t>
    </dgm:pt>
    <dgm:pt modelId="{20E1E7CF-D3FA-4F08-BE13-3C8617A486E8}">
      <dgm:prSet custT="1"/>
      <dgm:spPr>
        <a:xfrm>
          <a:off x="5916811" y="1442298"/>
          <a:ext cx="1126940" cy="1923064"/>
        </a:xfrm>
        <a:solidFill>
          <a:srgbClr val="333399">
            <a:shade val="80000"/>
            <a:hueOff val="0"/>
            <a:satOff val="-20014"/>
            <a:lumOff val="22680"/>
            <a:alphaOff val="0"/>
          </a:srgbClr>
        </a:solidFill>
        <a:ln w="25400" cap="flat" cmpd="sng" algn="ctr">
          <a:solidFill>
            <a:srgbClr val="FFFFFF">
              <a:hueOff val="0"/>
              <a:satOff val="0"/>
              <a:lumOff val="0"/>
              <a:alphaOff val="0"/>
            </a:srgbClr>
          </a:solidFill>
          <a:prstDash val="solid"/>
        </a:ln>
        <a:effectLst/>
      </dgm:spPr>
      <dgm:t>
        <a:bodyPr/>
        <a:lstStyle/>
        <a:p>
          <a:pPr rtl="0"/>
          <a:r>
            <a:rPr lang="en-GB" sz="1400">
              <a:solidFill>
                <a:srgbClr val="FFFFFF"/>
              </a:solidFill>
              <a:latin typeface="Arial"/>
              <a:ea typeface="+mn-ea"/>
              <a:cs typeface="+mn-cs"/>
            </a:rPr>
            <a:t>Short reports and interim IETT once a year</a:t>
          </a:r>
        </a:p>
      </dgm:t>
    </dgm:pt>
    <dgm:pt modelId="{4B9E536F-1134-47C4-ABB1-898E8160CCA5}" type="parTrans" cxnId="{A4A2F40B-3AC4-4B9D-947C-5792B610272D}">
      <dgm:prSet/>
      <dgm:spPr/>
      <dgm:t>
        <a:bodyPr/>
        <a:lstStyle/>
        <a:p>
          <a:endParaRPr lang="en-GB"/>
        </a:p>
      </dgm:t>
    </dgm:pt>
    <dgm:pt modelId="{4B81594C-54FF-45C7-AE80-0A25C6C72E3C}" type="sibTrans" cxnId="{A4A2F40B-3AC4-4B9D-947C-5792B610272D}">
      <dgm:prSet/>
      <dgm:spPr/>
      <dgm:t>
        <a:bodyPr/>
        <a:lstStyle/>
        <a:p>
          <a:endParaRPr lang="en-GB"/>
        </a:p>
      </dgm:t>
    </dgm:pt>
    <dgm:pt modelId="{843C5D47-0A0A-414C-8B2D-1C12C0D73503}">
      <dgm:prSet custT="1"/>
      <dgm:spPr>
        <a:xfrm>
          <a:off x="7100098" y="1442298"/>
          <a:ext cx="1126940" cy="1923064"/>
        </a:xfrm>
        <a:solidFill>
          <a:srgbClr val="333399">
            <a:shade val="80000"/>
            <a:hueOff val="0"/>
            <a:satOff val="-24016"/>
            <a:lumOff val="27216"/>
            <a:alphaOff val="0"/>
          </a:srgbClr>
        </a:solidFill>
        <a:ln w="25400" cap="flat" cmpd="sng" algn="ctr">
          <a:solidFill>
            <a:srgbClr val="FFFFFF">
              <a:hueOff val="0"/>
              <a:satOff val="0"/>
              <a:lumOff val="0"/>
              <a:alphaOff val="0"/>
            </a:srgbClr>
          </a:solidFill>
          <a:prstDash val="solid"/>
        </a:ln>
        <a:effectLst/>
      </dgm:spPr>
      <dgm:t>
        <a:bodyPr/>
        <a:lstStyle/>
        <a:p>
          <a:pPr rtl="0"/>
          <a:r>
            <a:rPr lang="en-GB" sz="1200">
              <a:solidFill>
                <a:srgbClr val="FFFFFF"/>
              </a:solidFill>
              <a:latin typeface="Arial"/>
              <a:ea typeface="+mn-ea"/>
              <a:cs typeface="+mn-cs"/>
            </a:rPr>
            <a:t>Ongoing dissemination - eSTEeM Annual Conference, internal and external events </a:t>
          </a:r>
        </a:p>
      </dgm:t>
    </dgm:pt>
    <dgm:pt modelId="{BEA20861-47D3-4968-9ECE-172CC83B626E}" type="parTrans" cxnId="{5CE48A8F-6416-4841-8288-06F7F42E9826}">
      <dgm:prSet/>
      <dgm:spPr/>
      <dgm:t>
        <a:bodyPr/>
        <a:lstStyle/>
        <a:p>
          <a:endParaRPr lang="en-GB"/>
        </a:p>
      </dgm:t>
    </dgm:pt>
    <dgm:pt modelId="{5C583ACB-22D7-4820-906C-B73BD37E7B4B}" type="sibTrans" cxnId="{5CE48A8F-6416-4841-8288-06F7F42E9826}">
      <dgm:prSet/>
      <dgm:spPr/>
      <dgm:t>
        <a:bodyPr/>
        <a:lstStyle/>
        <a:p>
          <a:endParaRPr lang="en-GB"/>
        </a:p>
      </dgm:t>
    </dgm:pt>
    <dgm:pt modelId="{ECA7DCA4-9C35-4E33-B2B0-A63DE8772D1D}">
      <dgm:prSet custT="1"/>
      <dgm:spPr>
        <a:xfrm>
          <a:off x="8283386" y="1442298"/>
          <a:ext cx="1126940" cy="1923064"/>
        </a:xfrm>
        <a:solidFill>
          <a:srgbClr val="333399">
            <a:shade val="80000"/>
            <a:hueOff val="0"/>
            <a:satOff val="-28019"/>
            <a:lumOff val="31752"/>
            <a:alphaOff val="0"/>
          </a:srgbClr>
        </a:solidFill>
        <a:ln w="25400" cap="flat" cmpd="sng" algn="ctr">
          <a:solidFill>
            <a:srgbClr val="FFFFFF">
              <a:hueOff val="0"/>
              <a:satOff val="0"/>
              <a:lumOff val="0"/>
              <a:alphaOff val="0"/>
            </a:srgbClr>
          </a:solidFill>
          <a:prstDash val="solid"/>
        </a:ln>
        <a:effectLst/>
      </dgm:spPr>
      <dgm:t>
        <a:bodyPr/>
        <a:lstStyle/>
        <a:p>
          <a:pPr rtl="0"/>
          <a:r>
            <a:rPr lang="en-GB" sz="1200">
              <a:solidFill>
                <a:srgbClr val="FFFFFF"/>
              </a:solidFill>
              <a:latin typeface="Arial"/>
              <a:ea typeface="+mn-ea"/>
              <a:cs typeface="+mn-cs"/>
            </a:rPr>
            <a:t>Final report, outputs and publications uploaded to eSTEeM website/ Scholarship Exchange/ ORO and update IETT</a:t>
          </a:r>
        </a:p>
      </dgm:t>
    </dgm:pt>
    <dgm:pt modelId="{A0AAD6C4-5BA9-4E18-9082-A2BECE20AF97}" type="parTrans" cxnId="{B05769F7-5A3D-451F-B4F9-7D90C8FDE374}">
      <dgm:prSet/>
      <dgm:spPr/>
      <dgm:t>
        <a:bodyPr/>
        <a:lstStyle/>
        <a:p>
          <a:endParaRPr lang="en-GB"/>
        </a:p>
      </dgm:t>
    </dgm:pt>
    <dgm:pt modelId="{ABC29377-88C5-4A1E-BB62-9DEBEBD3B008}" type="sibTrans" cxnId="{B05769F7-5A3D-451F-B4F9-7D90C8FDE374}">
      <dgm:prSet/>
      <dgm:spPr/>
      <dgm:t>
        <a:bodyPr/>
        <a:lstStyle/>
        <a:p>
          <a:endParaRPr lang="en-GB"/>
        </a:p>
      </dgm:t>
    </dgm:pt>
    <dgm:pt modelId="{A4C42109-70EA-432C-AE7C-C8BDA00EDC78}" type="pres">
      <dgm:prSet presAssocID="{DB8BE772-EA51-4D3E-A296-E55F0F1ADE0F}" presName="CompostProcess" presStyleCnt="0">
        <dgm:presLayoutVars>
          <dgm:dir/>
          <dgm:resizeHandles val="exact"/>
        </dgm:presLayoutVars>
      </dgm:prSet>
      <dgm:spPr/>
    </dgm:pt>
    <dgm:pt modelId="{FC0E4135-61EF-4644-AB8A-459FEDD124CE}" type="pres">
      <dgm:prSet presAssocID="{DB8BE772-EA51-4D3E-A296-E55F0F1ADE0F}" presName="arrow" presStyleLbl="bgShp" presStyleIdx="0" presStyleCnt="1"/>
      <dgm:spPr>
        <a:xfrm>
          <a:off x="705802" y="0"/>
          <a:ext cx="7999095" cy="4807660"/>
        </a:xfrm>
        <a:prstGeom prst="rightArrow">
          <a:avLst/>
        </a:prstGeom>
        <a:solidFill>
          <a:srgbClr val="333399">
            <a:tint val="40000"/>
            <a:hueOff val="0"/>
            <a:satOff val="0"/>
            <a:lumOff val="0"/>
            <a:alphaOff val="0"/>
          </a:srgbClr>
        </a:solidFill>
        <a:ln>
          <a:noFill/>
        </a:ln>
        <a:effectLst/>
      </dgm:spPr>
    </dgm:pt>
    <dgm:pt modelId="{E79672FD-364F-49E6-A038-B42F4DD92377}" type="pres">
      <dgm:prSet presAssocID="{DB8BE772-EA51-4D3E-A296-E55F0F1ADE0F}" presName="linearProcess" presStyleCnt="0"/>
      <dgm:spPr/>
    </dgm:pt>
    <dgm:pt modelId="{E29C4D33-ECE3-4C87-84FE-1ACB84531629}" type="pres">
      <dgm:prSet presAssocID="{DE21F048-0E6D-4CA5-B478-CA4E009A95D0}" presName="textNode" presStyleLbl="node1" presStyleIdx="0" presStyleCnt="7" custLinFactX="100000" custLinFactNeighborX="164918" custLinFactNeighborY="-813">
        <dgm:presLayoutVars>
          <dgm:bulletEnabled val="1"/>
        </dgm:presLayoutVars>
      </dgm:prSet>
      <dgm:spPr>
        <a:prstGeom prst="roundRect">
          <a:avLst/>
        </a:prstGeom>
      </dgm:spPr>
    </dgm:pt>
    <dgm:pt modelId="{D920FE3C-587A-4FFC-85E1-4CE605C2AD5A}" type="pres">
      <dgm:prSet presAssocID="{C00FCBDB-CDEA-4E89-866E-E202E439C441}" presName="sibTrans" presStyleCnt="0"/>
      <dgm:spPr/>
    </dgm:pt>
    <dgm:pt modelId="{0B7CEE63-FF21-4ED2-BDC2-0FBB1096F746}" type="pres">
      <dgm:prSet presAssocID="{C83B5017-A4D8-4EDD-94FE-94287187AA49}" presName="textNode" presStyleLbl="node1" presStyleIdx="1" presStyleCnt="7" custLinFactX="-92144" custLinFactNeighborX="-100000" custLinFactNeighborY="0">
        <dgm:presLayoutVars>
          <dgm:bulletEnabled val="1"/>
        </dgm:presLayoutVars>
      </dgm:prSet>
      <dgm:spPr>
        <a:prstGeom prst="roundRect">
          <a:avLst/>
        </a:prstGeom>
      </dgm:spPr>
    </dgm:pt>
    <dgm:pt modelId="{404A3C81-0964-4A2F-BC91-73DCC8722C99}" type="pres">
      <dgm:prSet presAssocID="{5313E6EB-F639-4273-9323-64B6A576FF68}" presName="sibTrans" presStyleCnt="0"/>
      <dgm:spPr/>
    </dgm:pt>
    <dgm:pt modelId="{B729C610-B7AA-4E93-8A4C-D9814AAE859F}" type="pres">
      <dgm:prSet presAssocID="{BA98E0FC-8679-4B2E-B0A9-1691D2C4E1A4}" presName="textNode" presStyleLbl="node1" presStyleIdx="2" presStyleCnt="7">
        <dgm:presLayoutVars>
          <dgm:bulletEnabled val="1"/>
        </dgm:presLayoutVars>
      </dgm:prSet>
      <dgm:spPr>
        <a:prstGeom prst="roundRect">
          <a:avLst/>
        </a:prstGeom>
      </dgm:spPr>
    </dgm:pt>
    <dgm:pt modelId="{788328F7-C265-4327-A1DE-616817AB6A22}" type="pres">
      <dgm:prSet presAssocID="{E82E75E2-426F-406C-9B19-E79E8521A859}" presName="sibTrans" presStyleCnt="0"/>
      <dgm:spPr/>
    </dgm:pt>
    <dgm:pt modelId="{4BCE5099-F8C8-4C29-AB4F-78654648D2A1}" type="pres">
      <dgm:prSet presAssocID="{A4A302ED-FFDD-424D-8D22-C7FAC464DEEA}" presName="textNode" presStyleLbl="node1" presStyleIdx="3" presStyleCnt="7">
        <dgm:presLayoutVars>
          <dgm:bulletEnabled val="1"/>
        </dgm:presLayoutVars>
      </dgm:prSet>
      <dgm:spPr>
        <a:prstGeom prst="roundRect">
          <a:avLst/>
        </a:prstGeom>
      </dgm:spPr>
    </dgm:pt>
    <dgm:pt modelId="{23491EA8-C73D-40BD-8ADA-5E08A7754648}" type="pres">
      <dgm:prSet presAssocID="{3DC95284-3314-43C2-AA63-D4292282D25B}" presName="sibTrans" presStyleCnt="0"/>
      <dgm:spPr/>
    </dgm:pt>
    <dgm:pt modelId="{29AE41D5-0A58-4DA2-B7BA-70D868C9DB12}" type="pres">
      <dgm:prSet presAssocID="{20E1E7CF-D3FA-4F08-BE13-3C8617A486E8}" presName="textNode" presStyleLbl="node1" presStyleIdx="4" presStyleCnt="7">
        <dgm:presLayoutVars>
          <dgm:bulletEnabled val="1"/>
        </dgm:presLayoutVars>
      </dgm:prSet>
      <dgm:spPr>
        <a:prstGeom prst="roundRect">
          <a:avLst/>
        </a:prstGeom>
      </dgm:spPr>
    </dgm:pt>
    <dgm:pt modelId="{A81B4EED-E5FD-4FE8-8269-5DE2D13B396E}" type="pres">
      <dgm:prSet presAssocID="{4B81594C-54FF-45C7-AE80-0A25C6C72E3C}" presName="sibTrans" presStyleCnt="0"/>
      <dgm:spPr/>
    </dgm:pt>
    <dgm:pt modelId="{48F4DA12-BAC0-4AE3-8778-4EE5372B66C2}" type="pres">
      <dgm:prSet presAssocID="{843C5D47-0A0A-414C-8B2D-1C12C0D73503}" presName="textNode" presStyleLbl="node1" presStyleIdx="5" presStyleCnt="7">
        <dgm:presLayoutVars>
          <dgm:bulletEnabled val="1"/>
        </dgm:presLayoutVars>
      </dgm:prSet>
      <dgm:spPr>
        <a:prstGeom prst="roundRect">
          <a:avLst/>
        </a:prstGeom>
      </dgm:spPr>
    </dgm:pt>
    <dgm:pt modelId="{B4AA33E4-9330-40C5-A6D1-6B4436FCF088}" type="pres">
      <dgm:prSet presAssocID="{5C583ACB-22D7-4820-906C-B73BD37E7B4B}" presName="sibTrans" presStyleCnt="0"/>
      <dgm:spPr/>
    </dgm:pt>
    <dgm:pt modelId="{BC37DBF4-C987-43D9-8E3E-64300CF6A0D0}" type="pres">
      <dgm:prSet presAssocID="{ECA7DCA4-9C35-4E33-B2B0-A63DE8772D1D}" presName="textNode" presStyleLbl="node1" presStyleIdx="6" presStyleCnt="7">
        <dgm:presLayoutVars>
          <dgm:bulletEnabled val="1"/>
        </dgm:presLayoutVars>
      </dgm:prSet>
      <dgm:spPr>
        <a:prstGeom prst="roundRect">
          <a:avLst/>
        </a:prstGeom>
      </dgm:spPr>
    </dgm:pt>
  </dgm:ptLst>
  <dgm:cxnLst>
    <dgm:cxn modelId="{B0A0FC03-CD85-4F5B-B5FB-FF66203B6792}" type="presOf" srcId="{BA98E0FC-8679-4B2E-B0A9-1691D2C4E1A4}" destId="{B729C610-B7AA-4E93-8A4C-D9814AAE859F}" srcOrd="0" destOrd="0" presId="urn:microsoft.com/office/officeart/2005/8/layout/hProcess9"/>
    <dgm:cxn modelId="{AB081208-79C7-4827-958E-3A56205300FB}" type="presOf" srcId="{843C5D47-0A0A-414C-8B2D-1C12C0D73503}" destId="{48F4DA12-BAC0-4AE3-8778-4EE5372B66C2}" srcOrd="0" destOrd="0" presId="urn:microsoft.com/office/officeart/2005/8/layout/hProcess9"/>
    <dgm:cxn modelId="{A4A2F40B-3AC4-4B9D-947C-5792B610272D}" srcId="{DB8BE772-EA51-4D3E-A296-E55F0F1ADE0F}" destId="{20E1E7CF-D3FA-4F08-BE13-3C8617A486E8}" srcOrd="4" destOrd="0" parTransId="{4B9E536F-1134-47C4-ABB1-898E8160CCA5}" sibTransId="{4B81594C-54FF-45C7-AE80-0A25C6C72E3C}"/>
    <dgm:cxn modelId="{3DD78E13-84FD-4031-B6E0-2E294078DC4B}" srcId="{DB8BE772-EA51-4D3E-A296-E55F0F1ADE0F}" destId="{C83B5017-A4D8-4EDD-94FE-94287187AA49}" srcOrd="1" destOrd="0" parTransId="{112FB7BF-0001-4D2A-8174-A8EA7A13D4FB}" sibTransId="{5313E6EB-F639-4273-9323-64B6A576FF68}"/>
    <dgm:cxn modelId="{7EAAB916-DC51-4DDE-862A-CB43E7F5630A}" srcId="{DB8BE772-EA51-4D3E-A296-E55F0F1ADE0F}" destId="{A4A302ED-FFDD-424D-8D22-C7FAC464DEEA}" srcOrd="3" destOrd="0" parTransId="{1A6C3922-1FC4-4BB5-B798-DE54FA351E50}" sibTransId="{3DC95284-3314-43C2-AA63-D4292282D25B}"/>
    <dgm:cxn modelId="{AD492D53-5DBA-45D9-892F-67D3ECFDCD0E}" srcId="{DB8BE772-EA51-4D3E-A296-E55F0F1ADE0F}" destId="{DE21F048-0E6D-4CA5-B478-CA4E009A95D0}" srcOrd="0" destOrd="0" parTransId="{A3C36E33-621D-4104-BC80-6259661DA3FE}" sibTransId="{C00FCBDB-CDEA-4E89-866E-E202E439C441}"/>
    <dgm:cxn modelId="{D7A7B77B-ECB8-425C-B63A-E5783247EB58}" type="presOf" srcId="{DE21F048-0E6D-4CA5-B478-CA4E009A95D0}" destId="{E29C4D33-ECE3-4C87-84FE-1ACB84531629}" srcOrd="0" destOrd="0" presId="urn:microsoft.com/office/officeart/2005/8/layout/hProcess9"/>
    <dgm:cxn modelId="{5CE48A8F-6416-4841-8288-06F7F42E9826}" srcId="{DB8BE772-EA51-4D3E-A296-E55F0F1ADE0F}" destId="{843C5D47-0A0A-414C-8B2D-1C12C0D73503}" srcOrd="5" destOrd="0" parTransId="{BEA20861-47D3-4968-9ECE-172CC83B626E}" sibTransId="{5C583ACB-22D7-4820-906C-B73BD37E7B4B}"/>
    <dgm:cxn modelId="{D1D9E7BD-6AFE-44A4-937A-3F7DB67AB075}" srcId="{DB8BE772-EA51-4D3E-A296-E55F0F1ADE0F}" destId="{BA98E0FC-8679-4B2E-B0A9-1691D2C4E1A4}" srcOrd="2" destOrd="0" parTransId="{400AC104-044B-41B7-B0DE-841DB07E951D}" sibTransId="{E82E75E2-426F-406C-9B19-E79E8521A859}"/>
    <dgm:cxn modelId="{14FFDDC2-699E-4F51-A440-A1E600A52B81}" type="presOf" srcId="{A4A302ED-FFDD-424D-8D22-C7FAC464DEEA}" destId="{4BCE5099-F8C8-4C29-AB4F-78654648D2A1}" srcOrd="0" destOrd="0" presId="urn:microsoft.com/office/officeart/2005/8/layout/hProcess9"/>
    <dgm:cxn modelId="{7A994AC7-01DA-4DCB-A561-8B5DA3CDCF90}" type="presOf" srcId="{DB8BE772-EA51-4D3E-A296-E55F0F1ADE0F}" destId="{A4C42109-70EA-432C-AE7C-C8BDA00EDC78}" srcOrd="0" destOrd="0" presId="urn:microsoft.com/office/officeart/2005/8/layout/hProcess9"/>
    <dgm:cxn modelId="{F37751C9-0BAC-403E-ACD8-46B07AAEC50F}" type="presOf" srcId="{20E1E7CF-D3FA-4F08-BE13-3C8617A486E8}" destId="{29AE41D5-0A58-4DA2-B7BA-70D868C9DB12}" srcOrd="0" destOrd="0" presId="urn:microsoft.com/office/officeart/2005/8/layout/hProcess9"/>
    <dgm:cxn modelId="{DD6D09D0-1716-4023-AE03-2029A3F2997A}" type="presOf" srcId="{C83B5017-A4D8-4EDD-94FE-94287187AA49}" destId="{0B7CEE63-FF21-4ED2-BDC2-0FBB1096F746}" srcOrd="0" destOrd="0" presId="urn:microsoft.com/office/officeart/2005/8/layout/hProcess9"/>
    <dgm:cxn modelId="{B05769F7-5A3D-451F-B4F9-7D90C8FDE374}" srcId="{DB8BE772-EA51-4D3E-A296-E55F0F1ADE0F}" destId="{ECA7DCA4-9C35-4E33-B2B0-A63DE8772D1D}" srcOrd="6" destOrd="0" parTransId="{A0AAD6C4-5BA9-4E18-9082-A2BECE20AF97}" sibTransId="{ABC29377-88C5-4A1E-BB62-9DEBEBD3B008}"/>
    <dgm:cxn modelId="{4B300CFA-AA1A-405A-AA4D-8B9F6FB85CA8}" type="presOf" srcId="{ECA7DCA4-9C35-4E33-B2B0-A63DE8772D1D}" destId="{BC37DBF4-C987-43D9-8E3E-64300CF6A0D0}" srcOrd="0" destOrd="0" presId="urn:microsoft.com/office/officeart/2005/8/layout/hProcess9"/>
    <dgm:cxn modelId="{78521D9A-5DAA-4B5F-AEE2-5AE54040A374}" type="presParOf" srcId="{A4C42109-70EA-432C-AE7C-C8BDA00EDC78}" destId="{FC0E4135-61EF-4644-AB8A-459FEDD124CE}" srcOrd="0" destOrd="0" presId="urn:microsoft.com/office/officeart/2005/8/layout/hProcess9"/>
    <dgm:cxn modelId="{9FA60243-949D-4396-8CE6-069AD566FF0E}" type="presParOf" srcId="{A4C42109-70EA-432C-AE7C-C8BDA00EDC78}" destId="{E79672FD-364F-49E6-A038-B42F4DD92377}" srcOrd="1" destOrd="0" presId="urn:microsoft.com/office/officeart/2005/8/layout/hProcess9"/>
    <dgm:cxn modelId="{F7588222-1C87-4791-94C6-10F5FD7C8FDD}" type="presParOf" srcId="{E79672FD-364F-49E6-A038-B42F4DD92377}" destId="{E29C4D33-ECE3-4C87-84FE-1ACB84531629}" srcOrd="0" destOrd="0" presId="urn:microsoft.com/office/officeart/2005/8/layout/hProcess9"/>
    <dgm:cxn modelId="{9B1432CE-12A4-4C62-8E61-1ED47DB93A91}" type="presParOf" srcId="{E79672FD-364F-49E6-A038-B42F4DD92377}" destId="{D920FE3C-587A-4FFC-85E1-4CE605C2AD5A}" srcOrd="1" destOrd="0" presId="urn:microsoft.com/office/officeart/2005/8/layout/hProcess9"/>
    <dgm:cxn modelId="{CD2847AA-7CC0-4084-93DD-1EE397DB3F6F}" type="presParOf" srcId="{E79672FD-364F-49E6-A038-B42F4DD92377}" destId="{0B7CEE63-FF21-4ED2-BDC2-0FBB1096F746}" srcOrd="2" destOrd="0" presId="urn:microsoft.com/office/officeart/2005/8/layout/hProcess9"/>
    <dgm:cxn modelId="{E6322395-DAB3-44D6-AC66-A67E230D6816}" type="presParOf" srcId="{E79672FD-364F-49E6-A038-B42F4DD92377}" destId="{404A3C81-0964-4A2F-BC91-73DCC8722C99}" srcOrd="3" destOrd="0" presId="urn:microsoft.com/office/officeart/2005/8/layout/hProcess9"/>
    <dgm:cxn modelId="{5C9F10D7-854D-486A-80DD-140C208C7212}" type="presParOf" srcId="{E79672FD-364F-49E6-A038-B42F4DD92377}" destId="{B729C610-B7AA-4E93-8A4C-D9814AAE859F}" srcOrd="4" destOrd="0" presId="urn:microsoft.com/office/officeart/2005/8/layout/hProcess9"/>
    <dgm:cxn modelId="{69EC439E-F2E4-4537-9132-E6E9C2315AA0}" type="presParOf" srcId="{E79672FD-364F-49E6-A038-B42F4DD92377}" destId="{788328F7-C265-4327-A1DE-616817AB6A22}" srcOrd="5" destOrd="0" presId="urn:microsoft.com/office/officeart/2005/8/layout/hProcess9"/>
    <dgm:cxn modelId="{B07B6419-943B-4251-B80F-E824AB39C2BF}" type="presParOf" srcId="{E79672FD-364F-49E6-A038-B42F4DD92377}" destId="{4BCE5099-F8C8-4C29-AB4F-78654648D2A1}" srcOrd="6" destOrd="0" presId="urn:microsoft.com/office/officeart/2005/8/layout/hProcess9"/>
    <dgm:cxn modelId="{AB96CAD7-9EBB-4401-8E77-966A4314D829}" type="presParOf" srcId="{E79672FD-364F-49E6-A038-B42F4DD92377}" destId="{23491EA8-C73D-40BD-8ADA-5E08A7754648}" srcOrd="7" destOrd="0" presId="urn:microsoft.com/office/officeart/2005/8/layout/hProcess9"/>
    <dgm:cxn modelId="{DF675339-A50B-4CE3-9E3E-632201800C06}" type="presParOf" srcId="{E79672FD-364F-49E6-A038-B42F4DD92377}" destId="{29AE41D5-0A58-4DA2-B7BA-70D868C9DB12}" srcOrd="8" destOrd="0" presId="urn:microsoft.com/office/officeart/2005/8/layout/hProcess9"/>
    <dgm:cxn modelId="{8A7F6D60-21B0-47BC-93B3-6845193F2ED3}" type="presParOf" srcId="{E79672FD-364F-49E6-A038-B42F4DD92377}" destId="{A81B4EED-E5FD-4FE8-8269-5DE2D13B396E}" srcOrd="9" destOrd="0" presId="urn:microsoft.com/office/officeart/2005/8/layout/hProcess9"/>
    <dgm:cxn modelId="{700DE9DA-AC0B-4045-8646-0C436F647301}" type="presParOf" srcId="{E79672FD-364F-49E6-A038-B42F4DD92377}" destId="{48F4DA12-BAC0-4AE3-8778-4EE5372B66C2}" srcOrd="10" destOrd="0" presId="urn:microsoft.com/office/officeart/2005/8/layout/hProcess9"/>
    <dgm:cxn modelId="{A48A4C7C-856D-44CD-80E3-CFB7D6B6721E}" type="presParOf" srcId="{E79672FD-364F-49E6-A038-B42F4DD92377}" destId="{B4AA33E4-9330-40C5-A6D1-6B4436FCF088}" srcOrd="11" destOrd="0" presId="urn:microsoft.com/office/officeart/2005/8/layout/hProcess9"/>
    <dgm:cxn modelId="{F6D804C5-980A-4C20-BE01-7320C71C9324}" type="presParOf" srcId="{E79672FD-364F-49E6-A038-B42F4DD92377}" destId="{BC37DBF4-C987-43D9-8E3E-64300CF6A0D0}" srcOrd="12"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B11522-BEA2-4885-98A0-29C3590DF607}">
      <dsp:nvSpPr>
        <dsp:cNvPr id="0" name=""/>
        <dsp:cNvSpPr/>
      </dsp:nvSpPr>
      <dsp:spPr>
        <a:xfrm>
          <a:off x="788669" y="0"/>
          <a:ext cx="8938260" cy="4873752"/>
        </a:xfrm>
        <a:prstGeom prst="rightArrow">
          <a:avLst/>
        </a:prstGeom>
        <a:solidFill>
          <a:srgbClr val="2D2D8A">
            <a:tint val="40000"/>
            <a:hueOff val="0"/>
            <a:satOff val="0"/>
            <a:lumOff val="0"/>
            <a:alphaOff val="0"/>
          </a:srgb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74792B8-4C7E-4EBC-AD53-54E20539A878}">
      <dsp:nvSpPr>
        <dsp:cNvPr id="0" name=""/>
        <dsp:cNvSpPr/>
      </dsp:nvSpPr>
      <dsp:spPr>
        <a:xfrm>
          <a:off x="2888" y="1462125"/>
          <a:ext cx="1681571" cy="1949500"/>
        </a:xfrm>
        <a:prstGeom prst="roundRect">
          <a:avLst/>
        </a:prstGeom>
        <a:gradFill rotWithShape="0">
          <a:gsLst>
            <a:gs pos="0">
              <a:srgbClr val="2D2D8A">
                <a:shade val="80000"/>
                <a:hueOff val="0"/>
                <a:satOff val="0"/>
                <a:lumOff val="0"/>
                <a:alphaOff val="0"/>
                <a:shade val="51000"/>
                <a:satMod val="130000"/>
              </a:srgbClr>
            </a:gs>
            <a:gs pos="80000">
              <a:srgbClr val="2D2D8A">
                <a:shade val="80000"/>
                <a:hueOff val="0"/>
                <a:satOff val="0"/>
                <a:lumOff val="0"/>
                <a:alphaOff val="0"/>
                <a:shade val="93000"/>
                <a:satMod val="130000"/>
              </a:srgbClr>
            </a:gs>
            <a:gs pos="100000">
              <a:srgbClr val="2D2D8A">
                <a:shade val="80000"/>
                <a:hueOff val="0"/>
                <a:satOff val="0"/>
                <a:lumOff val="0"/>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a:solidFill>
                <a:srgbClr val="FFFFFF"/>
              </a:solidFill>
              <a:latin typeface="Arial"/>
              <a:ea typeface="+mn-ea"/>
              <a:cs typeface="+mn-cs"/>
            </a:rPr>
            <a:t>Project idea – discuss with School Scholarship Lead/eSTEeM Directors</a:t>
          </a:r>
        </a:p>
      </dsp:txBody>
      <dsp:txXfrm>
        <a:off x="84976" y="1544213"/>
        <a:ext cx="1517395" cy="1785324"/>
      </dsp:txXfrm>
    </dsp:sp>
    <dsp:sp modelId="{0984352E-20FC-4E33-B81D-DA0CA3EB6E63}">
      <dsp:nvSpPr>
        <dsp:cNvPr id="0" name=""/>
        <dsp:cNvSpPr/>
      </dsp:nvSpPr>
      <dsp:spPr>
        <a:xfrm>
          <a:off x="1768538" y="1462125"/>
          <a:ext cx="1681571" cy="1949500"/>
        </a:xfrm>
        <a:prstGeom prst="roundRect">
          <a:avLst/>
        </a:prstGeom>
        <a:gradFill rotWithShape="0">
          <a:gsLst>
            <a:gs pos="0">
              <a:srgbClr val="2D2D8A">
                <a:shade val="80000"/>
                <a:hueOff val="0"/>
                <a:satOff val="-6764"/>
                <a:lumOff val="6763"/>
                <a:alphaOff val="0"/>
                <a:shade val="51000"/>
                <a:satMod val="130000"/>
              </a:srgbClr>
            </a:gs>
            <a:gs pos="80000">
              <a:srgbClr val="2D2D8A">
                <a:shade val="80000"/>
                <a:hueOff val="0"/>
                <a:satOff val="-6764"/>
                <a:lumOff val="6763"/>
                <a:alphaOff val="0"/>
                <a:shade val="93000"/>
                <a:satMod val="130000"/>
              </a:srgbClr>
            </a:gs>
            <a:gs pos="100000">
              <a:srgbClr val="2D2D8A">
                <a:shade val="80000"/>
                <a:hueOff val="0"/>
                <a:satOff val="-6764"/>
                <a:lumOff val="6763"/>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a:solidFill>
                <a:srgbClr val="FFFFFF"/>
              </a:solidFill>
              <a:latin typeface="Arial"/>
              <a:ea typeface="+mn-ea"/>
              <a:cs typeface="+mn-cs"/>
            </a:rPr>
            <a:t>Project proposal form completed, endorsed by Scholarship Lead, approval required from Line Manager (ALs) and </a:t>
          </a:r>
          <a:r>
            <a:rPr lang="en-GB" sz="1500" kern="1200" err="1">
              <a:solidFill>
                <a:srgbClr val="FFFFFF"/>
              </a:solidFill>
              <a:latin typeface="Arial"/>
              <a:ea typeface="+mn-ea"/>
              <a:cs typeface="+mn-cs"/>
            </a:rPr>
            <a:t>HoS</a:t>
          </a:r>
          <a:endParaRPr lang="en-GB" sz="1500" kern="1200">
            <a:solidFill>
              <a:srgbClr val="FFFFFF"/>
            </a:solidFill>
            <a:latin typeface="Arial"/>
            <a:ea typeface="+mn-ea"/>
            <a:cs typeface="+mn-cs"/>
          </a:endParaRPr>
        </a:p>
      </dsp:txBody>
      <dsp:txXfrm>
        <a:off x="1850626" y="1544213"/>
        <a:ext cx="1517395" cy="1785324"/>
      </dsp:txXfrm>
    </dsp:sp>
    <dsp:sp modelId="{758A6D15-119C-4AD3-AD68-888759AA0AF0}">
      <dsp:nvSpPr>
        <dsp:cNvPr id="0" name=""/>
        <dsp:cNvSpPr/>
      </dsp:nvSpPr>
      <dsp:spPr>
        <a:xfrm>
          <a:off x="3534188" y="1462125"/>
          <a:ext cx="1681571" cy="1949500"/>
        </a:xfrm>
        <a:prstGeom prst="roundRect">
          <a:avLst/>
        </a:prstGeom>
        <a:gradFill rotWithShape="0">
          <a:gsLst>
            <a:gs pos="0">
              <a:srgbClr val="2D2D8A">
                <a:shade val="80000"/>
                <a:hueOff val="0"/>
                <a:satOff val="-13528"/>
                <a:lumOff val="13526"/>
                <a:alphaOff val="0"/>
                <a:shade val="51000"/>
                <a:satMod val="130000"/>
              </a:srgbClr>
            </a:gs>
            <a:gs pos="80000">
              <a:srgbClr val="2D2D8A">
                <a:shade val="80000"/>
                <a:hueOff val="0"/>
                <a:satOff val="-13528"/>
                <a:lumOff val="13526"/>
                <a:alphaOff val="0"/>
                <a:shade val="93000"/>
                <a:satMod val="130000"/>
              </a:srgbClr>
            </a:gs>
            <a:gs pos="100000">
              <a:srgbClr val="2D2D8A">
                <a:shade val="80000"/>
                <a:hueOff val="0"/>
                <a:satOff val="-13528"/>
                <a:lumOff val="13526"/>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a:solidFill>
                <a:srgbClr val="FFFFFF"/>
              </a:solidFill>
              <a:latin typeface="Arial"/>
              <a:ea typeface="+mn-ea"/>
              <a:cs typeface="+mn-cs"/>
            </a:rPr>
            <a:t>Proposal submitted by advertised deadline</a:t>
          </a:r>
        </a:p>
      </dsp:txBody>
      <dsp:txXfrm>
        <a:off x="3616276" y="1544213"/>
        <a:ext cx="1517395" cy="1785324"/>
      </dsp:txXfrm>
    </dsp:sp>
    <dsp:sp modelId="{D0F2BF96-5B4E-4231-849C-0A410FF0B0D7}">
      <dsp:nvSpPr>
        <dsp:cNvPr id="0" name=""/>
        <dsp:cNvSpPr/>
      </dsp:nvSpPr>
      <dsp:spPr>
        <a:xfrm>
          <a:off x="5299839" y="1462125"/>
          <a:ext cx="1681571" cy="1949500"/>
        </a:xfrm>
        <a:prstGeom prst="roundRect">
          <a:avLst/>
        </a:prstGeom>
        <a:gradFill rotWithShape="0">
          <a:gsLst>
            <a:gs pos="0">
              <a:srgbClr val="2D2D8A">
                <a:shade val="80000"/>
                <a:hueOff val="0"/>
                <a:satOff val="-20293"/>
                <a:lumOff val="20289"/>
                <a:alphaOff val="0"/>
                <a:shade val="51000"/>
                <a:satMod val="130000"/>
              </a:srgbClr>
            </a:gs>
            <a:gs pos="80000">
              <a:srgbClr val="2D2D8A">
                <a:shade val="80000"/>
                <a:hueOff val="0"/>
                <a:satOff val="-20293"/>
                <a:lumOff val="20289"/>
                <a:alphaOff val="0"/>
                <a:shade val="93000"/>
                <a:satMod val="130000"/>
              </a:srgbClr>
            </a:gs>
            <a:gs pos="100000">
              <a:srgbClr val="2D2D8A">
                <a:shade val="80000"/>
                <a:hueOff val="0"/>
                <a:satOff val="-20293"/>
                <a:lumOff val="20289"/>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a:solidFill>
                <a:srgbClr val="FFFFFF"/>
              </a:solidFill>
              <a:latin typeface="Arial"/>
              <a:ea typeface="+mn-ea"/>
              <a:cs typeface="+mn-cs"/>
            </a:rPr>
            <a:t>eSTEeM Coordination Group meeting to evaluate proposals – accept, revise or decline</a:t>
          </a:r>
        </a:p>
      </dsp:txBody>
      <dsp:txXfrm>
        <a:off x="5381927" y="1544213"/>
        <a:ext cx="1517395" cy="1785324"/>
      </dsp:txXfrm>
    </dsp:sp>
    <dsp:sp modelId="{5E016BE0-F61F-4BA1-BC4C-A4328C507082}">
      <dsp:nvSpPr>
        <dsp:cNvPr id="0" name=""/>
        <dsp:cNvSpPr/>
      </dsp:nvSpPr>
      <dsp:spPr>
        <a:xfrm>
          <a:off x="7065489" y="1462125"/>
          <a:ext cx="1681571" cy="1949500"/>
        </a:xfrm>
        <a:prstGeom prst="roundRect">
          <a:avLst/>
        </a:prstGeom>
        <a:gradFill rotWithShape="0">
          <a:gsLst>
            <a:gs pos="0">
              <a:srgbClr val="2D2D8A">
                <a:shade val="80000"/>
                <a:hueOff val="0"/>
                <a:satOff val="-27057"/>
                <a:lumOff val="27052"/>
                <a:alphaOff val="0"/>
                <a:shade val="51000"/>
                <a:satMod val="130000"/>
              </a:srgbClr>
            </a:gs>
            <a:gs pos="80000">
              <a:srgbClr val="2D2D8A">
                <a:shade val="80000"/>
                <a:hueOff val="0"/>
                <a:satOff val="-27057"/>
                <a:lumOff val="27052"/>
                <a:alphaOff val="0"/>
                <a:shade val="93000"/>
                <a:satMod val="130000"/>
              </a:srgbClr>
            </a:gs>
            <a:gs pos="100000">
              <a:srgbClr val="2D2D8A">
                <a:shade val="80000"/>
                <a:hueOff val="0"/>
                <a:satOff val="-27057"/>
                <a:lumOff val="27052"/>
                <a:alphaOff val="0"/>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a:solidFill>
                <a:srgbClr val="FFFFFF"/>
              </a:solidFill>
              <a:latin typeface="Arial"/>
              <a:ea typeface="+mn-ea"/>
              <a:cs typeface="+mn-cs"/>
            </a:rPr>
            <a:t>Project proposers informed of decision</a:t>
          </a:r>
        </a:p>
      </dsp:txBody>
      <dsp:txXfrm>
        <a:off x="7147577" y="1544213"/>
        <a:ext cx="1517395" cy="1785324"/>
      </dsp:txXfrm>
    </dsp:sp>
    <dsp:sp modelId="{6F6A3230-752E-45F9-9CE8-69F7686F2EA7}">
      <dsp:nvSpPr>
        <dsp:cNvPr id="0" name=""/>
        <dsp:cNvSpPr/>
      </dsp:nvSpPr>
      <dsp:spPr>
        <a:xfrm>
          <a:off x="8831140" y="1462125"/>
          <a:ext cx="1681571" cy="1949500"/>
        </a:xfrm>
        <a:prstGeom prst="roundRect">
          <a:avLst/>
        </a:prstGeom>
        <a:solidFill>
          <a:schemeClr val="accent4">
            <a:lumMod val="5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0">
            <a:lnSpc>
              <a:spcPct val="90000"/>
            </a:lnSpc>
            <a:spcBef>
              <a:spcPct val="0"/>
            </a:spcBef>
            <a:spcAft>
              <a:spcPct val="35000"/>
            </a:spcAft>
            <a:buNone/>
          </a:pPr>
          <a:r>
            <a:rPr lang="en-GB" sz="1500" kern="1200">
              <a:solidFill>
                <a:srgbClr val="FFFFFF"/>
              </a:solidFill>
              <a:latin typeface="Arial"/>
              <a:ea typeface="+mn-ea"/>
              <a:cs typeface="+mn-cs"/>
            </a:rPr>
            <a:t>Where necessary, plans revised. Final sign-off by eSTEeM Directors</a:t>
          </a:r>
          <a:r>
            <a:rPr lang="en-GB" sz="1500" kern="1200">
              <a:latin typeface="Arial"/>
              <a:ea typeface="+mn-ea"/>
              <a:cs typeface="+mn-cs"/>
            </a:rPr>
            <a:t> </a:t>
          </a:r>
          <a:endParaRPr lang="en-GB" sz="1500" kern="1200"/>
        </a:p>
      </dsp:txBody>
      <dsp:txXfrm>
        <a:off x="8913228" y="1544213"/>
        <a:ext cx="1517395" cy="17853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0E4135-61EF-4644-AB8A-459FEDD124CE}">
      <dsp:nvSpPr>
        <dsp:cNvPr id="0" name=""/>
        <dsp:cNvSpPr/>
      </dsp:nvSpPr>
      <dsp:spPr>
        <a:xfrm>
          <a:off x="788669" y="0"/>
          <a:ext cx="8938260" cy="4818888"/>
        </a:xfrm>
        <a:prstGeom prst="rightArrow">
          <a:avLst/>
        </a:prstGeom>
        <a:solidFill>
          <a:srgbClr val="333399">
            <a:tint val="40000"/>
            <a:hueOff val="0"/>
            <a:satOff val="0"/>
            <a:lumOff val="0"/>
            <a:alphaOff val="0"/>
          </a:srgbClr>
        </a:solidFill>
        <a:ln>
          <a:noFill/>
        </a:ln>
        <a:effectLst/>
      </dsp:spPr>
      <dsp:style>
        <a:lnRef idx="0">
          <a:scrgbClr r="0" g="0" b="0"/>
        </a:lnRef>
        <a:fillRef idx="1">
          <a:scrgbClr r="0" g="0" b="0"/>
        </a:fillRef>
        <a:effectRef idx="0">
          <a:scrgbClr r="0" g="0" b="0"/>
        </a:effectRef>
        <a:fontRef idx="minor"/>
      </dsp:style>
    </dsp:sp>
    <dsp:sp modelId="{E29C4D33-ECE3-4C87-84FE-1ACB84531629}">
      <dsp:nvSpPr>
        <dsp:cNvPr id="0" name=""/>
        <dsp:cNvSpPr/>
      </dsp:nvSpPr>
      <dsp:spPr>
        <a:xfrm>
          <a:off x="1677143" y="1429995"/>
          <a:ext cx="1313936" cy="1927555"/>
        </a:xfrm>
        <a:prstGeom prst="roundRect">
          <a:avLst/>
        </a:prstGeom>
        <a:solidFill>
          <a:srgbClr val="333399">
            <a:shade val="80000"/>
            <a:hueOff val="0"/>
            <a:satOff val="0"/>
            <a:lumOff val="0"/>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a:solidFill>
                <a:srgbClr val="FFFFFF"/>
              </a:solidFill>
              <a:latin typeface="Arial"/>
              <a:ea typeface="+mn-ea"/>
              <a:cs typeface="+mn-cs"/>
            </a:rPr>
            <a:t>Ethics review, SRPP/SSPP approval, Data Protection compliance</a:t>
          </a:r>
        </a:p>
      </dsp:txBody>
      <dsp:txXfrm>
        <a:off x="1741284" y="1494136"/>
        <a:ext cx="1185654" cy="1799273"/>
      </dsp:txXfrm>
    </dsp:sp>
    <dsp:sp modelId="{0B7CEE63-FF21-4ED2-BDC2-0FBB1096F746}">
      <dsp:nvSpPr>
        <dsp:cNvPr id="0" name=""/>
        <dsp:cNvSpPr/>
      </dsp:nvSpPr>
      <dsp:spPr>
        <a:xfrm>
          <a:off x="105276" y="1445666"/>
          <a:ext cx="1313936" cy="1927555"/>
        </a:xfrm>
        <a:prstGeom prst="roundRect">
          <a:avLst/>
        </a:prstGeom>
        <a:solidFill>
          <a:srgbClr val="333399">
            <a:shade val="80000"/>
            <a:hueOff val="0"/>
            <a:satOff val="-4003"/>
            <a:lumOff val="4536"/>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a:solidFill>
                <a:srgbClr val="FFFFFF"/>
              </a:solidFill>
              <a:latin typeface="Arial"/>
              <a:ea typeface="+mn-ea"/>
              <a:cs typeface="+mn-cs"/>
            </a:rPr>
            <a:t>Induction workshop </a:t>
          </a:r>
          <a:br>
            <a:rPr lang="en-GB" sz="1400" kern="1200">
              <a:solidFill>
                <a:srgbClr val="FFFFFF"/>
              </a:solidFill>
              <a:latin typeface="Arial"/>
              <a:ea typeface="+mn-ea"/>
              <a:cs typeface="+mn-cs"/>
            </a:rPr>
          </a:br>
          <a:r>
            <a:rPr lang="en-GB" sz="1400" kern="1200">
              <a:solidFill>
                <a:srgbClr val="FFFFFF"/>
              </a:solidFill>
              <a:latin typeface="Arial"/>
              <a:ea typeface="+mn-ea"/>
              <a:cs typeface="+mn-cs"/>
            </a:rPr>
            <a:t>- project begins </a:t>
          </a:r>
        </a:p>
      </dsp:txBody>
      <dsp:txXfrm>
        <a:off x="169417" y="1509807"/>
        <a:ext cx="1185654" cy="1799273"/>
      </dsp:txXfrm>
    </dsp:sp>
    <dsp:sp modelId="{B729C610-B7AA-4E93-8A4C-D9814AAE859F}">
      <dsp:nvSpPr>
        <dsp:cNvPr id="0" name=""/>
        <dsp:cNvSpPr/>
      </dsp:nvSpPr>
      <dsp:spPr>
        <a:xfrm>
          <a:off x="3067905" y="1445666"/>
          <a:ext cx="1313936" cy="1927555"/>
        </a:xfrm>
        <a:prstGeom prst="roundRect">
          <a:avLst/>
        </a:prstGeom>
        <a:solidFill>
          <a:srgbClr val="333399">
            <a:shade val="80000"/>
            <a:hueOff val="0"/>
            <a:satOff val="-8005"/>
            <a:lumOff val="9072"/>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a:solidFill>
                <a:srgbClr val="FFFFFF"/>
              </a:solidFill>
              <a:latin typeface="Arial"/>
              <a:ea typeface="+mn-ea"/>
              <a:cs typeface="+mn-cs"/>
            </a:rPr>
            <a:t>Mentoring, ongoing project management and support</a:t>
          </a:r>
        </a:p>
      </dsp:txBody>
      <dsp:txXfrm>
        <a:off x="3132046" y="1509807"/>
        <a:ext cx="1185654" cy="1799273"/>
      </dsp:txXfrm>
    </dsp:sp>
    <dsp:sp modelId="{4BCE5099-F8C8-4C29-AB4F-78654648D2A1}">
      <dsp:nvSpPr>
        <dsp:cNvPr id="0" name=""/>
        <dsp:cNvSpPr/>
      </dsp:nvSpPr>
      <dsp:spPr>
        <a:xfrm>
          <a:off x="4600831" y="1445666"/>
          <a:ext cx="1313936" cy="1927555"/>
        </a:xfrm>
        <a:prstGeom prst="roundRect">
          <a:avLst/>
        </a:prstGeom>
        <a:solidFill>
          <a:srgbClr val="333399">
            <a:shade val="80000"/>
            <a:hueOff val="0"/>
            <a:satOff val="-16011"/>
            <a:lumOff val="18144"/>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a:solidFill>
                <a:srgbClr val="FFFFFF"/>
              </a:solidFill>
              <a:latin typeface="Arial"/>
              <a:ea typeface="+mn-ea"/>
              <a:cs typeface="+mn-cs"/>
            </a:rPr>
            <a:t>Ongoing staff development events</a:t>
          </a:r>
        </a:p>
      </dsp:txBody>
      <dsp:txXfrm>
        <a:off x="4664972" y="1509807"/>
        <a:ext cx="1185654" cy="1799273"/>
      </dsp:txXfrm>
    </dsp:sp>
    <dsp:sp modelId="{29AE41D5-0A58-4DA2-B7BA-70D868C9DB12}">
      <dsp:nvSpPr>
        <dsp:cNvPr id="0" name=""/>
        <dsp:cNvSpPr/>
      </dsp:nvSpPr>
      <dsp:spPr>
        <a:xfrm>
          <a:off x="6133757" y="1445666"/>
          <a:ext cx="1313936" cy="1927555"/>
        </a:xfrm>
        <a:prstGeom prst="roundRect">
          <a:avLst/>
        </a:prstGeom>
        <a:solidFill>
          <a:srgbClr val="333399">
            <a:shade val="80000"/>
            <a:hueOff val="0"/>
            <a:satOff val="-20014"/>
            <a:lumOff val="22680"/>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0">
            <a:lnSpc>
              <a:spcPct val="90000"/>
            </a:lnSpc>
            <a:spcBef>
              <a:spcPct val="0"/>
            </a:spcBef>
            <a:spcAft>
              <a:spcPct val="35000"/>
            </a:spcAft>
            <a:buNone/>
          </a:pPr>
          <a:r>
            <a:rPr lang="en-GB" sz="1400" kern="1200">
              <a:solidFill>
                <a:srgbClr val="FFFFFF"/>
              </a:solidFill>
              <a:latin typeface="Arial"/>
              <a:ea typeface="+mn-ea"/>
              <a:cs typeface="+mn-cs"/>
            </a:rPr>
            <a:t>Short reports and interim IETT once a year</a:t>
          </a:r>
        </a:p>
      </dsp:txBody>
      <dsp:txXfrm>
        <a:off x="6197898" y="1509807"/>
        <a:ext cx="1185654" cy="1799273"/>
      </dsp:txXfrm>
    </dsp:sp>
    <dsp:sp modelId="{48F4DA12-BAC0-4AE3-8778-4EE5372B66C2}">
      <dsp:nvSpPr>
        <dsp:cNvPr id="0" name=""/>
        <dsp:cNvSpPr/>
      </dsp:nvSpPr>
      <dsp:spPr>
        <a:xfrm>
          <a:off x="7666683" y="1445666"/>
          <a:ext cx="1313936" cy="1927555"/>
        </a:xfrm>
        <a:prstGeom prst="roundRect">
          <a:avLst/>
        </a:prstGeom>
        <a:solidFill>
          <a:srgbClr val="333399">
            <a:shade val="80000"/>
            <a:hueOff val="0"/>
            <a:satOff val="-24016"/>
            <a:lumOff val="27216"/>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GB" sz="1200" kern="1200">
              <a:solidFill>
                <a:srgbClr val="FFFFFF"/>
              </a:solidFill>
              <a:latin typeface="Arial"/>
              <a:ea typeface="+mn-ea"/>
              <a:cs typeface="+mn-cs"/>
            </a:rPr>
            <a:t>Ongoing dissemination - eSTEeM Annual Conference, internal and external events </a:t>
          </a:r>
        </a:p>
      </dsp:txBody>
      <dsp:txXfrm>
        <a:off x="7730824" y="1509807"/>
        <a:ext cx="1185654" cy="1799273"/>
      </dsp:txXfrm>
    </dsp:sp>
    <dsp:sp modelId="{BC37DBF4-C987-43D9-8E3E-64300CF6A0D0}">
      <dsp:nvSpPr>
        <dsp:cNvPr id="0" name=""/>
        <dsp:cNvSpPr/>
      </dsp:nvSpPr>
      <dsp:spPr>
        <a:xfrm>
          <a:off x="9199609" y="1445666"/>
          <a:ext cx="1313936" cy="1927555"/>
        </a:xfrm>
        <a:prstGeom prst="roundRect">
          <a:avLst/>
        </a:prstGeom>
        <a:solidFill>
          <a:srgbClr val="333399">
            <a:shade val="80000"/>
            <a:hueOff val="0"/>
            <a:satOff val="-28019"/>
            <a:lumOff val="31752"/>
            <a:alphaOff val="0"/>
          </a:srgbClr>
        </a:solidFill>
        <a:ln w="25400" cap="flat" cmpd="sng" algn="ctr">
          <a:solidFill>
            <a:srgbClr val="FFFFFF">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rtl="0">
            <a:lnSpc>
              <a:spcPct val="90000"/>
            </a:lnSpc>
            <a:spcBef>
              <a:spcPct val="0"/>
            </a:spcBef>
            <a:spcAft>
              <a:spcPct val="35000"/>
            </a:spcAft>
            <a:buNone/>
          </a:pPr>
          <a:r>
            <a:rPr lang="en-GB" sz="1200" kern="1200">
              <a:solidFill>
                <a:srgbClr val="FFFFFF"/>
              </a:solidFill>
              <a:latin typeface="Arial"/>
              <a:ea typeface="+mn-ea"/>
              <a:cs typeface="+mn-cs"/>
            </a:rPr>
            <a:t>Final report, outputs and publications uploaded to eSTEeM website/ Scholarship Exchange/ ORO and update IETT</a:t>
          </a:r>
        </a:p>
      </dsp:txBody>
      <dsp:txXfrm>
        <a:off x="9263750" y="1509807"/>
        <a:ext cx="1185654" cy="1799273"/>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2AD117-FF00-48BC-A017-E49FC10DBA6A}" type="datetimeFigureOut">
              <a:rPr lang="en-GB" smtClean="0"/>
              <a:t>07/09/2026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989583-3C13-4013-9496-96F761A1891A}" type="slidenum">
              <a:rPr lang="en-GB" smtClean="0"/>
              <a:t>‹#›</a:t>
            </a:fld>
            <a:endParaRPr lang="en-GB"/>
          </a:p>
        </p:txBody>
      </p:sp>
    </p:spTree>
    <p:extLst>
      <p:ext uri="{BB962C8B-B14F-4D97-AF65-F5344CB8AC3E}">
        <p14:creationId xmlns:p14="http://schemas.microsoft.com/office/powerpoint/2010/main" val="14566182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Daphne slides 1-11</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008887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4037122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3343076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3536631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8440187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338070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266826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A6790D-E1F5-9F07-5666-082855AC6A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DB4598-A630-BA3C-FCC6-68405F7C5E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26FCBB-CAEF-4D9A-0F01-141B2A19C2F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29996E-7DC5-F717-AEF3-744E712F79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189803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E51B6-271A-7E77-157A-92EB9EF7DE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A1B768-A8BC-B1DC-0BBA-AAA9FDB452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DB67E5-CD9A-E80B-7344-461177CC58D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CD6802-A4F3-3350-5666-EB0D9DA6334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388244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92061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703555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Fiona slides 12-17</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027092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905715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952440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8664947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7249172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7047615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Daphne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171561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1174857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Master" Target="../slideMasters/slideMaster2.xml"/><Relationship Id="rId4" Type="http://schemas.openxmlformats.org/officeDocument/2006/relationships/image" Target="../media/image6.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6.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7.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png"/><Relationship Id="rId1" Type="http://schemas.openxmlformats.org/officeDocument/2006/relationships/slideMaster" Target="../slideMasters/slideMaster2.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Cover 1">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8" y="0"/>
            <a:ext cx="6098726" cy="3810000"/>
          </a:xfrm>
          <a:custGeom>
            <a:avLst/>
            <a:gdLst>
              <a:gd name="connsiteX0" fmla="*/ 1626032 w 7810500"/>
              <a:gd name="connsiteY0" fmla="*/ 0 h 3810000"/>
              <a:gd name="connsiteX1" fmla="*/ 6184468 w 7810500"/>
              <a:gd name="connsiteY1" fmla="*/ 0 h 3810000"/>
              <a:gd name="connsiteX2" fmla="*/ 7810500 w 7810500"/>
              <a:gd name="connsiteY2" fmla="*/ 1626032 h 3810000"/>
              <a:gd name="connsiteX3" fmla="*/ 7810500 w 7810500"/>
              <a:gd name="connsiteY3" fmla="*/ 3625329 h 3810000"/>
              <a:gd name="connsiteX4" fmla="*/ 7625829 w 7810500"/>
              <a:gd name="connsiteY4" fmla="*/ 3810000 h 3810000"/>
              <a:gd name="connsiteX5" fmla="*/ 184671 w 7810500"/>
              <a:gd name="connsiteY5" fmla="*/ 3810000 h 3810000"/>
              <a:gd name="connsiteX6" fmla="*/ 0 w 7810500"/>
              <a:gd name="connsiteY6" fmla="*/ 3625329 h 3810000"/>
              <a:gd name="connsiteX7" fmla="*/ 0 w 7810500"/>
              <a:gd name="connsiteY7" fmla="*/ 1626032 h 3810000"/>
              <a:gd name="connsiteX8" fmla="*/ 1626032 w 7810500"/>
              <a:gd name="connsiteY8" fmla="*/ 0 h 3810000"/>
              <a:gd name="connsiteX0" fmla="*/ 1626032 w 7810500"/>
              <a:gd name="connsiteY0" fmla="*/ 0 h 3810000"/>
              <a:gd name="connsiteX1" fmla="*/ 6184468 w 7810500"/>
              <a:gd name="connsiteY1" fmla="*/ 0 h 3810000"/>
              <a:gd name="connsiteX2" fmla="*/ 7810500 w 7810500"/>
              <a:gd name="connsiteY2" fmla="*/ 3625329 h 3810000"/>
              <a:gd name="connsiteX3" fmla="*/ 7625829 w 7810500"/>
              <a:gd name="connsiteY3" fmla="*/ 3810000 h 3810000"/>
              <a:gd name="connsiteX4" fmla="*/ 184671 w 7810500"/>
              <a:gd name="connsiteY4" fmla="*/ 3810000 h 3810000"/>
              <a:gd name="connsiteX5" fmla="*/ 0 w 7810500"/>
              <a:gd name="connsiteY5" fmla="*/ 3625329 h 3810000"/>
              <a:gd name="connsiteX6" fmla="*/ 0 w 7810500"/>
              <a:gd name="connsiteY6" fmla="*/ 1626032 h 3810000"/>
              <a:gd name="connsiteX7" fmla="*/ 1626032 w 7810500"/>
              <a:gd name="connsiteY7" fmla="*/ 0 h 3810000"/>
              <a:gd name="connsiteX0" fmla="*/ 1626032 w 7963808"/>
              <a:gd name="connsiteY0" fmla="*/ 0 h 3810000"/>
              <a:gd name="connsiteX1" fmla="*/ 6184468 w 7963808"/>
              <a:gd name="connsiteY1" fmla="*/ 0 h 3810000"/>
              <a:gd name="connsiteX2" fmla="*/ 7625829 w 7963808"/>
              <a:gd name="connsiteY2" fmla="*/ 3810000 h 3810000"/>
              <a:gd name="connsiteX3" fmla="*/ 184671 w 7963808"/>
              <a:gd name="connsiteY3" fmla="*/ 3810000 h 3810000"/>
              <a:gd name="connsiteX4" fmla="*/ 0 w 7963808"/>
              <a:gd name="connsiteY4" fmla="*/ 3625329 h 3810000"/>
              <a:gd name="connsiteX5" fmla="*/ 0 w 7963808"/>
              <a:gd name="connsiteY5" fmla="*/ 1626032 h 3810000"/>
              <a:gd name="connsiteX6" fmla="*/ 1626032 w 7963808"/>
              <a:gd name="connsiteY6" fmla="*/ 0 h 3810000"/>
              <a:gd name="connsiteX0" fmla="*/ 1626032 w 6876799"/>
              <a:gd name="connsiteY0" fmla="*/ 0 h 3810000"/>
              <a:gd name="connsiteX1" fmla="*/ 6184468 w 6876799"/>
              <a:gd name="connsiteY1" fmla="*/ 0 h 3810000"/>
              <a:gd name="connsiteX2" fmla="*/ 6063729 w 6876799"/>
              <a:gd name="connsiteY2" fmla="*/ 3797300 h 3810000"/>
              <a:gd name="connsiteX3" fmla="*/ 184671 w 6876799"/>
              <a:gd name="connsiteY3" fmla="*/ 3810000 h 3810000"/>
              <a:gd name="connsiteX4" fmla="*/ 0 w 6876799"/>
              <a:gd name="connsiteY4" fmla="*/ 3625329 h 3810000"/>
              <a:gd name="connsiteX5" fmla="*/ 0 w 6876799"/>
              <a:gd name="connsiteY5" fmla="*/ 1626032 h 3810000"/>
              <a:gd name="connsiteX6" fmla="*/ 1626032 w 6876799"/>
              <a:gd name="connsiteY6" fmla="*/ 0 h 3810000"/>
              <a:gd name="connsiteX0" fmla="*/ 1626032 w 6601473"/>
              <a:gd name="connsiteY0" fmla="*/ 0 h 3810000"/>
              <a:gd name="connsiteX1" fmla="*/ 6184468 w 6601473"/>
              <a:gd name="connsiteY1" fmla="*/ 0 h 3810000"/>
              <a:gd name="connsiteX2" fmla="*/ 6063729 w 6601473"/>
              <a:gd name="connsiteY2" fmla="*/ 3797300 h 3810000"/>
              <a:gd name="connsiteX3" fmla="*/ 184671 w 6601473"/>
              <a:gd name="connsiteY3" fmla="*/ 3810000 h 3810000"/>
              <a:gd name="connsiteX4" fmla="*/ 0 w 6601473"/>
              <a:gd name="connsiteY4" fmla="*/ 3625329 h 3810000"/>
              <a:gd name="connsiteX5" fmla="*/ 0 w 6601473"/>
              <a:gd name="connsiteY5" fmla="*/ 1626032 h 3810000"/>
              <a:gd name="connsiteX6" fmla="*/ 1626032 w 6601473"/>
              <a:gd name="connsiteY6" fmla="*/ 0 h 3810000"/>
              <a:gd name="connsiteX0" fmla="*/ 1626032 w 6605873"/>
              <a:gd name="connsiteY0" fmla="*/ 0 h 3810000"/>
              <a:gd name="connsiteX1" fmla="*/ 6184468 w 6605873"/>
              <a:gd name="connsiteY1" fmla="*/ 0 h 3810000"/>
              <a:gd name="connsiteX2" fmla="*/ 6082779 w 6605873"/>
              <a:gd name="connsiteY2" fmla="*/ 3802063 h 3810000"/>
              <a:gd name="connsiteX3" fmla="*/ 184671 w 6605873"/>
              <a:gd name="connsiteY3" fmla="*/ 3810000 h 3810000"/>
              <a:gd name="connsiteX4" fmla="*/ 0 w 6605873"/>
              <a:gd name="connsiteY4" fmla="*/ 3625329 h 3810000"/>
              <a:gd name="connsiteX5" fmla="*/ 0 w 6605873"/>
              <a:gd name="connsiteY5" fmla="*/ 1626032 h 3810000"/>
              <a:gd name="connsiteX6" fmla="*/ 1626032 w 6605873"/>
              <a:gd name="connsiteY6" fmla="*/ 0 h 3810000"/>
              <a:gd name="connsiteX0" fmla="*/ 1626032 w 6524678"/>
              <a:gd name="connsiteY0" fmla="*/ 6350 h 3816350"/>
              <a:gd name="connsiteX1" fmla="*/ 6076518 w 6524678"/>
              <a:gd name="connsiteY1" fmla="*/ 0 h 3816350"/>
              <a:gd name="connsiteX2" fmla="*/ 6082779 w 6524678"/>
              <a:gd name="connsiteY2" fmla="*/ 3808413 h 3816350"/>
              <a:gd name="connsiteX3" fmla="*/ 184671 w 6524678"/>
              <a:gd name="connsiteY3" fmla="*/ 3816350 h 3816350"/>
              <a:gd name="connsiteX4" fmla="*/ 0 w 6524678"/>
              <a:gd name="connsiteY4" fmla="*/ 3631679 h 3816350"/>
              <a:gd name="connsiteX5" fmla="*/ 0 w 6524678"/>
              <a:gd name="connsiteY5" fmla="*/ 1632382 h 3816350"/>
              <a:gd name="connsiteX6" fmla="*/ 1626032 w 6524678"/>
              <a:gd name="connsiteY6" fmla="*/ 6350 h 3816350"/>
              <a:gd name="connsiteX0" fmla="*/ 1626032 w 6087407"/>
              <a:gd name="connsiteY0" fmla="*/ 6350 h 3816350"/>
              <a:gd name="connsiteX1" fmla="*/ 6076518 w 6087407"/>
              <a:gd name="connsiteY1" fmla="*/ 0 h 3816350"/>
              <a:gd name="connsiteX2" fmla="*/ 6082779 w 6087407"/>
              <a:gd name="connsiteY2" fmla="*/ 3808413 h 3816350"/>
              <a:gd name="connsiteX3" fmla="*/ 184671 w 6087407"/>
              <a:gd name="connsiteY3" fmla="*/ 3816350 h 3816350"/>
              <a:gd name="connsiteX4" fmla="*/ 0 w 6087407"/>
              <a:gd name="connsiteY4" fmla="*/ 3631679 h 3816350"/>
              <a:gd name="connsiteX5" fmla="*/ 0 w 6087407"/>
              <a:gd name="connsiteY5" fmla="*/ 1632382 h 3816350"/>
              <a:gd name="connsiteX6" fmla="*/ 1626032 w 6087407"/>
              <a:gd name="connsiteY6" fmla="*/ 6350 h 3816350"/>
              <a:gd name="connsiteX0" fmla="*/ 1626032 w 6100891"/>
              <a:gd name="connsiteY0" fmla="*/ 0 h 3810000"/>
              <a:gd name="connsiteX1" fmla="*/ 6097949 w 6100891"/>
              <a:gd name="connsiteY1" fmla="*/ 794 h 3810000"/>
              <a:gd name="connsiteX2" fmla="*/ 6082779 w 6100891"/>
              <a:gd name="connsiteY2" fmla="*/ 3802063 h 3810000"/>
              <a:gd name="connsiteX3" fmla="*/ 184671 w 6100891"/>
              <a:gd name="connsiteY3" fmla="*/ 3810000 h 3810000"/>
              <a:gd name="connsiteX4" fmla="*/ 0 w 6100891"/>
              <a:gd name="connsiteY4" fmla="*/ 3625329 h 3810000"/>
              <a:gd name="connsiteX5" fmla="*/ 0 w 6100891"/>
              <a:gd name="connsiteY5" fmla="*/ 1626032 h 3810000"/>
              <a:gd name="connsiteX6" fmla="*/ 1626032 w 6100891"/>
              <a:gd name="connsiteY6" fmla="*/ 0 h 3810000"/>
              <a:gd name="connsiteX0" fmla="*/ 1626032 w 6098322"/>
              <a:gd name="connsiteY0" fmla="*/ 0 h 3810000"/>
              <a:gd name="connsiteX1" fmla="*/ 6097949 w 6098322"/>
              <a:gd name="connsiteY1" fmla="*/ 794 h 3810000"/>
              <a:gd name="connsiteX2" fmla="*/ 6082779 w 6098322"/>
              <a:gd name="connsiteY2" fmla="*/ 3802063 h 3810000"/>
              <a:gd name="connsiteX3" fmla="*/ 184671 w 6098322"/>
              <a:gd name="connsiteY3" fmla="*/ 3810000 h 3810000"/>
              <a:gd name="connsiteX4" fmla="*/ 0 w 6098322"/>
              <a:gd name="connsiteY4" fmla="*/ 3625329 h 3810000"/>
              <a:gd name="connsiteX5" fmla="*/ 0 w 6098322"/>
              <a:gd name="connsiteY5" fmla="*/ 1626032 h 3810000"/>
              <a:gd name="connsiteX6" fmla="*/ 1626032 w 6098322"/>
              <a:gd name="connsiteY6" fmla="*/ 0 h 3810000"/>
              <a:gd name="connsiteX0" fmla="*/ 1626032 w 6102062"/>
              <a:gd name="connsiteY0" fmla="*/ 0 h 3810000"/>
              <a:gd name="connsiteX1" fmla="*/ 6097949 w 6102062"/>
              <a:gd name="connsiteY1" fmla="*/ 794 h 3810000"/>
              <a:gd name="connsiteX2" fmla="*/ 6097066 w 6102062"/>
              <a:gd name="connsiteY2" fmla="*/ 3806825 h 3810000"/>
              <a:gd name="connsiteX3" fmla="*/ 184671 w 6102062"/>
              <a:gd name="connsiteY3" fmla="*/ 3810000 h 3810000"/>
              <a:gd name="connsiteX4" fmla="*/ 0 w 6102062"/>
              <a:gd name="connsiteY4" fmla="*/ 3625329 h 3810000"/>
              <a:gd name="connsiteX5" fmla="*/ 0 w 6102062"/>
              <a:gd name="connsiteY5" fmla="*/ 1626032 h 3810000"/>
              <a:gd name="connsiteX6" fmla="*/ 1626032 w 6102062"/>
              <a:gd name="connsiteY6" fmla="*/ 0 h 3810000"/>
              <a:gd name="connsiteX0" fmla="*/ 1626032 w 6098726"/>
              <a:gd name="connsiteY0" fmla="*/ 0 h 3810000"/>
              <a:gd name="connsiteX1" fmla="*/ 6097949 w 6098726"/>
              <a:gd name="connsiteY1" fmla="*/ 794 h 3810000"/>
              <a:gd name="connsiteX2" fmla="*/ 6097066 w 6098726"/>
              <a:gd name="connsiteY2" fmla="*/ 3806825 h 3810000"/>
              <a:gd name="connsiteX3" fmla="*/ 184671 w 6098726"/>
              <a:gd name="connsiteY3" fmla="*/ 3810000 h 3810000"/>
              <a:gd name="connsiteX4" fmla="*/ 0 w 6098726"/>
              <a:gd name="connsiteY4" fmla="*/ 3625329 h 3810000"/>
              <a:gd name="connsiteX5" fmla="*/ 0 w 6098726"/>
              <a:gd name="connsiteY5" fmla="*/ 1626032 h 3810000"/>
              <a:gd name="connsiteX6" fmla="*/ 1626032 w 6098726"/>
              <a:gd name="connsiteY6" fmla="*/ 0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8726" h="3810000">
                <a:moveTo>
                  <a:pt x="1626032" y="0"/>
                </a:moveTo>
                <a:lnTo>
                  <a:pt x="6097949" y="794"/>
                </a:lnTo>
                <a:cubicBezTo>
                  <a:pt x="6100171" y="1699419"/>
                  <a:pt x="6096907" y="2640806"/>
                  <a:pt x="6097066" y="3806825"/>
                </a:cubicBezTo>
                <a:lnTo>
                  <a:pt x="184671" y="3810000"/>
                </a:lnTo>
                <a:cubicBezTo>
                  <a:pt x="82680" y="3810000"/>
                  <a:pt x="0" y="3727320"/>
                  <a:pt x="0" y="3625329"/>
                </a:cubicBezTo>
                <a:lnTo>
                  <a:pt x="0" y="1626032"/>
                </a:lnTo>
                <a:cubicBezTo>
                  <a:pt x="0" y="727999"/>
                  <a:pt x="727999" y="0"/>
                  <a:pt x="1626032" y="0"/>
                </a:cubicBezTo>
                <a:close/>
              </a:path>
            </a:pathLst>
          </a:custGeom>
        </p:spPr>
        <p:txBody>
          <a:bodyPr>
            <a:normAutofit/>
          </a:bodyPr>
          <a:lstStyle>
            <a:lvl1pPr marL="0" indent="0" algn="r">
              <a:buNone/>
              <a:defRPr sz="1800">
                <a:solidFill>
                  <a:schemeClr val="bg1"/>
                </a:solidFill>
                <a:latin typeface="Poppins" panose="00000500000000000000" pitchFamily="2" charset="0"/>
                <a:cs typeface="Poppins" panose="00000500000000000000" pitchFamily="2" charset="0"/>
              </a:defRPr>
            </a:lvl1pPr>
          </a:lstStyle>
          <a:p>
            <a:r>
              <a:rPr lang="en-US"/>
              <a:t>Click icon to add picture</a:t>
            </a:r>
          </a:p>
        </p:txBody>
      </p:sp>
      <p:pic>
        <p:nvPicPr>
          <p:cNvPr id="10" name="Picture 9">
            <a:extLst>
              <a:ext uri="{FF2B5EF4-FFF2-40B4-BE49-F238E27FC236}">
                <a16:creationId xmlns:a16="http://schemas.microsoft.com/office/drawing/2014/main" id="{0828ED38-053B-074D-A6A5-1C9374EA7F4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3810000"/>
            <a:ext cx="6096000" cy="3048000"/>
          </a:xfrm>
          <a:prstGeom prst="rect">
            <a:avLst/>
          </a:prstGeom>
        </p:spPr>
      </p:pic>
      <p:sp>
        <p:nvSpPr>
          <p:cNvPr id="12" name="Text Placeholder 11">
            <a:extLst>
              <a:ext uri="{FF2B5EF4-FFF2-40B4-BE49-F238E27FC236}">
                <a16:creationId xmlns:a16="http://schemas.microsoft.com/office/drawing/2014/main" id="{25F86F0A-6A1A-3248-8370-3930F881013A}"/>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7" name="Text Placeholder 11">
            <a:extLst>
              <a:ext uri="{FF2B5EF4-FFF2-40B4-BE49-F238E27FC236}">
                <a16:creationId xmlns:a16="http://schemas.microsoft.com/office/drawing/2014/main" id="{01B5291B-A0B5-0A34-5C7E-79E2E3F68ACC}"/>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2" name="Text Placeholder 11">
            <a:extLst>
              <a:ext uri="{FF2B5EF4-FFF2-40B4-BE49-F238E27FC236}">
                <a16:creationId xmlns:a16="http://schemas.microsoft.com/office/drawing/2014/main" id="{8D5457D4-902F-B0A0-0CA3-AB0C3D54F72F}"/>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3" name="Text Placeholder 11">
            <a:extLst>
              <a:ext uri="{FF2B5EF4-FFF2-40B4-BE49-F238E27FC236}">
                <a16:creationId xmlns:a16="http://schemas.microsoft.com/office/drawing/2014/main" id="{14F31047-4864-D68A-2944-4FD900DC0466}"/>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04D3CA51-9B82-D8B8-96F1-42FE5F9B17AD}"/>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pic>
        <p:nvPicPr>
          <p:cNvPr id="14" name="Picture 13" descr="The Open University Logo">
            <a:extLst>
              <a:ext uri="{FF2B5EF4-FFF2-40B4-BE49-F238E27FC236}">
                <a16:creationId xmlns:a16="http://schemas.microsoft.com/office/drawing/2014/main" id="{41C1F544-4F91-82A6-00C9-2CD07BD90F6A}"/>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21985262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ront Cover 2">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9" y="0"/>
            <a:ext cx="6096001" cy="5334000"/>
          </a:xfrm>
          <a:prstGeom prst="round2SameRect">
            <a:avLst>
              <a:gd name="adj1" fmla="val 42678"/>
              <a:gd name="adj2" fmla="val 4847"/>
            </a:avLst>
          </a:prstGeom>
        </p:spPr>
        <p:txBody>
          <a:bodyPr/>
          <a:lstStyle>
            <a:lvl1pPr marL="0" indent="0" algn="ctr">
              <a:buNone/>
              <a:defRPr>
                <a:solidFill>
                  <a:schemeClr val="bg1"/>
                </a:solidFill>
                <a:latin typeface="Poppins" panose="00000500000000000000" pitchFamily="2" charset="0"/>
                <a:cs typeface="Poppins" panose="00000500000000000000" pitchFamily="2" charset="0"/>
              </a:defRPr>
            </a:lvl1pPr>
          </a:lstStyle>
          <a:p>
            <a:r>
              <a:rPr lang="en-US"/>
              <a:t>Click icon to add picture</a:t>
            </a:r>
          </a:p>
        </p:txBody>
      </p:sp>
      <p:pic>
        <p:nvPicPr>
          <p:cNvPr id="4" name="Picture 3">
            <a:extLst>
              <a:ext uri="{FF2B5EF4-FFF2-40B4-BE49-F238E27FC236}">
                <a16:creationId xmlns:a16="http://schemas.microsoft.com/office/drawing/2014/main" id="{6ED31C04-0A53-3A47-8287-081AE26B8A3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5334000"/>
            <a:ext cx="6096000" cy="1524000"/>
          </a:xfrm>
          <a:prstGeom prst="rect">
            <a:avLst/>
          </a:prstGeom>
        </p:spPr>
      </p:pic>
      <p:sp>
        <p:nvSpPr>
          <p:cNvPr id="9" name="Text Placeholder 11">
            <a:extLst>
              <a:ext uri="{FF2B5EF4-FFF2-40B4-BE49-F238E27FC236}">
                <a16:creationId xmlns:a16="http://schemas.microsoft.com/office/drawing/2014/main" id="{E28EB488-1C80-0E67-1A53-022688EC4609}"/>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2" name="Text Placeholder 11">
            <a:extLst>
              <a:ext uri="{FF2B5EF4-FFF2-40B4-BE49-F238E27FC236}">
                <a16:creationId xmlns:a16="http://schemas.microsoft.com/office/drawing/2014/main" id="{9E9177B3-5DDF-C49A-F04A-F97D821D76FD}"/>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3" name="Text Placeholder 11">
            <a:extLst>
              <a:ext uri="{FF2B5EF4-FFF2-40B4-BE49-F238E27FC236}">
                <a16:creationId xmlns:a16="http://schemas.microsoft.com/office/drawing/2014/main" id="{D3418B85-C84C-B824-D28F-BA79F5E04CAD}"/>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5" name="Text Placeholder 11">
            <a:extLst>
              <a:ext uri="{FF2B5EF4-FFF2-40B4-BE49-F238E27FC236}">
                <a16:creationId xmlns:a16="http://schemas.microsoft.com/office/drawing/2014/main" id="{AE5F6774-8098-996B-DB40-EA611D348D2A}"/>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6" name="Text Placeholder 11">
            <a:extLst>
              <a:ext uri="{FF2B5EF4-FFF2-40B4-BE49-F238E27FC236}">
                <a16:creationId xmlns:a16="http://schemas.microsoft.com/office/drawing/2014/main" id="{02518C58-E2DB-02D3-8708-B87996A9E5BC}"/>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pic>
        <p:nvPicPr>
          <p:cNvPr id="15" name="Picture 14" descr="The Open University Logo">
            <a:extLst>
              <a:ext uri="{FF2B5EF4-FFF2-40B4-BE49-F238E27FC236}">
                <a16:creationId xmlns:a16="http://schemas.microsoft.com/office/drawing/2014/main" id="{95ADE654-C78D-7069-71BF-CB8E04298DE3}"/>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11439344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Cover 3">
    <p:spTree>
      <p:nvGrpSpPr>
        <p:cNvPr id="1" name=""/>
        <p:cNvGrpSpPr/>
        <p:nvPr/>
      </p:nvGrpSpPr>
      <p:grpSpPr>
        <a:xfrm>
          <a:off x="0" y="0"/>
          <a:ext cx="0" cy="0"/>
          <a:chOff x="0" y="0"/>
          <a:chExt cx="0" cy="0"/>
        </a:xfrm>
      </p:grpSpPr>
      <p:sp>
        <p:nvSpPr>
          <p:cNvPr id="9" name="Text Placeholder 11">
            <a:extLst>
              <a:ext uri="{FF2B5EF4-FFF2-40B4-BE49-F238E27FC236}">
                <a16:creationId xmlns:a16="http://schemas.microsoft.com/office/drawing/2014/main" id="{E28EB488-1C80-0E67-1A53-022688EC4609}"/>
              </a:ext>
            </a:extLst>
          </p:cNvPr>
          <p:cNvSpPr>
            <a:spLocks noGrp="1"/>
          </p:cNvSpPr>
          <p:nvPr>
            <p:ph type="body" sz="quarter" idx="11" hasCustomPrompt="1"/>
          </p:nvPr>
        </p:nvSpPr>
        <p:spPr>
          <a:xfrm>
            <a:off x="408207" y="559121"/>
            <a:ext cx="10740439"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2" name="Text Placeholder 11">
            <a:extLst>
              <a:ext uri="{FF2B5EF4-FFF2-40B4-BE49-F238E27FC236}">
                <a16:creationId xmlns:a16="http://schemas.microsoft.com/office/drawing/2014/main" id="{ACA2EAA2-94E2-6FA0-C059-2C890F869226}"/>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3" name="Text Placeholder 11">
            <a:extLst>
              <a:ext uri="{FF2B5EF4-FFF2-40B4-BE49-F238E27FC236}">
                <a16:creationId xmlns:a16="http://schemas.microsoft.com/office/drawing/2014/main" id="{96034E2F-27F1-1CF2-367B-4204B15ECE78}"/>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1276E79C-EF9C-9014-0C08-C31EE127DC52}"/>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sp>
        <p:nvSpPr>
          <p:cNvPr id="5" name="Text Placeholder 11">
            <a:extLst>
              <a:ext uri="{FF2B5EF4-FFF2-40B4-BE49-F238E27FC236}">
                <a16:creationId xmlns:a16="http://schemas.microsoft.com/office/drawing/2014/main" id="{98D122DE-5974-E6F7-5A07-1674D7445444}"/>
              </a:ext>
            </a:extLst>
          </p:cNvPr>
          <p:cNvSpPr>
            <a:spLocks noGrp="1"/>
          </p:cNvSpPr>
          <p:nvPr>
            <p:ph type="body" sz="quarter" idx="16" hasCustomPrompt="1"/>
          </p:nvPr>
        </p:nvSpPr>
        <p:spPr>
          <a:xfrm>
            <a:off x="408208" y="2431330"/>
            <a:ext cx="10740438"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pic>
        <p:nvPicPr>
          <p:cNvPr id="6" name="Picture 5" descr="The Open University Logo">
            <a:extLst>
              <a:ext uri="{FF2B5EF4-FFF2-40B4-BE49-F238E27FC236}">
                <a16:creationId xmlns:a16="http://schemas.microsoft.com/office/drawing/2014/main" id="{21830BFA-19EA-B404-F805-72BD114E6B2B}"/>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5741233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Only - White">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6" name="Text Placeholder 11">
            <a:extLst>
              <a:ext uri="{FF2B5EF4-FFF2-40B4-BE49-F238E27FC236}">
                <a16:creationId xmlns:a16="http://schemas.microsoft.com/office/drawing/2014/main" id="{7866F1F2-E6A8-97CC-9915-9A8864215B9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769D1CE6-1539-C9FF-428F-50E945C8CFA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044AAC2A-4E35-E36E-9115-E0E3D0E313E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11">
            <a:extLst>
              <a:ext uri="{FF2B5EF4-FFF2-40B4-BE49-F238E27FC236}">
                <a16:creationId xmlns:a16="http://schemas.microsoft.com/office/drawing/2014/main" id="{14BF4FA5-BC22-05C3-E069-B6D3DBC12083}"/>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3"/>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7" name="Picture 6" descr="The Open University Logo">
            <a:extLst>
              <a:ext uri="{FF2B5EF4-FFF2-40B4-BE49-F238E27FC236}">
                <a16:creationId xmlns:a16="http://schemas.microsoft.com/office/drawing/2014/main" id="{1A8FBF3E-643E-C283-20B7-9D35C17A874A}"/>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2360321073"/>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 Blue">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6" name="Text Placeholder 11">
            <a:extLst>
              <a:ext uri="{FF2B5EF4-FFF2-40B4-BE49-F238E27FC236}">
                <a16:creationId xmlns:a16="http://schemas.microsoft.com/office/drawing/2014/main" id="{7866F1F2-E6A8-97CC-9915-9A8864215B9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769D1CE6-1539-C9FF-428F-50E945C8CFA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044AAC2A-4E35-E36E-9115-E0E3D0E313E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11">
            <a:extLst>
              <a:ext uri="{FF2B5EF4-FFF2-40B4-BE49-F238E27FC236}">
                <a16:creationId xmlns:a16="http://schemas.microsoft.com/office/drawing/2014/main" id="{272494EA-133C-010F-7F32-98A8422E0656}"/>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5" name="Picture 4" descr="The Open University Logo">
            <a:extLst>
              <a:ext uri="{FF2B5EF4-FFF2-40B4-BE49-F238E27FC236}">
                <a16:creationId xmlns:a16="http://schemas.microsoft.com/office/drawing/2014/main" id="{5A176635-0D9A-318C-7E7A-70539D9E69FC}"/>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407069763"/>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Only - Green">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8491E11-C10D-5DDF-F581-B813FF83605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4" name="TextBox 23">
            <a:extLst>
              <a:ext uri="{FF2B5EF4-FFF2-40B4-BE49-F238E27FC236}">
                <a16:creationId xmlns:a16="http://schemas.microsoft.com/office/drawing/2014/main" id="{C2A98FA0-A729-D60A-BCD1-960B3EC6A4F8}"/>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4" name="Text Placeholder 11">
            <a:extLst>
              <a:ext uri="{FF2B5EF4-FFF2-40B4-BE49-F238E27FC236}">
                <a16:creationId xmlns:a16="http://schemas.microsoft.com/office/drawing/2014/main" id="{C48CE6A7-7BB7-C947-6B53-6E5F78A862DA}"/>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63BDB31C-E836-A87A-D9AE-75FF184B4FAC}"/>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F720CE49-261A-B18A-CA8E-F12BDA30674B}"/>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F708842F-A283-9136-4756-08A1AAC018B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6" name="Text Placeholder 11">
            <a:extLst>
              <a:ext uri="{FF2B5EF4-FFF2-40B4-BE49-F238E27FC236}">
                <a16:creationId xmlns:a16="http://schemas.microsoft.com/office/drawing/2014/main" id="{3908543F-39C8-3FDA-CBB3-84FC94206A03}"/>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5" name="Picture 4" descr="The Open University Logo">
            <a:extLst>
              <a:ext uri="{FF2B5EF4-FFF2-40B4-BE49-F238E27FC236}">
                <a16:creationId xmlns:a16="http://schemas.microsoft.com/office/drawing/2014/main" id="{388B64FB-ADBB-26BD-E337-6CF096A93201}"/>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00261605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Only - Pink">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DC83551F-5FB0-9945-E01E-6CB9436CE2E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4" name="TextBox 23">
            <a:extLst>
              <a:ext uri="{FF2B5EF4-FFF2-40B4-BE49-F238E27FC236}">
                <a16:creationId xmlns:a16="http://schemas.microsoft.com/office/drawing/2014/main" id="{0E748C8D-C469-D474-1D97-BF5F569F543B}"/>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8" name="Text Placeholder 11">
            <a:extLst>
              <a:ext uri="{FF2B5EF4-FFF2-40B4-BE49-F238E27FC236}">
                <a16:creationId xmlns:a16="http://schemas.microsoft.com/office/drawing/2014/main" id="{81611A53-2566-911B-758A-BB85811FD9E2}"/>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9" name="Text Placeholder 11">
            <a:extLst>
              <a:ext uri="{FF2B5EF4-FFF2-40B4-BE49-F238E27FC236}">
                <a16:creationId xmlns:a16="http://schemas.microsoft.com/office/drawing/2014/main" id="{BDAAA47C-344B-A081-7D83-D9FAAD75EBF1}"/>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19787C0D-6642-0E1D-6AD0-4C7F5CDD7E4A}"/>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FE70F6A9-1F2C-B996-D2AA-A91C91158BA7}"/>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6" name="Text Placeholder 11">
            <a:extLst>
              <a:ext uri="{FF2B5EF4-FFF2-40B4-BE49-F238E27FC236}">
                <a16:creationId xmlns:a16="http://schemas.microsoft.com/office/drawing/2014/main" id="{1C6BB43E-7657-B36B-FF0A-F805A2FB9958}"/>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7" name="Picture 6">
            <a:extLst>
              <a:ext uri="{FF2B5EF4-FFF2-40B4-BE49-F238E27FC236}">
                <a16:creationId xmlns:a16="http://schemas.microsoft.com/office/drawing/2014/main" id="{317DA136-F775-4E4C-35DB-866AF036B4EB}"/>
              </a:ext>
              <a:ext uri="{C183D7F6-B498-43B3-948B-1728B52AA6E4}">
                <adec:decorative xmlns:adec="http://schemas.microsoft.com/office/drawing/2017/decorative" val="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5820221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Only - Yellow">
    <p:bg>
      <p:bgPr>
        <a:blipFill dpi="0" rotWithShape="1">
          <a:blip r:embed="rId2" cstate="screen">
            <a:alphaModFix amt="69965"/>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C0329EC4-43A1-4C93-CC9C-F8056BDA6D4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16" name="TextBox 15">
            <a:extLst>
              <a:ext uri="{FF2B5EF4-FFF2-40B4-BE49-F238E27FC236}">
                <a16:creationId xmlns:a16="http://schemas.microsoft.com/office/drawing/2014/main" id="{2711EE3C-D327-2D36-872A-6FFDFE494240}"/>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9" name="Text Placeholder 11">
            <a:extLst>
              <a:ext uri="{FF2B5EF4-FFF2-40B4-BE49-F238E27FC236}">
                <a16:creationId xmlns:a16="http://schemas.microsoft.com/office/drawing/2014/main" id="{A411FBA2-250A-1C91-4112-94C1448712B6}"/>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9D923CE2-295F-167C-F03F-85610416A092}"/>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6EE845F2-FF2D-A9D4-3ED4-93E968473C2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DC990BB7-CAE3-E4DB-4F60-3FD7EA815A47}"/>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6" name="Text Placeholder 11">
            <a:extLst>
              <a:ext uri="{FF2B5EF4-FFF2-40B4-BE49-F238E27FC236}">
                <a16:creationId xmlns:a16="http://schemas.microsoft.com/office/drawing/2014/main" id="{BC92E1EE-0986-AEDC-C202-DFA17E618684}"/>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4" name="Picture 3">
            <a:extLst>
              <a:ext uri="{FF2B5EF4-FFF2-40B4-BE49-F238E27FC236}">
                <a16:creationId xmlns:a16="http://schemas.microsoft.com/office/drawing/2014/main" id="{C5C24151-A80D-7D37-B014-1E2D90CE3D12}"/>
              </a:ext>
              <a:ext uri="{C183D7F6-B498-43B3-948B-1728B52AA6E4}">
                <adec:decorative xmlns:adec="http://schemas.microsoft.com/office/drawing/2017/decorative" val="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9018494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 List - Blu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31" name="TextBox 30">
            <a:extLst>
              <a:ext uri="{FF2B5EF4-FFF2-40B4-BE49-F238E27FC236}">
                <a16:creationId xmlns:a16="http://schemas.microsoft.com/office/drawing/2014/main" id="{994F0EA2-EF9D-F005-352F-0ED7ED3B654A}"/>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32" name="Text Placeholder 11">
            <a:extLst>
              <a:ext uri="{FF2B5EF4-FFF2-40B4-BE49-F238E27FC236}">
                <a16:creationId xmlns:a16="http://schemas.microsoft.com/office/drawing/2014/main" id="{67088FD3-2668-7B24-DF83-94C7E0A31C21}"/>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33" name="Text Placeholder 11">
            <a:extLst>
              <a:ext uri="{FF2B5EF4-FFF2-40B4-BE49-F238E27FC236}">
                <a16:creationId xmlns:a16="http://schemas.microsoft.com/office/drawing/2014/main" id="{C4507D10-D757-85E8-DCAB-5DE27031CB58}"/>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10" name="Text Placeholder 4">
            <a:extLst>
              <a:ext uri="{FF2B5EF4-FFF2-40B4-BE49-F238E27FC236}">
                <a16:creationId xmlns:a16="http://schemas.microsoft.com/office/drawing/2014/main" id="{613AA83D-6834-E464-0BBA-BB0EAC8C2612}"/>
              </a:ext>
            </a:extLst>
          </p:cNvPr>
          <p:cNvSpPr>
            <a:spLocks noGrp="1"/>
          </p:cNvSpPr>
          <p:nvPr>
            <p:ph type="body" sz="quarter" idx="27" hasCustomPrompt="1"/>
          </p:nvPr>
        </p:nvSpPr>
        <p:spPr>
          <a:xfrm>
            <a:off x="3286746" y="1562445"/>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4" name="Text Placeholder 11">
            <a:extLst>
              <a:ext uri="{FF2B5EF4-FFF2-40B4-BE49-F238E27FC236}">
                <a16:creationId xmlns:a16="http://schemas.microsoft.com/office/drawing/2014/main" id="{1217A9CF-DA6B-5003-7AB7-83F7002BC2F6}"/>
              </a:ext>
            </a:extLst>
          </p:cNvPr>
          <p:cNvSpPr>
            <a:spLocks noGrp="1"/>
          </p:cNvSpPr>
          <p:nvPr>
            <p:ph type="body" sz="quarter" idx="12" hasCustomPrompt="1"/>
          </p:nvPr>
        </p:nvSpPr>
        <p:spPr>
          <a:xfrm>
            <a:off x="887895" y="1558879"/>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1" name="Text Placeholder 4">
            <a:extLst>
              <a:ext uri="{FF2B5EF4-FFF2-40B4-BE49-F238E27FC236}">
                <a16:creationId xmlns:a16="http://schemas.microsoft.com/office/drawing/2014/main" id="{AF8B6BF6-2B20-BAE1-496B-4CE3AF22F71F}"/>
              </a:ext>
            </a:extLst>
          </p:cNvPr>
          <p:cNvSpPr>
            <a:spLocks noGrp="1"/>
          </p:cNvSpPr>
          <p:nvPr>
            <p:ph type="body" sz="quarter" idx="28" hasCustomPrompt="1"/>
          </p:nvPr>
        </p:nvSpPr>
        <p:spPr>
          <a:xfrm>
            <a:off x="3286746" y="2459335"/>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2" name="Text Placeholder 11">
            <a:extLst>
              <a:ext uri="{FF2B5EF4-FFF2-40B4-BE49-F238E27FC236}">
                <a16:creationId xmlns:a16="http://schemas.microsoft.com/office/drawing/2014/main" id="{82DA06FF-3584-5C18-7680-957EB66DCC1E}"/>
              </a:ext>
            </a:extLst>
          </p:cNvPr>
          <p:cNvSpPr>
            <a:spLocks noGrp="1"/>
          </p:cNvSpPr>
          <p:nvPr>
            <p:ph type="body" sz="quarter" idx="29" hasCustomPrompt="1"/>
          </p:nvPr>
        </p:nvSpPr>
        <p:spPr>
          <a:xfrm>
            <a:off x="887895" y="2455769"/>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3" name="Text Placeholder 4">
            <a:extLst>
              <a:ext uri="{FF2B5EF4-FFF2-40B4-BE49-F238E27FC236}">
                <a16:creationId xmlns:a16="http://schemas.microsoft.com/office/drawing/2014/main" id="{F18DBC1E-2F93-2120-01F2-76667F7A3598}"/>
              </a:ext>
            </a:extLst>
          </p:cNvPr>
          <p:cNvSpPr>
            <a:spLocks noGrp="1"/>
          </p:cNvSpPr>
          <p:nvPr>
            <p:ph type="body" sz="quarter" idx="30" hasCustomPrompt="1"/>
          </p:nvPr>
        </p:nvSpPr>
        <p:spPr>
          <a:xfrm>
            <a:off x="3286746" y="3356225"/>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5" name="Text Placeholder 11">
            <a:extLst>
              <a:ext uri="{FF2B5EF4-FFF2-40B4-BE49-F238E27FC236}">
                <a16:creationId xmlns:a16="http://schemas.microsoft.com/office/drawing/2014/main" id="{019B98AE-BA3F-CCAE-E04C-B8169D9363F3}"/>
              </a:ext>
            </a:extLst>
          </p:cNvPr>
          <p:cNvSpPr>
            <a:spLocks noGrp="1"/>
          </p:cNvSpPr>
          <p:nvPr>
            <p:ph type="body" sz="quarter" idx="31" hasCustomPrompt="1"/>
          </p:nvPr>
        </p:nvSpPr>
        <p:spPr>
          <a:xfrm>
            <a:off x="887895" y="3352659"/>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6" name="Text Placeholder 4">
            <a:extLst>
              <a:ext uri="{FF2B5EF4-FFF2-40B4-BE49-F238E27FC236}">
                <a16:creationId xmlns:a16="http://schemas.microsoft.com/office/drawing/2014/main" id="{7C8CB63D-4300-E62A-F48C-630CF6B95474}"/>
              </a:ext>
            </a:extLst>
          </p:cNvPr>
          <p:cNvSpPr>
            <a:spLocks noGrp="1"/>
          </p:cNvSpPr>
          <p:nvPr>
            <p:ph type="body" sz="quarter" idx="32" hasCustomPrompt="1"/>
          </p:nvPr>
        </p:nvSpPr>
        <p:spPr>
          <a:xfrm>
            <a:off x="3286746" y="4249549"/>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7" name="Text Placeholder 11">
            <a:extLst>
              <a:ext uri="{FF2B5EF4-FFF2-40B4-BE49-F238E27FC236}">
                <a16:creationId xmlns:a16="http://schemas.microsoft.com/office/drawing/2014/main" id="{4490E080-95F7-C04E-1506-EAC0EB4C5187}"/>
              </a:ext>
            </a:extLst>
          </p:cNvPr>
          <p:cNvSpPr>
            <a:spLocks noGrp="1"/>
          </p:cNvSpPr>
          <p:nvPr>
            <p:ph type="body" sz="quarter" idx="33" hasCustomPrompt="1"/>
          </p:nvPr>
        </p:nvSpPr>
        <p:spPr>
          <a:xfrm>
            <a:off x="887895" y="4245983"/>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pic>
        <p:nvPicPr>
          <p:cNvPr id="2" name="Picture 1">
            <a:extLst>
              <a:ext uri="{FF2B5EF4-FFF2-40B4-BE49-F238E27FC236}">
                <a16:creationId xmlns:a16="http://schemas.microsoft.com/office/drawing/2014/main" id="{052FB48F-821A-CA54-A34E-E55E101C6CCB}"/>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87408640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 List - Orang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C107E3E2-7CA3-497F-C4E8-4ECE3460E57A}"/>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57" name="TextBox 56">
            <a:extLst>
              <a:ext uri="{FF2B5EF4-FFF2-40B4-BE49-F238E27FC236}">
                <a16:creationId xmlns:a16="http://schemas.microsoft.com/office/drawing/2014/main" id="{87568DA1-20C9-8598-44C7-76FE257E9D7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23" name="Text Placeholder 11">
            <a:extLst>
              <a:ext uri="{FF2B5EF4-FFF2-40B4-BE49-F238E27FC236}">
                <a16:creationId xmlns:a16="http://schemas.microsoft.com/office/drawing/2014/main" id="{79B5BDD1-EF18-E4A2-DE79-A8B3B7FCED91}"/>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4" name="Text Placeholder 11">
            <a:extLst>
              <a:ext uri="{FF2B5EF4-FFF2-40B4-BE49-F238E27FC236}">
                <a16:creationId xmlns:a16="http://schemas.microsoft.com/office/drawing/2014/main" id="{A8F030FA-FAE8-B846-F0B1-F69F3B3AB75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4">
            <a:extLst>
              <a:ext uri="{FF2B5EF4-FFF2-40B4-BE49-F238E27FC236}">
                <a16:creationId xmlns:a16="http://schemas.microsoft.com/office/drawing/2014/main" id="{269C5B20-B0D8-1392-83E8-B19EE7BA6B29}"/>
              </a:ext>
            </a:extLst>
          </p:cNvPr>
          <p:cNvSpPr>
            <a:spLocks noGrp="1"/>
          </p:cNvSpPr>
          <p:nvPr>
            <p:ph type="body" sz="quarter" idx="27" hasCustomPrompt="1"/>
          </p:nvPr>
        </p:nvSpPr>
        <p:spPr>
          <a:xfrm>
            <a:off x="3286746" y="1562445"/>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5" name="Text Placeholder 11">
            <a:extLst>
              <a:ext uri="{FF2B5EF4-FFF2-40B4-BE49-F238E27FC236}">
                <a16:creationId xmlns:a16="http://schemas.microsoft.com/office/drawing/2014/main" id="{1450AA39-F87C-B61C-59F0-76575DE5CCFB}"/>
              </a:ext>
            </a:extLst>
          </p:cNvPr>
          <p:cNvSpPr>
            <a:spLocks noGrp="1"/>
          </p:cNvSpPr>
          <p:nvPr>
            <p:ph type="body" sz="quarter" idx="12" hasCustomPrompt="1"/>
          </p:nvPr>
        </p:nvSpPr>
        <p:spPr>
          <a:xfrm>
            <a:off x="887895" y="1562445"/>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6" name="Text Placeholder 4">
            <a:extLst>
              <a:ext uri="{FF2B5EF4-FFF2-40B4-BE49-F238E27FC236}">
                <a16:creationId xmlns:a16="http://schemas.microsoft.com/office/drawing/2014/main" id="{58D84559-6512-8243-0E68-926840CCE5EA}"/>
              </a:ext>
            </a:extLst>
          </p:cNvPr>
          <p:cNvSpPr>
            <a:spLocks noGrp="1"/>
          </p:cNvSpPr>
          <p:nvPr>
            <p:ph type="body" sz="quarter" idx="28" hasCustomPrompt="1"/>
          </p:nvPr>
        </p:nvSpPr>
        <p:spPr>
          <a:xfrm>
            <a:off x="3286746" y="2459335"/>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6" name="Text Placeholder 11">
            <a:extLst>
              <a:ext uri="{FF2B5EF4-FFF2-40B4-BE49-F238E27FC236}">
                <a16:creationId xmlns:a16="http://schemas.microsoft.com/office/drawing/2014/main" id="{3CA98CFD-BEE6-B7D0-940B-408558AE3B97}"/>
              </a:ext>
            </a:extLst>
          </p:cNvPr>
          <p:cNvSpPr>
            <a:spLocks noGrp="1"/>
          </p:cNvSpPr>
          <p:nvPr>
            <p:ph type="body" sz="quarter" idx="29" hasCustomPrompt="1"/>
          </p:nvPr>
        </p:nvSpPr>
        <p:spPr>
          <a:xfrm>
            <a:off x="887895" y="2459335"/>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9" name="Text Placeholder 4">
            <a:extLst>
              <a:ext uri="{FF2B5EF4-FFF2-40B4-BE49-F238E27FC236}">
                <a16:creationId xmlns:a16="http://schemas.microsoft.com/office/drawing/2014/main" id="{73173B8F-4A38-6A7C-3840-1B6791B615E9}"/>
              </a:ext>
            </a:extLst>
          </p:cNvPr>
          <p:cNvSpPr>
            <a:spLocks noGrp="1"/>
          </p:cNvSpPr>
          <p:nvPr>
            <p:ph type="body" sz="quarter" idx="30" hasCustomPrompt="1"/>
          </p:nvPr>
        </p:nvSpPr>
        <p:spPr>
          <a:xfrm>
            <a:off x="3286746" y="3356225"/>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20" name="Text Placeholder 11">
            <a:extLst>
              <a:ext uri="{FF2B5EF4-FFF2-40B4-BE49-F238E27FC236}">
                <a16:creationId xmlns:a16="http://schemas.microsoft.com/office/drawing/2014/main" id="{1258A6A1-7C96-27AC-C908-3BA13CCF1F6E}"/>
              </a:ext>
            </a:extLst>
          </p:cNvPr>
          <p:cNvSpPr>
            <a:spLocks noGrp="1"/>
          </p:cNvSpPr>
          <p:nvPr>
            <p:ph type="body" sz="quarter" idx="31" hasCustomPrompt="1"/>
          </p:nvPr>
        </p:nvSpPr>
        <p:spPr>
          <a:xfrm>
            <a:off x="887895" y="3356225"/>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27" name="Text Placeholder 4">
            <a:extLst>
              <a:ext uri="{FF2B5EF4-FFF2-40B4-BE49-F238E27FC236}">
                <a16:creationId xmlns:a16="http://schemas.microsoft.com/office/drawing/2014/main" id="{80D1A29E-8F23-E9BF-AE02-BAA15FD20AA3}"/>
              </a:ext>
            </a:extLst>
          </p:cNvPr>
          <p:cNvSpPr>
            <a:spLocks noGrp="1"/>
          </p:cNvSpPr>
          <p:nvPr>
            <p:ph type="body" sz="quarter" idx="32" hasCustomPrompt="1"/>
          </p:nvPr>
        </p:nvSpPr>
        <p:spPr>
          <a:xfrm>
            <a:off x="3286746" y="4249549"/>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28" name="Text Placeholder 11">
            <a:extLst>
              <a:ext uri="{FF2B5EF4-FFF2-40B4-BE49-F238E27FC236}">
                <a16:creationId xmlns:a16="http://schemas.microsoft.com/office/drawing/2014/main" id="{DB928D05-8855-2639-E843-A1F7DC27F6EC}"/>
              </a:ext>
            </a:extLst>
          </p:cNvPr>
          <p:cNvSpPr>
            <a:spLocks noGrp="1"/>
          </p:cNvSpPr>
          <p:nvPr>
            <p:ph type="body" sz="quarter" idx="33" hasCustomPrompt="1"/>
          </p:nvPr>
        </p:nvSpPr>
        <p:spPr>
          <a:xfrm>
            <a:off x="887895" y="4249549"/>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pic>
        <p:nvPicPr>
          <p:cNvPr id="2" name="Picture 1">
            <a:extLst>
              <a:ext uri="{FF2B5EF4-FFF2-40B4-BE49-F238E27FC236}">
                <a16:creationId xmlns:a16="http://schemas.microsoft.com/office/drawing/2014/main" id="{5AD93BCC-9ABA-3DB6-4ED6-2BD13246CBC0}"/>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42792256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rts 2 Column">
    <p:bg>
      <p:bgPr>
        <a:solidFill>
          <a:schemeClr val="bg1"/>
        </a:solidFill>
        <a:effectLst/>
      </p:bgPr>
    </p:bg>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5BD7FBF3-7226-2149-BBD3-09818517326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10" y="0"/>
            <a:ext cx="12197909" cy="1551256"/>
          </a:xfrm>
          <a:prstGeom prst="rect">
            <a:avLst/>
          </a:prstGeom>
        </p:spPr>
      </p:pic>
      <p:sp>
        <p:nvSpPr>
          <p:cNvPr id="30" name="Text Placeholder 11">
            <a:extLst>
              <a:ext uri="{FF2B5EF4-FFF2-40B4-BE49-F238E27FC236}">
                <a16:creationId xmlns:a16="http://schemas.microsoft.com/office/drawing/2014/main" id="{609CABD5-CEF8-7D40-AB55-829D55FD314B}"/>
              </a:ext>
            </a:extLst>
          </p:cNvPr>
          <p:cNvSpPr>
            <a:spLocks noGrp="1"/>
          </p:cNvSpPr>
          <p:nvPr>
            <p:ph type="body" sz="quarter" idx="14" hasCustomPrompt="1"/>
          </p:nvPr>
        </p:nvSpPr>
        <p:spPr>
          <a:xfrm>
            <a:off x="1001105" y="17561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Box 12">
            <a:extLst>
              <a:ext uri="{FF2B5EF4-FFF2-40B4-BE49-F238E27FC236}">
                <a16:creationId xmlns:a16="http://schemas.microsoft.com/office/drawing/2014/main" id="{9931521C-CAF9-B57E-A59F-40B74F59492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9" name="Text Placeholder 11">
            <a:extLst>
              <a:ext uri="{FF2B5EF4-FFF2-40B4-BE49-F238E27FC236}">
                <a16:creationId xmlns:a16="http://schemas.microsoft.com/office/drawing/2014/main" id="{4DAAB76E-1BCE-CA53-ACE8-77F42754E17D}"/>
              </a:ext>
            </a:extLst>
          </p:cNvPr>
          <p:cNvSpPr>
            <a:spLocks noGrp="1"/>
          </p:cNvSpPr>
          <p:nvPr>
            <p:ph type="body" sz="quarter" idx="21" hasCustomPrompt="1"/>
          </p:nvPr>
        </p:nvSpPr>
        <p:spPr>
          <a:xfrm>
            <a:off x="413915" y="326028"/>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0" name="Text Placeholder 11">
            <a:extLst>
              <a:ext uri="{FF2B5EF4-FFF2-40B4-BE49-F238E27FC236}">
                <a16:creationId xmlns:a16="http://schemas.microsoft.com/office/drawing/2014/main" id="{FC210018-BF10-8707-6A21-CCCE83C373C4}"/>
              </a:ext>
            </a:extLst>
          </p:cNvPr>
          <p:cNvSpPr>
            <a:spLocks noGrp="1"/>
          </p:cNvSpPr>
          <p:nvPr>
            <p:ph type="body" sz="quarter" idx="22" hasCustomPrompt="1"/>
          </p:nvPr>
        </p:nvSpPr>
        <p:spPr>
          <a:xfrm>
            <a:off x="413915" y="833532"/>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Tree>
    <p:extLst>
      <p:ext uri="{BB962C8B-B14F-4D97-AF65-F5344CB8AC3E}">
        <p14:creationId xmlns:p14="http://schemas.microsoft.com/office/powerpoint/2010/main" val="799495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rts &amp; Copy">
    <p:bg>
      <p:bgPr>
        <a:solidFill>
          <a:schemeClr val="bg1"/>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3025CC09-2BCF-3A4D-87E4-590716EC0718}"/>
              </a:ext>
            </a:extLst>
          </p:cNvPr>
          <p:cNvSpPr>
            <a:spLocks noGrp="1"/>
          </p:cNvSpPr>
          <p:nvPr>
            <p:ph type="body" sz="quarter" idx="18" hasCustomPrompt="1"/>
          </p:nvPr>
        </p:nvSpPr>
        <p:spPr>
          <a:xfrm>
            <a:off x="6493565" y="2856109"/>
            <a:ext cx="4687053" cy="3221029"/>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sed</a:t>
            </a:r>
            <a:r>
              <a:rPr lang="en-GB"/>
              <a:t> do </a:t>
            </a:r>
            <a:r>
              <a:rPr lang="en-GB" err="1"/>
              <a:t>eiusmod</a:t>
            </a:r>
            <a:r>
              <a:rPr lang="en-GB"/>
              <a:t> </a:t>
            </a:r>
            <a:r>
              <a:rPr lang="en-GB" err="1"/>
              <a:t>tempor</a:t>
            </a:r>
            <a:r>
              <a:rPr lang="en-GB"/>
              <a:t> </a:t>
            </a:r>
            <a:r>
              <a:rPr lang="en-GB" err="1"/>
              <a:t>incididunt</a:t>
            </a:r>
            <a:r>
              <a:rPr lang="en-GB"/>
              <a:t> </a:t>
            </a:r>
            <a:r>
              <a:rPr lang="en-GB" err="1"/>
              <a:t>ut</a:t>
            </a:r>
            <a:r>
              <a:rPr lang="en-GB"/>
              <a:t> </a:t>
            </a:r>
            <a:r>
              <a:rPr lang="en-GB" err="1"/>
              <a:t>labore</a:t>
            </a:r>
            <a:r>
              <a:rPr lang="en-GB"/>
              <a:t> et dolore magna </a:t>
            </a:r>
            <a:r>
              <a:rPr lang="en-GB" err="1"/>
              <a:t>aliqua</a:t>
            </a:r>
            <a:r>
              <a:rPr lang="en-GB"/>
              <a:t>. Ut </a:t>
            </a:r>
            <a:r>
              <a:rPr lang="en-GB" err="1"/>
              <a:t>enim</a:t>
            </a:r>
            <a:r>
              <a:rPr lang="en-GB"/>
              <a:t> ad minim </a:t>
            </a:r>
            <a:r>
              <a:rPr lang="en-GB" err="1"/>
              <a:t>veniam</a:t>
            </a:r>
            <a:r>
              <a:rPr lang="en-GB"/>
              <a:t>, </a:t>
            </a:r>
            <a:r>
              <a:rPr lang="en-GB" err="1"/>
              <a:t>quis</a:t>
            </a:r>
            <a:r>
              <a:rPr lang="en-GB"/>
              <a:t> </a:t>
            </a:r>
            <a:r>
              <a:rPr lang="en-GB" err="1"/>
              <a:t>nostrud</a:t>
            </a:r>
            <a:r>
              <a:rPr lang="en-GB"/>
              <a:t> exercitation </a:t>
            </a:r>
            <a:r>
              <a:rPr lang="en-GB" err="1"/>
              <a:t>ullamco</a:t>
            </a:r>
            <a:r>
              <a:rPr lang="en-GB"/>
              <a:t> </a:t>
            </a:r>
            <a:r>
              <a:rPr lang="en-GB" err="1"/>
              <a:t>laboris</a:t>
            </a:r>
            <a:r>
              <a:rPr lang="en-GB"/>
              <a:t> nisi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Duis </a:t>
            </a:r>
            <a:r>
              <a:rPr lang="en-GB" err="1"/>
              <a:t>aute</a:t>
            </a:r>
            <a:r>
              <a:rPr lang="en-GB"/>
              <a:t> </a:t>
            </a:r>
            <a:r>
              <a:rPr lang="en-GB" err="1"/>
              <a:t>irure</a:t>
            </a:r>
            <a:r>
              <a:rPr lang="en-GB"/>
              <a:t> </a:t>
            </a:r>
            <a:r>
              <a:rPr lang="en-GB" err="1"/>
              <a:t>dolor</a:t>
            </a:r>
            <a:r>
              <a:rPr lang="en-GB"/>
              <a:t> in </a:t>
            </a:r>
            <a:r>
              <a:rPr lang="en-GB" err="1"/>
              <a:t>aliquip</a:t>
            </a:r>
            <a:r>
              <a:rPr lang="en-GB"/>
              <a:t> ex </a:t>
            </a:r>
            <a:r>
              <a:rPr lang="en-GB" err="1"/>
              <a:t>ea</a:t>
            </a:r>
            <a:r>
              <a:rPr lang="en-GB"/>
              <a:t> </a:t>
            </a:r>
            <a:r>
              <a:rPr lang="en-GB" err="1"/>
              <a:t>commodo</a:t>
            </a:r>
            <a:r>
              <a:rPr lang="en-GB"/>
              <a:t> consequat. Duis </a:t>
            </a:r>
            <a:r>
              <a:rPr lang="en-GB" err="1"/>
              <a:t>aute</a:t>
            </a:r>
            <a:r>
              <a:rPr lang="en-GB"/>
              <a:t> </a:t>
            </a:r>
            <a:r>
              <a:rPr lang="en-GB" err="1"/>
              <a:t>irure</a:t>
            </a:r>
            <a:r>
              <a:rPr lang="en-GB"/>
              <a:t> </a:t>
            </a:r>
            <a:r>
              <a:rPr lang="en-GB" err="1"/>
              <a:t>dolor</a:t>
            </a:r>
            <a:r>
              <a:rPr lang="en-GB"/>
              <a:t> in </a:t>
            </a:r>
            <a:r>
              <a:rPr lang="en-GB" err="1"/>
              <a:t>reprehenderit</a:t>
            </a:r>
            <a:r>
              <a:rPr lang="en-GB"/>
              <a:t> in </a:t>
            </a:r>
            <a:r>
              <a:rPr lang="en-GB" err="1"/>
              <a:t>voluptate</a:t>
            </a:r>
            <a:r>
              <a:rPr lang="en-GB"/>
              <a:t> </a:t>
            </a:r>
            <a:r>
              <a:rPr lang="en-GB" err="1"/>
              <a:t>velit</a:t>
            </a:r>
            <a:r>
              <a:rPr lang="en-GB"/>
              <a:t> </a:t>
            </a:r>
            <a:r>
              <a:rPr lang="en-GB" err="1"/>
              <a:t>esse</a:t>
            </a:r>
            <a:r>
              <a:rPr lang="en-GB"/>
              <a:t> </a:t>
            </a:r>
            <a:r>
              <a:rPr lang="en-GB" err="1"/>
              <a:t>cillum</a:t>
            </a:r>
            <a:r>
              <a:rPr lang="en-GB"/>
              <a:t> dolore </a:t>
            </a:r>
            <a:r>
              <a:rPr lang="en-GB" err="1"/>
              <a:t>eu</a:t>
            </a:r>
            <a:r>
              <a:rPr lang="en-GB"/>
              <a:t> </a:t>
            </a:r>
            <a:r>
              <a:rPr lang="en-GB" err="1"/>
              <a:t>fugiat</a:t>
            </a:r>
            <a:r>
              <a:rPr lang="en-GB"/>
              <a:t> </a:t>
            </a:r>
            <a:r>
              <a:rPr lang="en-GB" err="1"/>
              <a:t>nulla</a:t>
            </a:r>
            <a:r>
              <a:rPr lang="en-GB"/>
              <a:t> </a:t>
            </a:r>
            <a:r>
              <a:rPr lang="en-GB" err="1"/>
              <a:t>pariatur</a:t>
            </a:r>
            <a:r>
              <a:rPr lang="en-GB"/>
              <a:t>. </a:t>
            </a:r>
            <a:r>
              <a:rPr lang="en-GB" err="1"/>
              <a:t>Excepteur</a:t>
            </a:r>
            <a:r>
              <a:rPr lang="en-GB"/>
              <a:t> </a:t>
            </a:r>
            <a:r>
              <a:rPr lang="en-GB" err="1"/>
              <a:t>sint</a:t>
            </a:r>
            <a:r>
              <a:rPr lang="en-GB"/>
              <a:t> </a:t>
            </a:r>
            <a:r>
              <a:rPr lang="en-GB" err="1"/>
              <a:t>occaecat</a:t>
            </a:r>
            <a:r>
              <a:rPr lang="en-GB"/>
              <a:t> </a:t>
            </a:r>
            <a:r>
              <a:rPr lang="en-GB" err="1"/>
              <a:t>cupidatat</a:t>
            </a:r>
            <a:r>
              <a:rPr lang="en-GB"/>
              <a:t> non </a:t>
            </a:r>
            <a:r>
              <a:rPr lang="en-GB" err="1"/>
              <a:t>proident</a:t>
            </a:r>
            <a:r>
              <a:rPr lang="en-GB"/>
              <a:t>, sunt in culpa qui </a:t>
            </a:r>
            <a:r>
              <a:rPr lang="en-GB" err="1"/>
              <a:t>officia</a:t>
            </a:r>
            <a:r>
              <a:rPr lang="en-GB"/>
              <a:t> </a:t>
            </a:r>
            <a:r>
              <a:rPr lang="en-GB" err="1"/>
              <a:t>deserunt</a:t>
            </a:r>
            <a:r>
              <a:rPr lang="en-GB"/>
              <a:t> </a:t>
            </a:r>
            <a:r>
              <a:rPr lang="en-GB" err="1"/>
              <a:t>mollit</a:t>
            </a:r>
            <a:r>
              <a:rPr lang="en-GB"/>
              <a:t> </a:t>
            </a:r>
            <a:r>
              <a:rPr lang="en-GB" err="1"/>
              <a:t>anim</a:t>
            </a:r>
            <a:r>
              <a:rPr lang="en-GB"/>
              <a:t> id </a:t>
            </a:r>
            <a:r>
              <a:rPr lang="en-GB" err="1"/>
              <a:t>est</a:t>
            </a:r>
            <a:r>
              <a:rPr lang="en-GB"/>
              <a:t> </a:t>
            </a:r>
            <a:r>
              <a:rPr lang="en-GB" err="1"/>
              <a:t>laborum</a:t>
            </a:r>
            <a:r>
              <a:rPr lang="en-GB"/>
              <a:t>.</a:t>
            </a:r>
          </a:p>
        </p:txBody>
      </p:sp>
      <p:pic>
        <p:nvPicPr>
          <p:cNvPr id="11" name="Picture 10">
            <a:extLst>
              <a:ext uri="{FF2B5EF4-FFF2-40B4-BE49-F238E27FC236}">
                <a16:creationId xmlns:a16="http://schemas.microsoft.com/office/drawing/2014/main" id="{0CDFCC4E-7800-CD8E-7918-FDBF10EDE74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10" y="0"/>
            <a:ext cx="12197909" cy="1551256"/>
          </a:xfrm>
          <a:prstGeom prst="rect">
            <a:avLst/>
          </a:prstGeom>
        </p:spPr>
      </p:pic>
      <p:sp>
        <p:nvSpPr>
          <p:cNvPr id="17" name="Text Placeholder 11">
            <a:extLst>
              <a:ext uri="{FF2B5EF4-FFF2-40B4-BE49-F238E27FC236}">
                <a16:creationId xmlns:a16="http://schemas.microsoft.com/office/drawing/2014/main" id="{7161B3BB-13A6-8F07-69F3-28C1C681F2FF}"/>
              </a:ext>
            </a:extLst>
          </p:cNvPr>
          <p:cNvSpPr>
            <a:spLocks noGrp="1"/>
          </p:cNvSpPr>
          <p:nvPr>
            <p:ph type="body" sz="quarter" idx="14" hasCustomPrompt="1"/>
          </p:nvPr>
        </p:nvSpPr>
        <p:spPr>
          <a:xfrm>
            <a:off x="1001105" y="17561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6" name="TextBox 15">
            <a:extLst>
              <a:ext uri="{FF2B5EF4-FFF2-40B4-BE49-F238E27FC236}">
                <a16:creationId xmlns:a16="http://schemas.microsoft.com/office/drawing/2014/main" id="{475C6AF3-6B1E-0375-7D2A-5FD1C92321F7}"/>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2" name="Text Placeholder 11">
            <a:extLst>
              <a:ext uri="{FF2B5EF4-FFF2-40B4-BE49-F238E27FC236}">
                <a16:creationId xmlns:a16="http://schemas.microsoft.com/office/drawing/2014/main" id="{A1FEAA9C-D9C5-C7E7-E834-0245869B2C7F}"/>
              </a:ext>
            </a:extLst>
          </p:cNvPr>
          <p:cNvSpPr>
            <a:spLocks noGrp="1"/>
          </p:cNvSpPr>
          <p:nvPr>
            <p:ph type="body" sz="quarter" idx="21" hasCustomPrompt="1"/>
          </p:nvPr>
        </p:nvSpPr>
        <p:spPr>
          <a:xfrm>
            <a:off x="413915" y="326028"/>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3" name="Text Placeholder 11">
            <a:extLst>
              <a:ext uri="{FF2B5EF4-FFF2-40B4-BE49-F238E27FC236}">
                <a16:creationId xmlns:a16="http://schemas.microsoft.com/office/drawing/2014/main" id="{AA7150EB-D92B-C450-9558-0D39CD35C849}"/>
              </a:ext>
            </a:extLst>
          </p:cNvPr>
          <p:cNvSpPr>
            <a:spLocks noGrp="1"/>
          </p:cNvSpPr>
          <p:nvPr>
            <p:ph type="body" sz="quarter" idx="22" hasCustomPrompt="1"/>
          </p:nvPr>
        </p:nvSpPr>
        <p:spPr>
          <a:xfrm>
            <a:off x="413915" y="833532"/>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Tree>
    <p:extLst>
      <p:ext uri="{BB962C8B-B14F-4D97-AF65-F5344CB8AC3E}">
        <p14:creationId xmlns:p14="http://schemas.microsoft.com/office/powerpoint/2010/main" val="15632009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Full Content - Tight Header">
    <p:bg>
      <p:bgPr>
        <a:solidFill>
          <a:schemeClr val="bg1"/>
        </a:solidFill>
        <a:effectLst/>
      </p:bgPr>
    </p:bg>
    <p:spTree>
      <p:nvGrpSpPr>
        <p:cNvPr id="1" name=""/>
        <p:cNvGrpSpPr/>
        <p:nvPr/>
      </p:nvGrpSpPr>
      <p:grpSpPr>
        <a:xfrm>
          <a:off x="0" y="0"/>
          <a:ext cx="0" cy="0"/>
          <a:chOff x="0" y="0"/>
          <a:chExt cx="0" cy="0"/>
        </a:xfrm>
      </p:grpSpPr>
      <p:sp>
        <p:nvSpPr>
          <p:cNvPr id="30" name="Text Placeholder 11">
            <a:extLst>
              <a:ext uri="{FF2B5EF4-FFF2-40B4-BE49-F238E27FC236}">
                <a16:creationId xmlns:a16="http://schemas.microsoft.com/office/drawing/2014/main" id="{609CABD5-CEF8-7D40-AB55-829D55FD314B}"/>
              </a:ext>
            </a:extLst>
          </p:cNvPr>
          <p:cNvSpPr>
            <a:spLocks noGrp="1"/>
          </p:cNvSpPr>
          <p:nvPr>
            <p:ph type="body" sz="quarter" idx="14" hasCustomPrompt="1"/>
          </p:nvPr>
        </p:nvSpPr>
        <p:spPr>
          <a:xfrm>
            <a:off x="1001105" y="10957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Box 12">
            <a:extLst>
              <a:ext uri="{FF2B5EF4-FFF2-40B4-BE49-F238E27FC236}">
                <a16:creationId xmlns:a16="http://schemas.microsoft.com/office/drawing/2014/main" id="{9931521C-CAF9-B57E-A59F-40B74F59492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2" name="Rectangle: Single Corner Rounded 1">
            <a:extLst>
              <a:ext uri="{FF2B5EF4-FFF2-40B4-BE49-F238E27FC236}">
                <a16:creationId xmlns:a16="http://schemas.microsoft.com/office/drawing/2014/main" id="{E24568D3-44DC-E35D-6A09-5B5154DCE05F}"/>
              </a:ext>
            </a:extLst>
          </p:cNvPr>
          <p:cNvSpPr/>
          <p:nvPr userDrawn="1"/>
        </p:nvSpPr>
        <p:spPr>
          <a:xfrm flipV="1">
            <a:off x="-5910" y="0"/>
            <a:ext cx="12197910" cy="823189"/>
          </a:xfrm>
          <a:prstGeom prst="round1Rect">
            <a:avLst>
              <a:gd name="adj" fmla="val 50000"/>
            </a:avLst>
          </a:prstGeom>
          <a:solidFill>
            <a:srgbClr val="060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11">
            <a:extLst>
              <a:ext uri="{FF2B5EF4-FFF2-40B4-BE49-F238E27FC236}">
                <a16:creationId xmlns:a16="http://schemas.microsoft.com/office/drawing/2014/main" id="{4E490143-9197-1E5C-A155-ABAF72B3B09A}"/>
              </a:ext>
            </a:extLst>
          </p:cNvPr>
          <p:cNvSpPr>
            <a:spLocks noGrp="1"/>
          </p:cNvSpPr>
          <p:nvPr>
            <p:ph type="body" sz="quarter" idx="21" hasCustomPrompt="1"/>
          </p:nvPr>
        </p:nvSpPr>
        <p:spPr>
          <a:xfrm>
            <a:off x="413915" y="163013"/>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Tree>
    <p:extLst>
      <p:ext uri="{BB962C8B-B14F-4D97-AF65-F5344CB8AC3E}">
        <p14:creationId xmlns:p14="http://schemas.microsoft.com/office/powerpoint/2010/main" val="4995039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ie Chart &amp; Copy - Whit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060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spcBef>
                <a:spcPts val="0"/>
              </a:spcBef>
              <a:spcAft>
                <a:spcPts val="600"/>
              </a:spcAft>
            </a:pPr>
            <a:endParaRPr lang="en-US">
              <a:latin typeface="Poppins" panose="00000500000000000000" pitchFamily="2" charset="0"/>
            </a:endParaRPr>
          </a:p>
        </p:txBody>
      </p:sp>
      <p:sp>
        <p:nvSpPr>
          <p:cNvPr id="16" name="Text Placeholder 11">
            <a:extLst>
              <a:ext uri="{FF2B5EF4-FFF2-40B4-BE49-F238E27FC236}">
                <a16:creationId xmlns:a16="http://schemas.microsoft.com/office/drawing/2014/main" id="{481C071C-5A64-4146-A308-DE2C7FB11B85}"/>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460542D6-22F5-6141-8C6F-6937620487FD}"/>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2" name="TextBox 21">
            <a:extLst>
              <a:ext uri="{FF2B5EF4-FFF2-40B4-BE49-F238E27FC236}">
                <a16:creationId xmlns:a16="http://schemas.microsoft.com/office/drawing/2014/main" id="{EAD9D407-A97D-E17E-DBFA-25ABF15C9A31}"/>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DEF331A0-8630-D550-918D-B67681D6E481}"/>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2E1D5FB1-6523-35BC-D888-0047E262787E}"/>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FBA357D1-B85B-5E43-48BE-75FF66F9019B}"/>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3"/>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6A75198C-6ADB-FB44-7D03-6F5213AC312E}"/>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0199383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e Chart &amp; Copy - Blue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C4C01CCF-0DB7-F246-ABF2-EC18516A0FBD}"/>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AED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spcAft>
                <a:spcPts val="600"/>
              </a:spcAft>
            </a:pPr>
            <a:endParaRPr lang="en-US">
              <a:latin typeface="Poppins" panose="00000500000000000000" pitchFamily="2" charset="0"/>
            </a:endParaRPr>
          </a:p>
        </p:txBody>
      </p:sp>
      <p:sp>
        <p:nvSpPr>
          <p:cNvPr id="31" name="Text Placeholder 11">
            <a:extLst>
              <a:ext uri="{FF2B5EF4-FFF2-40B4-BE49-F238E27FC236}">
                <a16:creationId xmlns:a16="http://schemas.microsoft.com/office/drawing/2014/main" id="{441112C6-9F31-50D1-7D73-6298CB7F2E81}"/>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2" name="Text Placeholder 11">
            <a:extLst>
              <a:ext uri="{FF2B5EF4-FFF2-40B4-BE49-F238E27FC236}">
                <a16:creationId xmlns:a16="http://schemas.microsoft.com/office/drawing/2014/main" id="{C32AB5CB-C8A8-C7B0-84CC-CEA164037036}"/>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4" name="TextBox 13">
            <a:extLst>
              <a:ext uri="{FF2B5EF4-FFF2-40B4-BE49-F238E27FC236}">
                <a16:creationId xmlns:a16="http://schemas.microsoft.com/office/drawing/2014/main" id="{F8F44462-549C-8EC7-19AB-A506B51C3E6A}"/>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5" name="Text Placeholder 11">
            <a:extLst>
              <a:ext uri="{FF2B5EF4-FFF2-40B4-BE49-F238E27FC236}">
                <a16:creationId xmlns:a16="http://schemas.microsoft.com/office/drawing/2014/main" id="{EB2C4ECE-5A58-924D-D8E6-C4AE68AD8C78}"/>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6" name="Text Placeholder 11">
            <a:extLst>
              <a:ext uri="{FF2B5EF4-FFF2-40B4-BE49-F238E27FC236}">
                <a16:creationId xmlns:a16="http://schemas.microsoft.com/office/drawing/2014/main" id="{DDC83B33-527D-290B-B1B2-1DEADA31AE05}"/>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5C71BB06-BC2B-503D-C100-C1D7CF6061BD}"/>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65EE5AA7-CE9F-6795-3587-5FECAE583054}"/>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4709542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e Chart &amp; Copy - Green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7B443-B36F-0143-9A72-596E9458A3DA}"/>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D1F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Poppins" panose="00000500000000000000" pitchFamily="2" charset="0"/>
            </a:endParaRPr>
          </a:p>
        </p:txBody>
      </p:sp>
      <p:sp>
        <p:nvSpPr>
          <p:cNvPr id="32" name="Text Placeholder 11">
            <a:extLst>
              <a:ext uri="{FF2B5EF4-FFF2-40B4-BE49-F238E27FC236}">
                <a16:creationId xmlns:a16="http://schemas.microsoft.com/office/drawing/2014/main" id="{F66FAE19-7B52-BB59-E57B-29D522C6BDE9}"/>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3" name="Text Placeholder 11">
            <a:extLst>
              <a:ext uri="{FF2B5EF4-FFF2-40B4-BE49-F238E27FC236}">
                <a16:creationId xmlns:a16="http://schemas.microsoft.com/office/drawing/2014/main" id="{F77B454A-E504-0EE7-A8CA-E5D9EEC2F495}"/>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37" name="TextBox 36">
            <a:extLst>
              <a:ext uri="{FF2B5EF4-FFF2-40B4-BE49-F238E27FC236}">
                <a16:creationId xmlns:a16="http://schemas.microsoft.com/office/drawing/2014/main" id="{C4228A78-C513-C604-6CB6-28BAE7604C73}"/>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21EAD907-96B1-968B-D6C2-A05E0A48B049}"/>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DA310DCE-936B-7A91-931F-F8940F242D38}"/>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4C03919D-ED94-85DD-1324-53A7CAE381DD}"/>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87A5F3DD-B4AB-BD17-596F-E74A62BFB683}"/>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7100623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e Chart &amp; Copy - Pink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7B443-B36F-0143-9A72-596E9458A3DA}"/>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FFE8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Poppins" panose="00000500000000000000" pitchFamily="2" charset="0"/>
            </a:endParaRPr>
          </a:p>
        </p:txBody>
      </p:sp>
      <p:sp>
        <p:nvSpPr>
          <p:cNvPr id="25" name="Text Placeholder 11">
            <a:extLst>
              <a:ext uri="{FF2B5EF4-FFF2-40B4-BE49-F238E27FC236}">
                <a16:creationId xmlns:a16="http://schemas.microsoft.com/office/drawing/2014/main" id="{02A26A26-C4B5-4D8E-73A4-981818756D94}"/>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6" name="Text Placeholder 11">
            <a:extLst>
              <a:ext uri="{FF2B5EF4-FFF2-40B4-BE49-F238E27FC236}">
                <a16:creationId xmlns:a16="http://schemas.microsoft.com/office/drawing/2014/main" id="{F8328C9E-9DA1-DF63-59C8-5F540DB4BB7E}"/>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32" name="TextBox 31">
            <a:extLst>
              <a:ext uri="{FF2B5EF4-FFF2-40B4-BE49-F238E27FC236}">
                <a16:creationId xmlns:a16="http://schemas.microsoft.com/office/drawing/2014/main" id="{4E1A6B9E-E779-E0D7-BC86-EA660E984003}"/>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F46F34F4-9E99-01A0-2C06-1C0C5E776290}"/>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77341710-98F6-F41B-8C50-352203DF2B2A}"/>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BC1EA7DC-B02A-FE29-687A-390579C75F8C}"/>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A412ECB0-A0F7-C3C3-CD7E-53BD50174983}"/>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2271902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e Chart &amp; Copy - Yellow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7B443-B36F-0143-9A72-596E9458A3DA}"/>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FFFE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Poppins" panose="00000500000000000000" pitchFamily="2" charset="0"/>
            </a:endParaRPr>
          </a:p>
        </p:txBody>
      </p:sp>
      <p:sp>
        <p:nvSpPr>
          <p:cNvPr id="25" name="Text Placeholder 11">
            <a:extLst>
              <a:ext uri="{FF2B5EF4-FFF2-40B4-BE49-F238E27FC236}">
                <a16:creationId xmlns:a16="http://schemas.microsoft.com/office/drawing/2014/main" id="{AE055DE8-0C87-1B8E-B033-C6AACEF7E883}"/>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6" name="Text Placeholder 11">
            <a:extLst>
              <a:ext uri="{FF2B5EF4-FFF2-40B4-BE49-F238E27FC236}">
                <a16:creationId xmlns:a16="http://schemas.microsoft.com/office/drawing/2014/main" id="{A7B175B1-4990-DB78-B09A-5CABDC6E0946}"/>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32" name="TextBox 31">
            <a:extLst>
              <a:ext uri="{FF2B5EF4-FFF2-40B4-BE49-F238E27FC236}">
                <a16:creationId xmlns:a16="http://schemas.microsoft.com/office/drawing/2014/main" id="{D5C357FA-846B-A0EC-644D-8C00E0D073E6}"/>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091828A5-E0F9-F12F-D6E9-03BB177B08C8}"/>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19CF92BA-CA8F-0DC8-7240-3FE5CDE3317F}"/>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0FC3A49A-8F27-4ABD-3E82-D19FBB8B20B8}"/>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A1EF4921-C4EA-38D0-FDB1-827E4E6B7F75}"/>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410475875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mp; Media - Blue">
    <p:bg>
      <p:bgPr>
        <a:blipFill dpi="0" rotWithShape="1">
          <a:blip r:embed="rId2" cstate="screen">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Text Placeholder 11">
            <a:extLst>
              <a:ext uri="{FF2B5EF4-FFF2-40B4-BE49-F238E27FC236}">
                <a16:creationId xmlns:a16="http://schemas.microsoft.com/office/drawing/2014/main" id="{9A20ABB2-4946-8543-8051-832C526BDE70}"/>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5" name="Text Placeholder 11">
            <a:extLst>
              <a:ext uri="{FF2B5EF4-FFF2-40B4-BE49-F238E27FC236}">
                <a16:creationId xmlns:a16="http://schemas.microsoft.com/office/drawing/2014/main" id="{05F2301F-306F-F745-8E98-23873CA63381}"/>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7" name="Text Placeholder 11">
            <a:extLst>
              <a:ext uri="{FF2B5EF4-FFF2-40B4-BE49-F238E27FC236}">
                <a16:creationId xmlns:a16="http://schemas.microsoft.com/office/drawing/2014/main" id="{C560DF7B-AF74-3B4B-9618-C8D97385E9C0}"/>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116DB742-7748-6B47-8825-E1F742F7A393}"/>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9" name="Text Placeholder 11">
            <a:extLst>
              <a:ext uri="{FF2B5EF4-FFF2-40B4-BE49-F238E27FC236}">
                <a16:creationId xmlns:a16="http://schemas.microsoft.com/office/drawing/2014/main" id="{4D9318EE-FBC8-5864-3CD0-AE0098E538F7}"/>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E84F7B52-8D5A-AF1A-29EE-E205DB0920A2}"/>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Content Placeholder 3">
            <a:extLst>
              <a:ext uri="{FF2B5EF4-FFF2-40B4-BE49-F238E27FC236}">
                <a16:creationId xmlns:a16="http://schemas.microsoft.com/office/drawing/2014/main" id="{7D29F004-17E9-56AE-60BE-6AF7E9D45C7F}"/>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Content Placeholder 3">
            <a:extLst>
              <a:ext uri="{FF2B5EF4-FFF2-40B4-BE49-F238E27FC236}">
                <a16:creationId xmlns:a16="http://schemas.microsoft.com/office/drawing/2014/main" id="{EEA18CF2-7030-5F92-17DA-C816F4E6622B}"/>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2" name="Picture 1">
            <a:extLst>
              <a:ext uri="{FF2B5EF4-FFF2-40B4-BE49-F238E27FC236}">
                <a16:creationId xmlns:a16="http://schemas.microsoft.com/office/drawing/2014/main" id="{DEA096BC-E124-A3C8-7101-B7F957B0170C}"/>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6" name="TextBox 5">
            <a:extLst>
              <a:ext uri="{FF2B5EF4-FFF2-40B4-BE49-F238E27FC236}">
                <a16:creationId xmlns:a16="http://schemas.microsoft.com/office/drawing/2014/main" id="{23F19E9F-F344-6302-5340-E96D54FF2151}"/>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4" name="Picture 3" descr="The Open University Logo">
            <a:extLst>
              <a:ext uri="{FF2B5EF4-FFF2-40B4-BE49-F238E27FC236}">
                <a16:creationId xmlns:a16="http://schemas.microsoft.com/office/drawing/2014/main" id="{38D216E0-7352-C52F-6A35-B80CBA184970}"/>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90291474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amp; Media - Green">
    <p:bg>
      <p:bgPr>
        <a:blipFill dpi="0" rotWithShape="1">
          <a:blip r:embed="rId2" cstate="screen">
            <a:alphaModFix amt="6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Text Placeholder 11">
            <a:extLst>
              <a:ext uri="{FF2B5EF4-FFF2-40B4-BE49-F238E27FC236}">
                <a16:creationId xmlns:a16="http://schemas.microsoft.com/office/drawing/2014/main" id="{C2A4FC37-64F1-B22C-8E38-7A3C90DBFD8E}"/>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0ABC2298-01AB-ED2E-6E05-CA32FACF9EBE}"/>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0" name="Text Placeholder 11">
            <a:extLst>
              <a:ext uri="{FF2B5EF4-FFF2-40B4-BE49-F238E27FC236}">
                <a16:creationId xmlns:a16="http://schemas.microsoft.com/office/drawing/2014/main" id="{8FAAEB2F-DEF2-71DD-AF98-C0A446D1229F}"/>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1" name="Text Placeholder 11">
            <a:extLst>
              <a:ext uri="{FF2B5EF4-FFF2-40B4-BE49-F238E27FC236}">
                <a16:creationId xmlns:a16="http://schemas.microsoft.com/office/drawing/2014/main" id="{8EA9D7F9-BC14-C206-DFF8-5ABCD5E6E7A5}"/>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 Placeholder 11">
            <a:extLst>
              <a:ext uri="{FF2B5EF4-FFF2-40B4-BE49-F238E27FC236}">
                <a16:creationId xmlns:a16="http://schemas.microsoft.com/office/drawing/2014/main" id="{1C2A8E84-605E-EB25-4A36-3D3984B92A31}"/>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4" name="Text Placeholder 11">
            <a:extLst>
              <a:ext uri="{FF2B5EF4-FFF2-40B4-BE49-F238E27FC236}">
                <a16:creationId xmlns:a16="http://schemas.microsoft.com/office/drawing/2014/main" id="{96C642D6-66F1-8A0A-CDDC-2EBC92AF862D}"/>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Content Placeholder 3">
            <a:extLst>
              <a:ext uri="{FF2B5EF4-FFF2-40B4-BE49-F238E27FC236}">
                <a16:creationId xmlns:a16="http://schemas.microsoft.com/office/drawing/2014/main" id="{CA09EE3C-F0CF-8B96-88AA-6DE36F7A6CBC}"/>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3">
            <a:extLst>
              <a:ext uri="{FF2B5EF4-FFF2-40B4-BE49-F238E27FC236}">
                <a16:creationId xmlns:a16="http://schemas.microsoft.com/office/drawing/2014/main" id="{9391E2F5-B870-1650-36DA-566F186BE6B9}"/>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FF3714E0-498A-B29B-94FB-DA93A6A9662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6" name="TextBox 5">
            <a:extLst>
              <a:ext uri="{FF2B5EF4-FFF2-40B4-BE49-F238E27FC236}">
                <a16:creationId xmlns:a16="http://schemas.microsoft.com/office/drawing/2014/main" id="{79E8BF09-B464-A1E1-02C2-01D09400BA77}"/>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4" name="Picture 3" descr="The Open University Logo">
            <a:extLst>
              <a:ext uri="{FF2B5EF4-FFF2-40B4-BE49-F238E27FC236}">
                <a16:creationId xmlns:a16="http://schemas.microsoft.com/office/drawing/2014/main" id="{1EB04BC9-BBC1-9452-43AC-4FD759F04F16}"/>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07568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amp; Media - Pink">
    <p:bg>
      <p:bgPr>
        <a:blipFill dpi="0" rotWithShape="1">
          <a:blip r:embed="rId2" cstate="screen">
            <a:alphaModFix amt="5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Text Placeholder 11">
            <a:extLst>
              <a:ext uri="{FF2B5EF4-FFF2-40B4-BE49-F238E27FC236}">
                <a16:creationId xmlns:a16="http://schemas.microsoft.com/office/drawing/2014/main" id="{DDA1F39E-370E-9BF5-101D-A0A5D784F8FC}"/>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DFB8AF0D-6CCE-C411-DB47-6E723C872006}"/>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0" name="Text Placeholder 11">
            <a:extLst>
              <a:ext uri="{FF2B5EF4-FFF2-40B4-BE49-F238E27FC236}">
                <a16:creationId xmlns:a16="http://schemas.microsoft.com/office/drawing/2014/main" id="{77B68DC7-43A5-C3AB-0F02-A24CE21AC048}"/>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1" name="Text Placeholder 11">
            <a:extLst>
              <a:ext uri="{FF2B5EF4-FFF2-40B4-BE49-F238E27FC236}">
                <a16:creationId xmlns:a16="http://schemas.microsoft.com/office/drawing/2014/main" id="{998BAA85-672C-2406-1402-92D7361EB722}"/>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 Placeholder 11">
            <a:extLst>
              <a:ext uri="{FF2B5EF4-FFF2-40B4-BE49-F238E27FC236}">
                <a16:creationId xmlns:a16="http://schemas.microsoft.com/office/drawing/2014/main" id="{4114C635-6BF1-6FFE-A4DB-8BB78F696D88}"/>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4" name="Text Placeholder 11">
            <a:extLst>
              <a:ext uri="{FF2B5EF4-FFF2-40B4-BE49-F238E27FC236}">
                <a16:creationId xmlns:a16="http://schemas.microsoft.com/office/drawing/2014/main" id="{FC530D6A-EBB8-CD26-B104-C0F70BBC946E}"/>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Content Placeholder 3">
            <a:extLst>
              <a:ext uri="{FF2B5EF4-FFF2-40B4-BE49-F238E27FC236}">
                <a16:creationId xmlns:a16="http://schemas.microsoft.com/office/drawing/2014/main" id="{3E24F392-DCB7-9BFE-802F-2C3A475EA0F3}"/>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3">
            <a:extLst>
              <a:ext uri="{FF2B5EF4-FFF2-40B4-BE49-F238E27FC236}">
                <a16:creationId xmlns:a16="http://schemas.microsoft.com/office/drawing/2014/main" id="{C48C1F3A-E328-D7D8-0A81-F997F4F944DC}"/>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B15771C0-93BA-5ADF-64A4-2A43F86D54F2}"/>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6" name="TextBox 5">
            <a:extLst>
              <a:ext uri="{FF2B5EF4-FFF2-40B4-BE49-F238E27FC236}">
                <a16:creationId xmlns:a16="http://schemas.microsoft.com/office/drawing/2014/main" id="{7EBDBA90-2059-F1EB-DC4D-1F490EC5C85F}"/>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4" name="Picture 3" descr="The Open University Logo">
            <a:extLst>
              <a:ext uri="{FF2B5EF4-FFF2-40B4-BE49-F238E27FC236}">
                <a16:creationId xmlns:a16="http://schemas.microsoft.com/office/drawing/2014/main" id="{DBE218AA-1FFB-BE5D-8642-2B04DCCE99A0}"/>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9549158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mp; Media - Yellow">
    <p:bg>
      <p:bgPr>
        <a:blipFill dpi="0" rotWithShape="1">
          <a:blip r:embed="rId2" cstate="screen">
            <a:alphaModFix amt="28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EEEF07-1889-D507-89A8-BB2EE63EB0BD}"/>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17" name="Text Placeholder 11">
            <a:extLst>
              <a:ext uri="{FF2B5EF4-FFF2-40B4-BE49-F238E27FC236}">
                <a16:creationId xmlns:a16="http://schemas.microsoft.com/office/drawing/2014/main" id="{8BEC0FC6-0311-3559-C180-50FE399D9CC5}"/>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D1F924AA-0E70-3369-B99A-AAFFD470F461}"/>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0" name="Text Placeholder 11">
            <a:extLst>
              <a:ext uri="{FF2B5EF4-FFF2-40B4-BE49-F238E27FC236}">
                <a16:creationId xmlns:a16="http://schemas.microsoft.com/office/drawing/2014/main" id="{F87F5EB3-C62D-D57D-1AAE-737B9D43A07A}"/>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1" name="Text Placeholder 11">
            <a:extLst>
              <a:ext uri="{FF2B5EF4-FFF2-40B4-BE49-F238E27FC236}">
                <a16:creationId xmlns:a16="http://schemas.microsoft.com/office/drawing/2014/main" id="{1FD2D1B6-81BB-517B-130B-5D9202C4FAAB}"/>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5" name="TextBox 24">
            <a:extLst>
              <a:ext uri="{FF2B5EF4-FFF2-40B4-BE49-F238E27FC236}">
                <a16:creationId xmlns:a16="http://schemas.microsoft.com/office/drawing/2014/main" id="{2DFA7EF7-2594-397E-B832-BCDBA1E05203}"/>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3" name="Text Placeholder 11">
            <a:extLst>
              <a:ext uri="{FF2B5EF4-FFF2-40B4-BE49-F238E27FC236}">
                <a16:creationId xmlns:a16="http://schemas.microsoft.com/office/drawing/2014/main" id="{C2BD26A5-F2B2-8F17-EF04-893F3851265E}"/>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4" name="Text Placeholder 11">
            <a:extLst>
              <a:ext uri="{FF2B5EF4-FFF2-40B4-BE49-F238E27FC236}">
                <a16:creationId xmlns:a16="http://schemas.microsoft.com/office/drawing/2014/main" id="{FA620FFB-407F-A512-2C9D-569EEBC1E883}"/>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Content Placeholder 3">
            <a:extLst>
              <a:ext uri="{FF2B5EF4-FFF2-40B4-BE49-F238E27FC236}">
                <a16:creationId xmlns:a16="http://schemas.microsoft.com/office/drawing/2014/main" id="{3F65C4A6-90EE-54F5-1CA2-BBB24F562C52}"/>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4"/>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3">
            <a:extLst>
              <a:ext uri="{FF2B5EF4-FFF2-40B4-BE49-F238E27FC236}">
                <a16:creationId xmlns:a16="http://schemas.microsoft.com/office/drawing/2014/main" id="{801F7FFA-E94E-A280-B1B5-ACAC603AC4BB}"/>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4"/>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The Open University Logo">
            <a:extLst>
              <a:ext uri="{FF2B5EF4-FFF2-40B4-BE49-F238E27FC236}">
                <a16:creationId xmlns:a16="http://schemas.microsoft.com/office/drawing/2014/main" id="{5E1AC07D-4E2F-CEA1-4D8E-FFA7745DD919}"/>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028787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End Slide 1">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D467C06D-0BA0-E66A-1254-70AFC158713D}"/>
              </a:ext>
            </a:extLst>
          </p:cNvPr>
          <p:cNvSpPr>
            <a:spLocks noGrp="1"/>
          </p:cNvSpPr>
          <p:nvPr>
            <p:ph type="body" sz="quarter" idx="10" hasCustomPrompt="1"/>
          </p:nvPr>
        </p:nvSpPr>
        <p:spPr>
          <a:xfrm>
            <a:off x="340167" y="3124517"/>
            <a:ext cx="7500938" cy="608965"/>
          </a:xfrm>
          <a:prstGeom prst="rect">
            <a:avLst/>
          </a:prstGeom>
        </p:spPr>
        <p:txBody>
          <a:bodyPr/>
          <a:lstStyle>
            <a:lvl1pPr marL="0" indent="0">
              <a:buNone/>
              <a:defRPr sz="4400" b="1">
                <a:solidFill>
                  <a:schemeClr val="bg1"/>
                </a:solidFill>
                <a:latin typeface="Poppins SemiBold" panose="00000700000000000000" pitchFamily="50" charset="0"/>
                <a:cs typeface="Poppins SemiBold" panose="00000700000000000000" pitchFamily="50"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GB"/>
              <a:t>Type your message here</a:t>
            </a:r>
          </a:p>
        </p:txBody>
      </p:sp>
      <p:pic>
        <p:nvPicPr>
          <p:cNvPr id="2" name="Picture 1" descr="The Open University Logo">
            <a:extLst>
              <a:ext uri="{FF2B5EF4-FFF2-40B4-BE49-F238E27FC236}">
                <a16:creationId xmlns:a16="http://schemas.microsoft.com/office/drawing/2014/main" id="{98F1B169-2DA1-B49F-3EA1-DD312E568D4C}"/>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12810844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End Slide 2">
    <p:spTree>
      <p:nvGrpSpPr>
        <p:cNvPr id="1" name=""/>
        <p:cNvGrpSpPr/>
        <p:nvPr/>
      </p:nvGrpSpPr>
      <p:grpSpPr>
        <a:xfrm>
          <a:off x="0" y="0"/>
          <a:ext cx="0" cy="0"/>
          <a:chOff x="0" y="0"/>
          <a:chExt cx="0" cy="0"/>
        </a:xfrm>
      </p:grpSpPr>
      <p:pic>
        <p:nvPicPr>
          <p:cNvPr id="4" name="Picture 3" descr="The Open University Logo">
            <a:extLst>
              <a:ext uri="{FF2B5EF4-FFF2-40B4-BE49-F238E27FC236}">
                <a16:creationId xmlns:a16="http://schemas.microsoft.com/office/drawing/2014/main" id="{EA88F0E0-0334-005F-5AE6-97F8EFADF09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074299" y="2622093"/>
            <a:ext cx="6043402" cy="2021693"/>
          </a:xfrm>
          <a:prstGeom prst="rect">
            <a:avLst/>
          </a:prstGeom>
        </p:spPr>
      </p:pic>
    </p:spTree>
    <p:extLst>
      <p:ext uri="{BB962C8B-B14F-4D97-AF65-F5344CB8AC3E}">
        <p14:creationId xmlns:p14="http://schemas.microsoft.com/office/powerpoint/2010/main" val="85645115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Front Cover 1">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8" y="0"/>
            <a:ext cx="6098726" cy="3810000"/>
          </a:xfrm>
          <a:custGeom>
            <a:avLst/>
            <a:gdLst>
              <a:gd name="connsiteX0" fmla="*/ 1626032 w 7810500"/>
              <a:gd name="connsiteY0" fmla="*/ 0 h 3810000"/>
              <a:gd name="connsiteX1" fmla="*/ 6184468 w 7810500"/>
              <a:gd name="connsiteY1" fmla="*/ 0 h 3810000"/>
              <a:gd name="connsiteX2" fmla="*/ 7810500 w 7810500"/>
              <a:gd name="connsiteY2" fmla="*/ 1626032 h 3810000"/>
              <a:gd name="connsiteX3" fmla="*/ 7810500 w 7810500"/>
              <a:gd name="connsiteY3" fmla="*/ 3625329 h 3810000"/>
              <a:gd name="connsiteX4" fmla="*/ 7625829 w 7810500"/>
              <a:gd name="connsiteY4" fmla="*/ 3810000 h 3810000"/>
              <a:gd name="connsiteX5" fmla="*/ 184671 w 7810500"/>
              <a:gd name="connsiteY5" fmla="*/ 3810000 h 3810000"/>
              <a:gd name="connsiteX6" fmla="*/ 0 w 7810500"/>
              <a:gd name="connsiteY6" fmla="*/ 3625329 h 3810000"/>
              <a:gd name="connsiteX7" fmla="*/ 0 w 7810500"/>
              <a:gd name="connsiteY7" fmla="*/ 1626032 h 3810000"/>
              <a:gd name="connsiteX8" fmla="*/ 1626032 w 7810500"/>
              <a:gd name="connsiteY8" fmla="*/ 0 h 3810000"/>
              <a:gd name="connsiteX0" fmla="*/ 1626032 w 7810500"/>
              <a:gd name="connsiteY0" fmla="*/ 0 h 3810000"/>
              <a:gd name="connsiteX1" fmla="*/ 6184468 w 7810500"/>
              <a:gd name="connsiteY1" fmla="*/ 0 h 3810000"/>
              <a:gd name="connsiteX2" fmla="*/ 7810500 w 7810500"/>
              <a:gd name="connsiteY2" fmla="*/ 3625329 h 3810000"/>
              <a:gd name="connsiteX3" fmla="*/ 7625829 w 7810500"/>
              <a:gd name="connsiteY3" fmla="*/ 3810000 h 3810000"/>
              <a:gd name="connsiteX4" fmla="*/ 184671 w 7810500"/>
              <a:gd name="connsiteY4" fmla="*/ 3810000 h 3810000"/>
              <a:gd name="connsiteX5" fmla="*/ 0 w 7810500"/>
              <a:gd name="connsiteY5" fmla="*/ 3625329 h 3810000"/>
              <a:gd name="connsiteX6" fmla="*/ 0 w 7810500"/>
              <a:gd name="connsiteY6" fmla="*/ 1626032 h 3810000"/>
              <a:gd name="connsiteX7" fmla="*/ 1626032 w 7810500"/>
              <a:gd name="connsiteY7" fmla="*/ 0 h 3810000"/>
              <a:gd name="connsiteX0" fmla="*/ 1626032 w 7963808"/>
              <a:gd name="connsiteY0" fmla="*/ 0 h 3810000"/>
              <a:gd name="connsiteX1" fmla="*/ 6184468 w 7963808"/>
              <a:gd name="connsiteY1" fmla="*/ 0 h 3810000"/>
              <a:gd name="connsiteX2" fmla="*/ 7625829 w 7963808"/>
              <a:gd name="connsiteY2" fmla="*/ 3810000 h 3810000"/>
              <a:gd name="connsiteX3" fmla="*/ 184671 w 7963808"/>
              <a:gd name="connsiteY3" fmla="*/ 3810000 h 3810000"/>
              <a:gd name="connsiteX4" fmla="*/ 0 w 7963808"/>
              <a:gd name="connsiteY4" fmla="*/ 3625329 h 3810000"/>
              <a:gd name="connsiteX5" fmla="*/ 0 w 7963808"/>
              <a:gd name="connsiteY5" fmla="*/ 1626032 h 3810000"/>
              <a:gd name="connsiteX6" fmla="*/ 1626032 w 7963808"/>
              <a:gd name="connsiteY6" fmla="*/ 0 h 3810000"/>
              <a:gd name="connsiteX0" fmla="*/ 1626032 w 6876799"/>
              <a:gd name="connsiteY0" fmla="*/ 0 h 3810000"/>
              <a:gd name="connsiteX1" fmla="*/ 6184468 w 6876799"/>
              <a:gd name="connsiteY1" fmla="*/ 0 h 3810000"/>
              <a:gd name="connsiteX2" fmla="*/ 6063729 w 6876799"/>
              <a:gd name="connsiteY2" fmla="*/ 3797300 h 3810000"/>
              <a:gd name="connsiteX3" fmla="*/ 184671 w 6876799"/>
              <a:gd name="connsiteY3" fmla="*/ 3810000 h 3810000"/>
              <a:gd name="connsiteX4" fmla="*/ 0 w 6876799"/>
              <a:gd name="connsiteY4" fmla="*/ 3625329 h 3810000"/>
              <a:gd name="connsiteX5" fmla="*/ 0 w 6876799"/>
              <a:gd name="connsiteY5" fmla="*/ 1626032 h 3810000"/>
              <a:gd name="connsiteX6" fmla="*/ 1626032 w 6876799"/>
              <a:gd name="connsiteY6" fmla="*/ 0 h 3810000"/>
              <a:gd name="connsiteX0" fmla="*/ 1626032 w 6601473"/>
              <a:gd name="connsiteY0" fmla="*/ 0 h 3810000"/>
              <a:gd name="connsiteX1" fmla="*/ 6184468 w 6601473"/>
              <a:gd name="connsiteY1" fmla="*/ 0 h 3810000"/>
              <a:gd name="connsiteX2" fmla="*/ 6063729 w 6601473"/>
              <a:gd name="connsiteY2" fmla="*/ 3797300 h 3810000"/>
              <a:gd name="connsiteX3" fmla="*/ 184671 w 6601473"/>
              <a:gd name="connsiteY3" fmla="*/ 3810000 h 3810000"/>
              <a:gd name="connsiteX4" fmla="*/ 0 w 6601473"/>
              <a:gd name="connsiteY4" fmla="*/ 3625329 h 3810000"/>
              <a:gd name="connsiteX5" fmla="*/ 0 w 6601473"/>
              <a:gd name="connsiteY5" fmla="*/ 1626032 h 3810000"/>
              <a:gd name="connsiteX6" fmla="*/ 1626032 w 6601473"/>
              <a:gd name="connsiteY6" fmla="*/ 0 h 3810000"/>
              <a:gd name="connsiteX0" fmla="*/ 1626032 w 6605873"/>
              <a:gd name="connsiteY0" fmla="*/ 0 h 3810000"/>
              <a:gd name="connsiteX1" fmla="*/ 6184468 w 6605873"/>
              <a:gd name="connsiteY1" fmla="*/ 0 h 3810000"/>
              <a:gd name="connsiteX2" fmla="*/ 6082779 w 6605873"/>
              <a:gd name="connsiteY2" fmla="*/ 3802063 h 3810000"/>
              <a:gd name="connsiteX3" fmla="*/ 184671 w 6605873"/>
              <a:gd name="connsiteY3" fmla="*/ 3810000 h 3810000"/>
              <a:gd name="connsiteX4" fmla="*/ 0 w 6605873"/>
              <a:gd name="connsiteY4" fmla="*/ 3625329 h 3810000"/>
              <a:gd name="connsiteX5" fmla="*/ 0 w 6605873"/>
              <a:gd name="connsiteY5" fmla="*/ 1626032 h 3810000"/>
              <a:gd name="connsiteX6" fmla="*/ 1626032 w 6605873"/>
              <a:gd name="connsiteY6" fmla="*/ 0 h 3810000"/>
              <a:gd name="connsiteX0" fmla="*/ 1626032 w 6524678"/>
              <a:gd name="connsiteY0" fmla="*/ 6350 h 3816350"/>
              <a:gd name="connsiteX1" fmla="*/ 6076518 w 6524678"/>
              <a:gd name="connsiteY1" fmla="*/ 0 h 3816350"/>
              <a:gd name="connsiteX2" fmla="*/ 6082779 w 6524678"/>
              <a:gd name="connsiteY2" fmla="*/ 3808413 h 3816350"/>
              <a:gd name="connsiteX3" fmla="*/ 184671 w 6524678"/>
              <a:gd name="connsiteY3" fmla="*/ 3816350 h 3816350"/>
              <a:gd name="connsiteX4" fmla="*/ 0 w 6524678"/>
              <a:gd name="connsiteY4" fmla="*/ 3631679 h 3816350"/>
              <a:gd name="connsiteX5" fmla="*/ 0 w 6524678"/>
              <a:gd name="connsiteY5" fmla="*/ 1632382 h 3816350"/>
              <a:gd name="connsiteX6" fmla="*/ 1626032 w 6524678"/>
              <a:gd name="connsiteY6" fmla="*/ 6350 h 3816350"/>
              <a:gd name="connsiteX0" fmla="*/ 1626032 w 6087407"/>
              <a:gd name="connsiteY0" fmla="*/ 6350 h 3816350"/>
              <a:gd name="connsiteX1" fmla="*/ 6076518 w 6087407"/>
              <a:gd name="connsiteY1" fmla="*/ 0 h 3816350"/>
              <a:gd name="connsiteX2" fmla="*/ 6082779 w 6087407"/>
              <a:gd name="connsiteY2" fmla="*/ 3808413 h 3816350"/>
              <a:gd name="connsiteX3" fmla="*/ 184671 w 6087407"/>
              <a:gd name="connsiteY3" fmla="*/ 3816350 h 3816350"/>
              <a:gd name="connsiteX4" fmla="*/ 0 w 6087407"/>
              <a:gd name="connsiteY4" fmla="*/ 3631679 h 3816350"/>
              <a:gd name="connsiteX5" fmla="*/ 0 w 6087407"/>
              <a:gd name="connsiteY5" fmla="*/ 1632382 h 3816350"/>
              <a:gd name="connsiteX6" fmla="*/ 1626032 w 6087407"/>
              <a:gd name="connsiteY6" fmla="*/ 6350 h 3816350"/>
              <a:gd name="connsiteX0" fmla="*/ 1626032 w 6100891"/>
              <a:gd name="connsiteY0" fmla="*/ 0 h 3810000"/>
              <a:gd name="connsiteX1" fmla="*/ 6097949 w 6100891"/>
              <a:gd name="connsiteY1" fmla="*/ 794 h 3810000"/>
              <a:gd name="connsiteX2" fmla="*/ 6082779 w 6100891"/>
              <a:gd name="connsiteY2" fmla="*/ 3802063 h 3810000"/>
              <a:gd name="connsiteX3" fmla="*/ 184671 w 6100891"/>
              <a:gd name="connsiteY3" fmla="*/ 3810000 h 3810000"/>
              <a:gd name="connsiteX4" fmla="*/ 0 w 6100891"/>
              <a:gd name="connsiteY4" fmla="*/ 3625329 h 3810000"/>
              <a:gd name="connsiteX5" fmla="*/ 0 w 6100891"/>
              <a:gd name="connsiteY5" fmla="*/ 1626032 h 3810000"/>
              <a:gd name="connsiteX6" fmla="*/ 1626032 w 6100891"/>
              <a:gd name="connsiteY6" fmla="*/ 0 h 3810000"/>
              <a:gd name="connsiteX0" fmla="*/ 1626032 w 6098322"/>
              <a:gd name="connsiteY0" fmla="*/ 0 h 3810000"/>
              <a:gd name="connsiteX1" fmla="*/ 6097949 w 6098322"/>
              <a:gd name="connsiteY1" fmla="*/ 794 h 3810000"/>
              <a:gd name="connsiteX2" fmla="*/ 6082779 w 6098322"/>
              <a:gd name="connsiteY2" fmla="*/ 3802063 h 3810000"/>
              <a:gd name="connsiteX3" fmla="*/ 184671 w 6098322"/>
              <a:gd name="connsiteY3" fmla="*/ 3810000 h 3810000"/>
              <a:gd name="connsiteX4" fmla="*/ 0 w 6098322"/>
              <a:gd name="connsiteY4" fmla="*/ 3625329 h 3810000"/>
              <a:gd name="connsiteX5" fmla="*/ 0 w 6098322"/>
              <a:gd name="connsiteY5" fmla="*/ 1626032 h 3810000"/>
              <a:gd name="connsiteX6" fmla="*/ 1626032 w 6098322"/>
              <a:gd name="connsiteY6" fmla="*/ 0 h 3810000"/>
              <a:gd name="connsiteX0" fmla="*/ 1626032 w 6102062"/>
              <a:gd name="connsiteY0" fmla="*/ 0 h 3810000"/>
              <a:gd name="connsiteX1" fmla="*/ 6097949 w 6102062"/>
              <a:gd name="connsiteY1" fmla="*/ 794 h 3810000"/>
              <a:gd name="connsiteX2" fmla="*/ 6097066 w 6102062"/>
              <a:gd name="connsiteY2" fmla="*/ 3806825 h 3810000"/>
              <a:gd name="connsiteX3" fmla="*/ 184671 w 6102062"/>
              <a:gd name="connsiteY3" fmla="*/ 3810000 h 3810000"/>
              <a:gd name="connsiteX4" fmla="*/ 0 w 6102062"/>
              <a:gd name="connsiteY4" fmla="*/ 3625329 h 3810000"/>
              <a:gd name="connsiteX5" fmla="*/ 0 w 6102062"/>
              <a:gd name="connsiteY5" fmla="*/ 1626032 h 3810000"/>
              <a:gd name="connsiteX6" fmla="*/ 1626032 w 6102062"/>
              <a:gd name="connsiteY6" fmla="*/ 0 h 3810000"/>
              <a:gd name="connsiteX0" fmla="*/ 1626032 w 6098726"/>
              <a:gd name="connsiteY0" fmla="*/ 0 h 3810000"/>
              <a:gd name="connsiteX1" fmla="*/ 6097949 w 6098726"/>
              <a:gd name="connsiteY1" fmla="*/ 794 h 3810000"/>
              <a:gd name="connsiteX2" fmla="*/ 6097066 w 6098726"/>
              <a:gd name="connsiteY2" fmla="*/ 3806825 h 3810000"/>
              <a:gd name="connsiteX3" fmla="*/ 184671 w 6098726"/>
              <a:gd name="connsiteY3" fmla="*/ 3810000 h 3810000"/>
              <a:gd name="connsiteX4" fmla="*/ 0 w 6098726"/>
              <a:gd name="connsiteY4" fmla="*/ 3625329 h 3810000"/>
              <a:gd name="connsiteX5" fmla="*/ 0 w 6098726"/>
              <a:gd name="connsiteY5" fmla="*/ 1626032 h 3810000"/>
              <a:gd name="connsiteX6" fmla="*/ 1626032 w 6098726"/>
              <a:gd name="connsiteY6" fmla="*/ 0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8726" h="3810000">
                <a:moveTo>
                  <a:pt x="1626032" y="0"/>
                </a:moveTo>
                <a:lnTo>
                  <a:pt x="6097949" y="794"/>
                </a:lnTo>
                <a:cubicBezTo>
                  <a:pt x="6100171" y="1699419"/>
                  <a:pt x="6096907" y="2640806"/>
                  <a:pt x="6097066" y="3806825"/>
                </a:cubicBezTo>
                <a:lnTo>
                  <a:pt x="184671" y="3810000"/>
                </a:lnTo>
                <a:cubicBezTo>
                  <a:pt x="82680" y="3810000"/>
                  <a:pt x="0" y="3727320"/>
                  <a:pt x="0" y="3625329"/>
                </a:cubicBezTo>
                <a:lnTo>
                  <a:pt x="0" y="1626032"/>
                </a:lnTo>
                <a:cubicBezTo>
                  <a:pt x="0" y="727999"/>
                  <a:pt x="727999" y="0"/>
                  <a:pt x="1626032" y="0"/>
                </a:cubicBezTo>
                <a:close/>
              </a:path>
            </a:pathLst>
          </a:custGeom>
        </p:spPr>
        <p:txBody>
          <a:bodyPr>
            <a:normAutofit/>
          </a:bodyPr>
          <a:lstStyle>
            <a:lvl1pPr marL="0" indent="0" algn="r">
              <a:buNone/>
              <a:defRPr sz="1800">
                <a:solidFill>
                  <a:schemeClr val="bg1"/>
                </a:solidFill>
                <a:latin typeface="Poppins" panose="00000500000000000000" pitchFamily="2" charset="0"/>
                <a:cs typeface="Poppins" panose="00000500000000000000" pitchFamily="2" charset="0"/>
              </a:defRPr>
            </a:lvl1pPr>
          </a:lstStyle>
          <a:p>
            <a:r>
              <a:rPr lang="en-US"/>
              <a:t>Click icon to add picture</a:t>
            </a:r>
          </a:p>
        </p:txBody>
      </p:sp>
      <p:pic>
        <p:nvPicPr>
          <p:cNvPr id="10" name="Picture 9">
            <a:extLst>
              <a:ext uri="{FF2B5EF4-FFF2-40B4-BE49-F238E27FC236}">
                <a16:creationId xmlns:a16="http://schemas.microsoft.com/office/drawing/2014/main" id="{0828ED38-053B-074D-A6A5-1C9374EA7F4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3810000"/>
            <a:ext cx="6096000" cy="3048000"/>
          </a:xfrm>
          <a:prstGeom prst="rect">
            <a:avLst/>
          </a:prstGeom>
        </p:spPr>
      </p:pic>
      <p:sp>
        <p:nvSpPr>
          <p:cNvPr id="12" name="Text Placeholder 11">
            <a:extLst>
              <a:ext uri="{FF2B5EF4-FFF2-40B4-BE49-F238E27FC236}">
                <a16:creationId xmlns:a16="http://schemas.microsoft.com/office/drawing/2014/main" id="{25F86F0A-6A1A-3248-8370-3930F881013A}"/>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7" name="Text Placeholder 11">
            <a:extLst>
              <a:ext uri="{FF2B5EF4-FFF2-40B4-BE49-F238E27FC236}">
                <a16:creationId xmlns:a16="http://schemas.microsoft.com/office/drawing/2014/main" id="{01B5291B-A0B5-0A34-5C7E-79E2E3F68ACC}"/>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2" name="Text Placeholder 11">
            <a:extLst>
              <a:ext uri="{FF2B5EF4-FFF2-40B4-BE49-F238E27FC236}">
                <a16:creationId xmlns:a16="http://schemas.microsoft.com/office/drawing/2014/main" id="{8D5457D4-902F-B0A0-0CA3-AB0C3D54F72F}"/>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3" name="Text Placeholder 11">
            <a:extLst>
              <a:ext uri="{FF2B5EF4-FFF2-40B4-BE49-F238E27FC236}">
                <a16:creationId xmlns:a16="http://schemas.microsoft.com/office/drawing/2014/main" id="{14F31047-4864-D68A-2944-4FD900DC0466}"/>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04D3CA51-9B82-D8B8-96F1-42FE5F9B17AD}"/>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pic>
        <p:nvPicPr>
          <p:cNvPr id="14" name="Picture 13" descr="The Open University Logo">
            <a:extLst>
              <a:ext uri="{FF2B5EF4-FFF2-40B4-BE49-F238E27FC236}">
                <a16:creationId xmlns:a16="http://schemas.microsoft.com/office/drawing/2014/main" id="{41C1F544-4F91-82A6-00C9-2CD07BD90F6A}"/>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41305634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ront Cover 2">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9" y="0"/>
            <a:ext cx="6096001" cy="5334000"/>
          </a:xfrm>
          <a:prstGeom prst="round2SameRect">
            <a:avLst>
              <a:gd name="adj1" fmla="val 42678"/>
              <a:gd name="adj2" fmla="val 4847"/>
            </a:avLst>
          </a:prstGeom>
        </p:spPr>
        <p:txBody>
          <a:bodyPr/>
          <a:lstStyle>
            <a:lvl1pPr marL="0" indent="0" algn="ctr">
              <a:buNone/>
              <a:defRPr>
                <a:solidFill>
                  <a:schemeClr val="bg1"/>
                </a:solidFill>
                <a:latin typeface="Poppins" panose="00000500000000000000" pitchFamily="2" charset="0"/>
                <a:cs typeface="Poppins" panose="00000500000000000000" pitchFamily="2" charset="0"/>
              </a:defRPr>
            </a:lvl1pPr>
          </a:lstStyle>
          <a:p>
            <a:r>
              <a:rPr lang="en-US"/>
              <a:t>Click icon to add picture</a:t>
            </a:r>
          </a:p>
        </p:txBody>
      </p:sp>
      <p:pic>
        <p:nvPicPr>
          <p:cNvPr id="4" name="Picture 3">
            <a:extLst>
              <a:ext uri="{FF2B5EF4-FFF2-40B4-BE49-F238E27FC236}">
                <a16:creationId xmlns:a16="http://schemas.microsoft.com/office/drawing/2014/main" id="{6ED31C04-0A53-3A47-8287-081AE26B8A3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5334000"/>
            <a:ext cx="6096000" cy="1524000"/>
          </a:xfrm>
          <a:prstGeom prst="rect">
            <a:avLst/>
          </a:prstGeom>
        </p:spPr>
      </p:pic>
      <p:sp>
        <p:nvSpPr>
          <p:cNvPr id="9" name="Text Placeholder 11">
            <a:extLst>
              <a:ext uri="{FF2B5EF4-FFF2-40B4-BE49-F238E27FC236}">
                <a16:creationId xmlns:a16="http://schemas.microsoft.com/office/drawing/2014/main" id="{E28EB488-1C80-0E67-1A53-022688EC4609}"/>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2" name="Text Placeholder 11">
            <a:extLst>
              <a:ext uri="{FF2B5EF4-FFF2-40B4-BE49-F238E27FC236}">
                <a16:creationId xmlns:a16="http://schemas.microsoft.com/office/drawing/2014/main" id="{9E9177B3-5DDF-C49A-F04A-F97D821D76FD}"/>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3" name="Text Placeholder 11">
            <a:extLst>
              <a:ext uri="{FF2B5EF4-FFF2-40B4-BE49-F238E27FC236}">
                <a16:creationId xmlns:a16="http://schemas.microsoft.com/office/drawing/2014/main" id="{D3418B85-C84C-B824-D28F-BA79F5E04CAD}"/>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5" name="Text Placeholder 11">
            <a:extLst>
              <a:ext uri="{FF2B5EF4-FFF2-40B4-BE49-F238E27FC236}">
                <a16:creationId xmlns:a16="http://schemas.microsoft.com/office/drawing/2014/main" id="{AE5F6774-8098-996B-DB40-EA611D348D2A}"/>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6" name="Text Placeholder 11">
            <a:extLst>
              <a:ext uri="{FF2B5EF4-FFF2-40B4-BE49-F238E27FC236}">
                <a16:creationId xmlns:a16="http://schemas.microsoft.com/office/drawing/2014/main" id="{02518C58-E2DB-02D3-8708-B87996A9E5BC}"/>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pic>
        <p:nvPicPr>
          <p:cNvPr id="15" name="Picture 14" descr="The Open University Logo">
            <a:extLst>
              <a:ext uri="{FF2B5EF4-FFF2-40B4-BE49-F238E27FC236}">
                <a16:creationId xmlns:a16="http://schemas.microsoft.com/office/drawing/2014/main" id="{95ADE654-C78D-7069-71BF-CB8E04298DE3}"/>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119726668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ront Cover 3">
    <p:spTree>
      <p:nvGrpSpPr>
        <p:cNvPr id="1" name=""/>
        <p:cNvGrpSpPr/>
        <p:nvPr/>
      </p:nvGrpSpPr>
      <p:grpSpPr>
        <a:xfrm>
          <a:off x="0" y="0"/>
          <a:ext cx="0" cy="0"/>
          <a:chOff x="0" y="0"/>
          <a:chExt cx="0" cy="0"/>
        </a:xfrm>
      </p:grpSpPr>
      <p:sp>
        <p:nvSpPr>
          <p:cNvPr id="9" name="Text Placeholder 11">
            <a:extLst>
              <a:ext uri="{FF2B5EF4-FFF2-40B4-BE49-F238E27FC236}">
                <a16:creationId xmlns:a16="http://schemas.microsoft.com/office/drawing/2014/main" id="{E28EB488-1C80-0E67-1A53-022688EC4609}"/>
              </a:ext>
            </a:extLst>
          </p:cNvPr>
          <p:cNvSpPr>
            <a:spLocks noGrp="1"/>
          </p:cNvSpPr>
          <p:nvPr>
            <p:ph type="body" sz="quarter" idx="11" hasCustomPrompt="1"/>
          </p:nvPr>
        </p:nvSpPr>
        <p:spPr>
          <a:xfrm>
            <a:off x="408207" y="559121"/>
            <a:ext cx="10740439"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2" name="Text Placeholder 11">
            <a:extLst>
              <a:ext uri="{FF2B5EF4-FFF2-40B4-BE49-F238E27FC236}">
                <a16:creationId xmlns:a16="http://schemas.microsoft.com/office/drawing/2014/main" id="{ACA2EAA2-94E2-6FA0-C059-2C890F869226}"/>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3" name="Text Placeholder 11">
            <a:extLst>
              <a:ext uri="{FF2B5EF4-FFF2-40B4-BE49-F238E27FC236}">
                <a16:creationId xmlns:a16="http://schemas.microsoft.com/office/drawing/2014/main" id="{96034E2F-27F1-1CF2-367B-4204B15ECE78}"/>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1276E79C-EF9C-9014-0C08-C31EE127DC52}"/>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sp>
        <p:nvSpPr>
          <p:cNvPr id="5" name="Text Placeholder 11">
            <a:extLst>
              <a:ext uri="{FF2B5EF4-FFF2-40B4-BE49-F238E27FC236}">
                <a16:creationId xmlns:a16="http://schemas.microsoft.com/office/drawing/2014/main" id="{98D122DE-5974-E6F7-5A07-1674D7445444}"/>
              </a:ext>
            </a:extLst>
          </p:cNvPr>
          <p:cNvSpPr>
            <a:spLocks noGrp="1"/>
          </p:cNvSpPr>
          <p:nvPr>
            <p:ph type="body" sz="quarter" idx="16" hasCustomPrompt="1"/>
          </p:nvPr>
        </p:nvSpPr>
        <p:spPr>
          <a:xfrm>
            <a:off x="408208" y="2431330"/>
            <a:ext cx="10740438"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pic>
        <p:nvPicPr>
          <p:cNvPr id="6" name="Picture 5" descr="The Open University Logo">
            <a:extLst>
              <a:ext uri="{FF2B5EF4-FFF2-40B4-BE49-F238E27FC236}">
                <a16:creationId xmlns:a16="http://schemas.microsoft.com/office/drawing/2014/main" id="{21830BFA-19EA-B404-F805-72BD114E6B2B}"/>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27424321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theme" Target="../theme/theme2.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5" Type="http://schemas.openxmlformats.org/officeDocument/2006/relationships/slideLayout" Target="../slideLayouts/slideLayout18.xml"/><Relationship Id="rId10" Type="http://schemas.openxmlformats.org/officeDocument/2006/relationships/slideLayout" Target="../slideLayouts/slideLayout13.xml"/><Relationship Id="rId19" Type="http://schemas.openxmlformats.org/officeDocument/2006/relationships/slideLayout" Target="../slideLayouts/slideLayout2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7.xml"/><Relationship Id="rId2" Type="http://schemas.openxmlformats.org/officeDocument/2006/relationships/slideLayout" Target="../slideLayouts/slideLayout26.xml"/><Relationship Id="rId1" Type="http://schemas.openxmlformats.org/officeDocument/2006/relationships/slideLayout" Target="../slideLayouts/slideLayout25.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BB4780-4959-E441-87C3-B265F63A80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2B00EC-F294-CD4B-BCBA-AF4A8BC262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1ED8D8-BEBD-1B42-B387-F27F84E37D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Poppins" panose="00000500000000000000" pitchFamily="2" charset="0"/>
              </a:defRPr>
            </a:lvl1pPr>
          </a:lstStyle>
          <a:p>
            <a:fld id="{0AAA8F9F-42A8-344E-BFDB-6B187AAC9728}" type="datetimeFigureOut">
              <a:rPr lang="en-US" smtClean="0"/>
              <a:pPr/>
              <a:t>9/7/2026</a:t>
            </a:fld>
            <a:endParaRPr lang="en-US"/>
          </a:p>
        </p:txBody>
      </p:sp>
      <p:sp>
        <p:nvSpPr>
          <p:cNvPr id="5" name="Footer Placeholder 4">
            <a:extLst>
              <a:ext uri="{FF2B5EF4-FFF2-40B4-BE49-F238E27FC236}">
                <a16:creationId xmlns:a16="http://schemas.microsoft.com/office/drawing/2014/main" id="{16D480C4-4982-D141-B7F4-847D6255AB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Poppins" panose="00000500000000000000" pitchFamily="2" charset="0"/>
              </a:defRPr>
            </a:lvl1pPr>
          </a:lstStyle>
          <a:p>
            <a:endParaRPr lang="en-US"/>
          </a:p>
        </p:txBody>
      </p:sp>
      <p:sp>
        <p:nvSpPr>
          <p:cNvPr id="6" name="Slide Number Placeholder 5">
            <a:extLst>
              <a:ext uri="{FF2B5EF4-FFF2-40B4-BE49-F238E27FC236}">
                <a16:creationId xmlns:a16="http://schemas.microsoft.com/office/drawing/2014/main" id="{4BA1986B-A33C-FB46-96C5-A7D0198BBA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Poppins" panose="00000500000000000000" pitchFamily="2" charset="0"/>
              </a:defRPr>
            </a:lvl1pPr>
          </a:lstStyle>
          <a:p>
            <a:fld id="{60BAE0D0-DB37-5740-9BD9-F5C7BF39F16E}" type="slidenum">
              <a:rPr lang="en-US" smtClean="0"/>
              <a:pPr/>
              <a:t>‹#›</a:t>
            </a:fld>
            <a:endParaRPr lang="en-US"/>
          </a:p>
        </p:txBody>
      </p:sp>
    </p:spTree>
    <p:extLst>
      <p:ext uri="{BB962C8B-B14F-4D97-AF65-F5344CB8AC3E}">
        <p14:creationId xmlns:p14="http://schemas.microsoft.com/office/powerpoint/2010/main" val="65802293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l" defTabSz="914400" rtl="0" eaLnBrk="1" latinLnBrk="0" hangingPunct="1">
        <a:lnSpc>
          <a:spcPct val="90000"/>
        </a:lnSpc>
        <a:spcBef>
          <a:spcPct val="0"/>
        </a:spcBef>
        <a:buNone/>
        <a:defRPr sz="4400" kern="1200">
          <a:solidFill>
            <a:schemeClr val="tx1"/>
          </a:solidFill>
          <a:latin typeface="Poppins"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7546019"/>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80" r:id="rId16"/>
    <p:sldLayoutId id="2147483681" r:id="rId17"/>
    <p:sldLayoutId id="2147483682" r:id="rId18"/>
    <p:sldLayoutId id="2147483683" r:id="rId1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9904361"/>
      </p:ext>
    </p:extLst>
  </p:cSld>
  <p:clrMap bg1="lt1" tx1="dk1" bg2="lt2" tx2="dk2" accent1="accent1" accent2="accent2" accent3="accent3" accent4="accent4" accent5="accent5" accent6="accent6" hlink="hlink" folHlink="folHlink"/>
  <p:sldLayoutIdLst>
    <p:sldLayoutId id="2147483685" r:id="rId1"/>
    <p:sldLayoutId id="2147483686"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BB4780-4959-E441-87C3-B265F63A80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2B00EC-F294-CD4B-BCBA-AF4A8BC262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1ED8D8-BEBD-1B42-B387-F27F84E37D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Poppins" panose="00000500000000000000" pitchFamily="2" charset="0"/>
              </a:defRPr>
            </a:lvl1pPr>
          </a:lstStyle>
          <a:p>
            <a:fld id="{0AAA8F9F-42A8-344E-BFDB-6B187AAC9728}" type="datetimeFigureOut">
              <a:rPr lang="en-US" smtClean="0"/>
              <a:pPr/>
              <a:t>9/7/2026</a:t>
            </a:fld>
            <a:endParaRPr lang="en-US"/>
          </a:p>
        </p:txBody>
      </p:sp>
      <p:sp>
        <p:nvSpPr>
          <p:cNvPr id="5" name="Footer Placeholder 4">
            <a:extLst>
              <a:ext uri="{FF2B5EF4-FFF2-40B4-BE49-F238E27FC236}">
                <a16:creationId xmlns:a16="http://schemas.microsoft.com/office/drawing/2014/main" id="{16D480C4-4982-D141-B7F4-847D6255AB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Poppins" panose="00000500000000000000" pitchFamily="2" charset="0"/>
              </a:defRPr>
            </a:lvl1pPr>
          </a:lstStyle>
          <a:p>
            <a:endParaRPr lang="en-US"/>
          </a:p>
        </p:txBody>
      </p:sp>
      <p:sp>
        <p:nvSpPr>
          <p:cNvPr id="6" name="Slide Number Placeholder 5">
            <a:extLst>
              <a:ext uri="{FF2B5EF4-FFF2-40B4-BE49-F238E27FC236}">
                <a16:creationId xmlns:a16="http://schemas.microsoft.com/office/drawing/2014/main" id="{4BA1986B-A33C-FB46-96C5-A7D0198BBA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Poppins" panose="00000500000000000000" pitchFamily="2" charset="0"/>
              </a:defRPr>
            </a:lvl1pPr>
          </a:lstStyle>
          <a:p>
            <a:fld id="{60BAE0D0-DB37-5740-9BD9-F5C7BF39F16E}" type="slidenum">
              <a:rPr lang="en-US" smtClean="0"/>
              <a:pPr/>
              <a:t>‹#›</a:t>
            </a:fld>
            <a:endParaRPr lang="en-US"/>
          </a:p>
        </p:txBody>
      </p:sp>
    </p:spTree>
    <p:extLst>
      <p:ext uri="{BB962C8B-B14F-4D97-AF65-F5344CB8AC3E}">
        <p14:creationId xmlns:p14="http://schemas.microsoft.com/office/powerpoint/2010/main" val="109093183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txStyles>
    <p:titleStyle>
      <a:lvl1pPr algn="l" defTabSz="914400" rtl="0" eaLnBrk="1" latinLnBrk="0" hangingPunct="1">
        <a:lnSpc>
          <a:spcPct val="90000"/>
        </a:lnSpc>
        <a:spcBef>
          <a:spcPct val="0"/>
        </a:spcBef>
        <a:buNone/>
        <a:defRPr sz="4400" kern="1200">
          <a:solidFill>
            <a:schemeClr val="tx1"/>
          </a:solidFill>
          <a:latin typeface="Poppins"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steem@open.ac.uk" TargetMode="External"/><Relationship Id="rId7" Type="http://schemas.openxmlformats.org/officeDocument/2006/relationships/image" Target="../media/image22.png"/><Relationship Id="rId2" Type="http://schemas.openxmlformats.org/officeDocument/2006/relationships/notesSlide" Target="../notesSlides/notesSlide1.xml"/><Relationship Id="rId1" Type="http://schemas.openxmlformats.org/officeDocument/2006/relationships/slideLayout" Target="../slideLayouts/slideLayout25.xml"/><Relationship Id="rId6" Type="http://schemas.openxmlformats.org/officeDocument/2006/relationships/image" Target="../media/image21.jpeg"/><Relationship Id="rId5" Type="http://schemas.openxmlformats.org/officeDocument/2006/relationships/hyperlink" Target="https://university.open.ac.uk/scholarship-and-innovation/esteem/news/esteem-call-scholarship-project-proposals-july-2026" TargetMode="External"/><Relationship Id="rId4" Type="http://schemas.openxmlformats.org/officeDocument/2006/relationships/hyperlink" Target="http://www.open.ac.uk/estee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openuniv.sharepoint.com/sites/data-info-gov/data-hub"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5" Type="http://schemas.openxmlformats.org/officeDocument/2006/relationships/hyperlink" Target="https://about.open.ac.uk/sites/about.open.ac.uk/files/files/OU%20Critical-AI-Literacy-framework-2025.pdf" TargetMode="External"/><Relationship Id="rId4" Type="http://schemas.openxmlformats.org/officeDocument/2006/relationships/hyperlink" Target="https://about.open.ac.uk/policies-and-reports/policies-and-statements/generative-ai-learning-teaching-and-assessment-ou"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university.open.ac.uk/widening-participation/sites/www.open.ac.uk.widening-participation/files/files/The%20Open%20University_APP_2025-26_V1_10007773.pdf"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hyperlink" Target="https://www.open.ac.uk/library/"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hyperlink" Target="https://www.open.edu/openlearn/science-maths-technology/scholarship-teaching-and-learning-stem/content-section-overview?active-tab=description-tab"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29.png"/><Relationship Id="rId5" Type="http://schemas.openxmlformats.org/officeDocument/2006/relationships/hyperlink" Target="https://www.open.ac.uk/scholarship-and-innovation/esteem/resources/students-partners-scholarship-framework" TargetMode="External"/><Relationship Id="rId4" Type="http://schemas.openxmlformats.org/officeDocument/2006/relationships/image" Target="../media/image28.png"/></Relationships>
</file>

<file path=ppt/slides/_rels/slide14.xml.rels><?xml version="1.0" encoding="UTF-8" standalone="yes"?>
<Relationships xmlns="http://schemas.openxmlformats.org/package/2006/relationships"><Relationship Id="rId3" Type="http://schemas.openxmlformats.org/officeDocument/2006/relationships/hyperlink" Target="https://www5.open.ac.uk/scholarship-and-innovation/esteem/resources/impact-evaluation-tracking-tool"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s://university.open.ac.uk/scholarship-and-innovation/esteem/resources/esteem-project-proposal-form-july-2026"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30.png"/><Relationship Id="rId4" Type="http://schemas.openxmlformats.org/officeDocument/2006/relationships/hyperlink" Target="https://university.open.ac.uk/scholarship-and-innovation/esteem/resources/esteem-project-proposal-supplementary-document-july-26"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hyperlink" Target="https://university.open.ac.uk/scholarship-and-innovation/esteem/resources/esteem-initial-planning-activity"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2AC98-8F4A-A002-FEDA-2D0C617B145D}"/>
              </a:ext>
            </a:extLst>
          </p:cNvPr>
          <p:cNvSpPr>
            <a:spLocks noGrp="1"/>
          </p:cNvSpPr>
          <p:nvPr>
            <p:ph type="title" idx="4294967295"/>
          </p:nvPr>
        </p:nvSpPr>
        <p:spPr>
          <a:xfrm>
            <a:off x="0" y="-425903"/>
            <a:ext cx="10515600" cy="347039"/>
          </a:xfrm>
        </p:spPr>
        <p:txBody>
          <a:bodyPr>
            <a:normAutofit fontScale="90000"/>
          </a:bodyPr>
          <a:lstStyle/>
          <a:p>
            <a:r>
              <a:rPr lang="en-GB" sz="2000"/>
              <a:t>Intro</a:t>
            </a:r>
            <a:r>
              <a:rPr lang="en-GB" sz="2000" baseline="0"/>
              <a:t> </a:t>
            </a:r>
            <a:r>
              <a:rPr lang="en-GB" sz="2000"/>
              <a:t>Slide Title 1</a:t>
            </a:r>
          </a:p>
        </p:txBody>
      </p:sp>
      <p:sp>
        <p:nvSpPr>
          <p:cNvPr id="14" name="Text Placeholder 13">
            <a:extLst>
              <a:ext uri="{FF2B5EF4-FFF2-40B4-BE49-F238E27FC236}">
                <a16:creationId xmlns:a16="http://schemas.microsoft.com/office/drawing/2014/main" id="{BCD67DD9-3DAA-313B-8305-6C266ED950EB}"/>
              </a:ext>
            </a:extLst>
          </p:cNvPr>
          <p:cNvSpPr>
            <a:spLocks noGrp="1"/>
          </p:cNvSpPr>
          <p:nvPr>
            <p:ph type="body" sz="quarter" idx="11"/>
          </p:nvPr>
        </p:nvSpPr>
        <p:spPr>
          <a:xfrm>
            <a:off x="408207" y="626447"/>
            <a:ext cx="5557585" cy="1800200"/>
          </a:xfrm>
        </p:spPr>
        <p:txBody>
          <a:bodyPr/>
          <a:lstStyle/>
          <a:p>
            <a:r>
              <a:rPr lang="en-GB" sz="4400"/>
              <a:t>eSTEeM Pre-bidding Workshop</a:t>
            </a:r>
          </a:p>
        </p:txBody>
      </p:sp>
      <p:sp>
        <p:nvSpPr>
          <p:cNvPr id="16" name="Text Placeholder 15">
            <a:extLst>
              <a:ext uri="{FF2B5EF4-FFF2-40B4-BE49-F238E27FC236}">
                <a16:creationId xmlns:a16="http://schemas.microsoft.com/office/drawing/2014/main" id="{91E9862C-F9C6-300D-C161-CC5F2057C191}"/>
              </a:ext>
            </a:extLst>
          </p:cNvPr>
          <p:cNvSpPr>
            <a:spLocks noGrp="1"/>
          </p:cNvSpPr>
          <p:nvPr>
            <p:ph type="body" sz="quarter" idx="13"/>
          </p:nvPr>
        </p:nvSpPr>
        <p:spPr>
          <a:xfrm>
            <a:off x="408208" y="2745648"/>
            <a:ext cx="5557584" cy="753328"/>
          </a:xfrm>
        </p:spPr>
        <p:txBody>
          <a:bodyPr/>
          <a:lstStyle/>
          <a:p>
            <a:r>
              <a:rPr lang="en-GB"/>
              <a:t>Daphne Chang and Fiona Aiken</a:t>
            </a:r>
          </a:p>
          <a:p>
            <a:r>
              <a:rPr lang="en-GB"/>
              <a:t>eSTEeM Directors</a:t>
            </a:r>
          </a:p>
          <a:p>
            <a:endParaRPr lang="en-GB"/>
          </a:p>
          <a:p>
            <a:endParaRPr lang="en-GB"/>
          </a:p>
        </p:txBody>
      </p:sp>
      <p:sp>
        <p:nvSpPr>
          <p:cNvPr id="17" name="Text Placeholder 16">
            <a:extLst>
              <a:ext uri="{FF2B5EF4-FFF2-40B4-BE49-F238E27FC236}">
                <a16:creationId xmlns:a16="http://schemas.microsoft.com/office/drawing/2014/main" id="{ACCCC83C-A3BB-829E-51E0-D71CBA10B1EE}"/>
              </a:ext>
            </a:extLst>
          </p:cNvPr>
          <p:cNvSpPr>
            <a:spLocks noGrp="1"/>
          </p:cNvSpPr>
          <p:nvPr>
            <p:ph type="body" sz="quarter" idx="14"/>
          </p:nvPr>
        </p:nvSpPr>
        <p:spPr>
          <a:xfrm>
            <a:off x="408207" y="3414980"/>
            <a:ext cx="5557584" cy="347039"/>
          </a:xfrm>
        </p:spPr>
        <p:txBody>
          <a:bodyPr/>
          <a:lstStyle/>
          <a:p>
            <a:r>
              <a:rPr lang="en-GB"/>
              <a:t>Monday 7</a:t>
            </a:r>
            <a:r>
              <a:rPr lang="en-GB" baseline="30000"/>
              <a:t>th</a:t>
            </a:r>
            <a:r>
              <a:rPr lang="en-GB"/>
              <a:t> September, 10.30-12.00</a:t>
            </a:r>
          </a:p>
          <a:p>
            <a:endParaRPr lang="en-GB"/>
          </a:p>
        </p:txBody>
      </p:sp>
      <p:sp>
        <p:nvSpPr>
          <p:cNvPr id="18" name="Text Placeholder 17">
            <a:extLst>
              <a:ext uri="{FF2B5EF4-FFF2-40B4-BE49-F238E27FC236}">
                <a16:creationId xmlns:a16="http://schemas.microsoft.com/office/drawing/2014/main" id="{7C582E8A-5AC5-EBB0-D16B-4437F42A33D5}"/>
              </a:ext>
            </a:extLst>
          </p:cNvPr>
          <p:cNvSpPr>
            <a:spLocks noGrp="1"/>
          </p:cNvSpPr>
          <p:nvPr>
            <p:ph type="body" sz="quarter" idx="15"/>
          </p:nvPr>
        </p:nvSpPr>
        <p:spPr>
          <a:xfrm>
            <a:off x="408207" y="3821269"/>
            <a:ext cx="5557584" cy="347039"/>
          </a:xfrm>
        </p:spPr>
        <p:txBody>
          <a:bodyPr/>
          <a:lstStyle/>
          <a:p>
            <a:r>
              <a:rPr lang="en-GB">
                <a:hlinkClick r:id="rId3"/>
              </a:rPr>
              <a:t>esteem@open.ac.uk</a:t>
            </a:r>
            <a:r>
              <a:rPr lang="en-GB"/>
              <a:t>  </a:t>
            </a:r>
            <a:r>
              <a:rPr lang="en-GB">
                <a:hlinkClick r:id="rId4"/>
              </a:rPr>
              <a:t>www.open.ac.uk/esteem</a:t>
            </a:r>
            <a:endParaRPr lang="en-GB"/>
          </a:p>
          <a:p>
            <a:endParaRPr lang="en-GB"/>
          </a:p>
          <a:p>
            <a:r>
              <a:rPr lang="en-GB">
                <a:hlinkClick r:id="rId5"/>
              </a:rPr>
              <a:t>Call for projects July 2026</a:t>
            </a:r>
            <a:endParaRPr lang="en-GB"/>
          </a:p>
          <a:p>
            <a:endParaRPr lang="en-GB"/>
          </a:p>
          <a:p>
            <a:r>
              <a:rPr lang="en-GB" b="1"/>
              <a:t>Please note: This session may be recorded </a:t>
            </a:r>
          </a:p>
        </p:txBody>
      </p:sp>
      <p:pic>
        <p:nvPicPr>
          <p:cNvPr id="6" name="Picture Placeholder 5" descr="A group of people sitting in a room&#10;&#10;Description automatically generated">
            <a:extLst>
              <a:ext uri="{FF2B5EF4-FFF2-40B4-BE49-F238E27FC236}">
                <a16:creationId xmlns:a16="http://schemas.microsoft.com/office/drawing/2014/main" id="{0E648D02-9EFC-23D8-E377-5721A8F61A2B}"/>
              </a:ext>
            </a:extLst>
          </p:cNvPr>
          <p:cNvPicPr>
            <a:picLocks noGrp="1" noChangeAspect="1"/>
          </p:cNvPicPr>
          <p:nvPr>
            <p:ph type="pic" sz="quarter" idx="10"/>
          </p:nvPr>
        </p:nvPicPr>
        <p:blipFill>
          <a:blip r:embed="rId6">
            <a:extLst>
              <a:ext uri="{28A0092B-C50C-407E-A947-70E740481C1C}">
                <a14:useLocalDpi xmlns:a14="http://schemas.microsoft.com/office/drawing/2010/main" val="0"/>
              </a:ext>
            </a:extLst>
          </a:blip>
          <a:srcRect t="8355" b="8355"/>
          <a:stretch>
            <a:fillRect/>
          </a:stretch>
        </p:blipFill>
        <p:spPr/>
      </p:pic>
      <p:pic>
        <p:nvPicPr>
          <p:cNvPr id="4" name="Picture 3" descr="A black background with white text&#10;&#10;Description automatically generated">
            <a:extLst>
              <a:ext uri="{FF2B5EF4-FFF2-40B4-BE49-F238E27FC236}">
                <a16:creationId xmlns:a16="http://schemas.microsoft.com/office/drawing/2014/main" id="{CD42F1B5-C037-165C-F546-49A1F43A90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93649" y="5858521"/>
            <a:ext cx="2384984" cy="340712"/>
          </a:xfrm>
          <a:prstGeom prst="rect">
            <a:avLst/>
          </a:prstGeom>
        </p:spPr>
      </p:pic>
    </p:spTree>
    <p:extLst>
      <p:ext uri="{BB962C8B-B14F-4D97-AF65-F5344CB8AC3E}">
        <p14:creationId xmlns:p14="http://schemas.microsoft.com/office/powerpoint/2010/main" val="3771289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B8AA93-807D-DB82-0237-A685B5537626}"/>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9</a:t>
            </a:r>
          </a:p>
        </p:txBody>
      </p:sp>
      <p:sp>
        <p:nvSpPr>
          <p:cNvPr id="11" name="Text Placeholder 10">
            <a:extLst>
              <a:ext uri="{FF2B5EF4-FFF2-40B4-BE49-F238E27FC236}">
                <a16:creationId xmlns:a16="http://schemas.microsoft.com/office/drawing/2014/main" id="{2D26EB4E-0D24-5721-332F-FFE9FCCA234F}"/>
              </a:ext>
            </a:extLst>
          </p:cNvPr>
          <p:cNvSpPr>
            <a:spLocks noGrp="1"/>
          </p:cNvSpPr>
          <p:nvPr>
            <p:ph type="body" sz="quarter" idx="24"/>
          </p:nvPr>
        </p:nvSpPr>
        <p:spPr/>
        <p:txBody>
          <a:bodyPr/>
          <a:lstStyle/>
          <a:p>
            <a:r>
              <a:rPr lang="en-GB"/>
              <a:t>Overview</a:t>
            </a:r>
          </a:p>
        </p:txBody>
      </p:sp>
      <p:sp>
        <p:nvSpPr>
          <p:cNvPr id="4" name="TextBox 3">
            <a:extLst>
              <a:ext uri="{FF2B5EF4-FFF2-40B4-BE49-F238E27FC236}">
                <a16:creationId xmlns:a16="http://schemas.microsoft.com/office/drawing/2014/main" id="{54643A10-637F-7358-D2AB-B9156FA066AD}"/>
              </a:ext>
            </a:extLst>
          </p:cNvPr>
          <p:cNvSpPr txBox="1"/>
          <p:nvPr/>
        </p:nvSpPr>
        <p:spPr>
          <a:xfrm>
            <a:off x="413915" y="1047158"/>
            <a:ext cx="6119948" cy="4437112"/>
          </a:xfrm>
          <a:prstGeom prst="rect">
            <a:avLst/>
          </a:prstGeom>
          <a:noFill/>
        </p:spPr>
        <p:txBody>
          <a:bodyPr wrap="square" lIns="91440" tIns="45720" rIns="91440" bIns="45720" anchor="t">
            <a:spAutoFit/>
          </a:bodyPr>
          <a:lstStyle/>
          <a:p>
            <a:pPr marL="228600" marR="0" lvl="0" indent="-228600" algn="l" defTabSz="914400" rtl="0" eaLnBrk="1" fontAlgn="auto" latinLnBrk="0" hangingPunct="1">
              <a:lnSpc>
                <a:spcPct val="100000"/>
              </a:lnSpc>
              <a:spcBef>
                <a:spcPts val="1000"/>
              </a:spcBef>
              <a:spcAft>
                <a:spcPts val="0"/>
              </a:spcAft>
              <a:buClr>
                <a:srgbClr val="1E4B9B"/>
              </a:buClr>
              <a:buSzTx/>
              <a:buFont typeface="Arial" panose="020B0604020202020204" pitchFamily="34" charset="0"/>
              <a:buChar char="•"/>
              <a:tabLst/>
              <a:defRPr/>
            </a:pPr>
            <a:r>
              <a:rPr kumimoji="0" lang="en-GB" sz="2800" b="0" i="0" u="none" strike="noStrike" kern="1200" cap="none" spc="0" normalizeH="0" baseline="0" noProof="0">
                <a:ln>
                  <a:noFill/>
                </a:ln>
                <a:solidFill>
                  <a:prstClr val="black"/>
                </a:solidFill>
                <a:effectLst/>
                <a:uLnTx/>
                <a:uFillTx/>
                <a:latin typeface="Calibri" panose="020F0502020204030204"/>
                <a:ea typeface="+mn-ea"/>
                <a:cs typeface="+mn-cs"/>
              </a:rPr>
              <a:t>Defining scholarship</a:t>
            </a:r>
          </a:p>
          <a:p>
            <a:pPr marL="228600" marR="0" lvl="0" indent="-228600" algn="l" defTabSz="914400" rtl="0" eaLnBrk="1" fontAlgn="auto" latinLnBrk="0" hangingPunct="1">
              <a:lnSpc>
                <a:spcPct val="100000"/>
              </a:lnSpc>
              <a:spcBef>
                <a:spcPts val="1000"/>
              </a:spcBef>
              <a:spcAft>
                <a:spcPts val="0"/>
              </a:spcAft>
              <a:buClr>
                <a:srgbClr val="1E4B9B"/>
              </a:buClr>
              <a:buSzTx/>
              <a:buFont typeface="Arial" panose="020B0604020202020204" pitchFamily="34" charset="0"/>
              <a:buChar char="•"/>
              <a:tabLst/>
              <a:defRPr/>
            </a:pPr>
            <a:r>
              <a:rPr kumimoji="0" lang="en-GB" sz="2800" b="0" i="0" u="none" strike="noStrike" kern="1200" cap="none" spc="0" normalizeH="0" baseline="0" noProof="0">
                <a:ln>
                  <a:noFill/>
                </a:ln>
                <a:solidFill>
                  <a:prstClr val="black"/>
                </a:solidFill>
                <a:effectLst/>
                <a:uLnTx/>
                <a:uFillTx/>
                <a:latin typeface="Calibri" panose="020F0502020204030204"/>
                <a:ea typeface="+mn-ea"/>
                <a:cs typeface="+mn-cs"/>
              </a:rPr>
              <a:t>About eSTEeM</a:t>
            </a:r>
          </a:p>
          <a:p>
            <a:pPr marL="228600" marR="0" lvl="0" indent="-228600" algn="l" defTabSz="914400" rtl="0" eaLnBrk="1" fontAlgn="auto" latinLnBrk="0" hangingPunct="1">
              <a:lnSpc>
                <a:spcPct val="100000"/>
              </a:lnSpc>
              <a:spcBef>
                <a:spcPts val="1000"/>
              </a:spcBef>
              <a:spcAft>
                <a:spcPts val="0"/>
              </a:spcAft>
              <a:buClr>
                <a:srgbClr val="1E4B9B"/>
              </a:buClr>
              <a:buSzTx/>
              <a:buFont typeface="Arial" panose="020B0604020202020204" pitchFamily="34" charset="0"/>
              <a:buChar char="•"/>
              <a:tabLst/>
              <a:defRPr/>
            </a:pPr>
            <a:r>
              <a:rPr kumimoji="0" lang="en-GB" sz="2800" b="0" i="0" u="none" strike="noStrike" kern="1200" cap="none" spc="0" normalizeH="0" baseline="0" noProof="0">
                <a:ln>
                  <a:noFill/>
                </a:ln>
                <a:solidFill>
                  <a:prstClr val="black"/>
                </a:solidFill>
                <a:effectLst/>
                <a:uLnTx/>
                <a:uFillTx/>
                <a:latin typeface="Calibri" panose="020F0502020204030204"/>
                <a:ea typeface="+mn-ea"/>
                <a:cs typeface="+mn-cs"/>
              </a:rPr>
              <a:t>Proposal and project workflow</a:t>
            </a:r>
          </a:p>
          <a:p>
            <a:pPr marL="228600" indent="-228600">
              <a:spcBef>
                <a:spcPts val="1000"/>
              </a:spcBef>
              <a:buClr>
                <a:srgbClr val="1E4B9B"/>
              </a:buClr>
              <a:buFont typeface="Arial" panose="020B0604020202020204" pitchFamily="34" charset="0"/>
              <a:buChar char="•"/>
              <a:defRPr/>
            </a:pPr>
            <a:r>
              <a:rPr lang="en-GB" sz="2800">
                <a:latin typeface="Calibri" panose="020F0502020204030204"/>
              </a:rPr>
              <a:t>27</a:t>
            </a:r>
            <a:r>
              <a:rPr lang="en-GB" sz="2800" baseline="30000">
                <a:latin typeface="Calibri" panose="020F0502020204030204"/>
              </a:rPr>
              <a:t>th</a:t>
            </a:r>
            <a:r>
              <a:rPr lang="en-GB" sz="2800">
                <a:latin typeface="Calibri" panose="020F0502020204030204"/>
              </a:rPr>
              <a:t> </a:t>
            </a:r>
            <a:r>
              <a:rPr kumimoji="0" lang="en-GB" sz="2800" b="0" i="0" u="none" strike="noStrike" kern="1200" cap="none" spc="0" normalizeH="0" baseline="0" noProof="0">
                <a:ln>
                  <a:noFill/>
                </a:ln>
                <a:effectLst/>
                <a:uLnTx/>
                <a:uFillTx/>
                <a:latin typeface="Calibri" panose="020F0502020204030204"/>
                <a:ea typeface="+mn-ea"/>
                <a:cs typeface="+mn-cs"/>
              </a:rPr>
              <a:t>call for projects</a:t>
            </a:r>
            <a:endParaRPr lang="en-GB" sz="2800" b="0" i="0" u="none" strike="noStrike" kern="1200" cap="none" spc="0" normalizeH="0" baseline="0" noProof="0">
              <a:ln>
                <a:noFill/>
              </a:ln>
              <a:effectLst/>
              <a:uLnTx/>
              <a:uFillTx/>
              <a:latin typeface="Calibri" panose="020F0502020204030204"/>
              <a:cs typeface="Calibri"/>
            </a:endParaRPr>
          </a:p>
          <a:p>
            <a:pPr marL="228600" marR="0" lvl="0" indent="-228600" algn="l" defTabSz="914400" rtl="0" eaLnBrk="1" fontAlgn="auto" latinLnBrk="0" hangingPunct="1">
              <a:lnSpc>
                <a:spcPct val="100000"/>
              </a:lnSpc>
              <a:spcBef>
                <a:spcPts val="1000"/>
              </a:spcBef>
              <a:spcAft>
                <a:spcPts val="0"/>
              </a:spcAft>
              <a:buClr>
                <a:srgbClr val="1E4B9B"/>
              </a:buClr>
              <a:buSzTx/>
              <a:buFont typeface="Arial" panose="020B0604020202020204" pitchFamily="34" charset="0"/>
              <a:buChar char="•"/>
              <a:tabLst/>
              <a:defRPr/>
            </a:pPr>
            <a:r>
              <a:rPr kumimoji="0" lang="en-GB" sz="2800" b="0" i="0" u="none" strike="noStrike" kern="1200" cap="none" spc="0" normalizeH="0" baseline="0" noProof="0">
                <a:ln>
                  <a:noFill/>
                </a:ln>
                <a:solidFill>
                  <a:prstClr val="black"/>
                </a:solidFill>
                <a:effectLst/>
                <a:uLnTx/>
                <a:uFillTx/>
                <a:latin typeface="Calibri" panose="020F0502020204030204"/>
                <a:ea typeface="+mn-ea"/>
                <a:cs typeface="+mn-cs"/>
              </a:rPr>
              <a:t>Key information</a:t>
            </a:r>
          </a:p>
          <a:p>
            <a:pPr marL="228600" marR="0" lvl="0" indent="-228600" algn="l" defTabSz="914400" rtl="0" eaLnBrk="1" fontAlgn="auto" latinLnBrk="0" hangingPunct="1">
              <a:lnSpc>
                <a:spcPct val="100000"/>
              </a:lnSpc>
              <a:spcBef>
                <a:spcPts val="1000"/>
              </a:spcBef>
              <a:spcAft>
                <a:spcPts val="0"/>
              </a:spcAft>
              <a:buClr>
                <a:srgbClr val="1E4B9B"/>
              </a:buClr>
              <a:buSzTx/>
              <a:buFont typeface="Arial" panose="020B0604020202020204" pitchFamily="34" charset="0"/>
              <a:buChar char="•"/>
              <a:tabLst/>
              <a:defRPr/>
            </a:pPr>
            <a:r>
              <a:rPr kumimoji="0" lang="en-GB" sz="2800" b="0" i="0" u="none" strike="noStrike" kern="1200" cap="none" spc="0" normalizeH="0" baseline="0" noProof="0">
                <a:ln>
                  <a:noFill/>
                </a:ln>
                <a:solidFill>
                  <a:prstClr val="black"/>
                </a:solidFill>
                <a:effectLst/>
                <a:uLnTx/>
                <a:uFillTx/>
                <a:latin typeface="Calibri" panose="020F0502020204030204"/>
                <a:ea typeface="+mn-ea"/>
                <a:cs typeface="+mn-cs"/>
              </a:rPr>
              <a:t>Things to consider</a:t>
            </a:r>
          </a:p>
          <a:p>
            <a:pPr marL="228600" marR="0" lvl="0" indent="-228600" algn="l" defTabSz="914400" rtl="0" eaLnBrk="1" fontAlgn="auto" latinLnBrk="0" hangingPunct="1">
              <a:lnSpc>
                <a:spcPct val="100000"/>
              </a:lnSpc>
              <a:spcBef>
                <a:spcPts val="1000"/>
              </a:spcBef>
              <a:spcAft>
                <a:spcPts val="0"/>
              </a:spcAft>
              <a:buClr>
                <a:srgbClr val="1E4B9B"/>
              </a:buClr>
              <a:buSzTx/>
              <a:buFont typeface="Arial" panose="020B0604020202020204" pitchFamily="34" charset="0"/>
              <a:buChar char="•"/>
              <a:tabLst/>
              <a:defRPr/>
            </a:pPr>
            <a:r>
              <a:rPr kumimoji="0" lang="en-GB" sz="2800" b="0" i="0" u="none" strike="noStrike" kern="1200" cap="none" spc="0" normalizeH="0" baseline="0" noProof="0">
                <a:ln>
                  <a:noFill/>
                </a:ln>
                <a:solidFill>
                  <a:prstClr val="black"/>
                </a:solidFill>
                <a:effectLst/>
                <a:uLnTx/>
                <a:uFillTx/>
                <a:latin typeface="Calibri" panose="020F0502020204030204"/>
                <a:ea typeface="+mn-ea"/>
                <a:cs typeface="+mn-cs"/>
              </a:rPr>
              <a:t>Timeline and planning</a:t>
            </a:r>
          </a:p>
          <a:p>
            <a:pPr marL="228600" marR="0" lvl="0" indent="-228600" algn="l" defTabSz="914400" rtl="0" eaLnBrk="1" fontAlgn="auto" latinLnBrk="0" hangingPunct="1">
              <a:lnSpc>
                <a:spcPct val="100000"/>
              </a:lnSpc>
              <a:spcBef>
                <a:spcPts val="1000"/>
              </a:spcBef>
              <a:spcAft>
                <a:spcPts val="0"/>
              </a:spcAft>
              <a:buClr>
                <a:srgbClr val="1E4B9B"/>
              </a:buClr>
              <a:buSzTx/>
              <a:buFont typeface="Arial" panose="020B0604020202020204" pitchFamily="34" charset="0"/>
              <a:buChar char="•"/>
              <a:tabLst/>
              <a:defRPr/>
            </a:pPr>
            <a:r>
              <a:rPr kumimoji="0" lang="en-GB" sz="2800" b="0" i="0" u="none" strike="noStrike" kern="1200" cap="none" spc="0" normalizeH="0" baseline="0" noProof="0">
                <a:ln>
                  <a:noFill/>
                </a:ln>
                <a:solidFill>
                  <a:prstClr val="black"/>
                </a:solidFill>
                <a:effectLst/>
                <a:uLnTx/>
                <a:uFillTx/>
                <a:latin typeface="Calibri" panose="020F0502020204030204"/>
                <a:ea typeface="+mn-ea"/>
                <a:cs typeface="+mn-cs"/>
              </a:rPr>
              <a:t>Sources of support</a:t>
            </a:r>
          </a:p>
        </p:txBody>
      </p:sp>
      <p:pic>
        <p:nvPicPr>
          <p:cNvPr id="7" name="Picture 6" descr="A group of people sitting at tables in front of a projector screen&#10;&#10;Description automatically generated">
            <a:extLst>
              <a:ext uri="{FF2B5EF4-FFF2-40B4-BE49-F238E27FC236}">
                <a16:creationId xmlns:a16="http://schemas.microsoft.com/office/drawing/2014/main" id="{0C0554A6-F816-2AD6-A528-A4CBD3205E5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1476399"/>
            <a:ext cx="6723885" cy="3578630"/>
          </a:xfrm>
          <a:prstGeom prst="rect">
            <a:avLst/>
          </a:prstGeom>
        </p:spPr>
      </p:pic>
    </p:spTree>
    <p:extLst>
      <p:ext uri="{BB962C8B-B14F-4D97-AF65-F5344CB8AC3E}">
        <p14:creationId xmlns:p14="http://schemas.microsoft.com/office/powerpoint/2010/main" val="26442334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B8AA93-807D-DB82-0237-A685B5537626}"/>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9</a:t>
            </a:r>
          </a:p>
        </p:txBody>
      </p:sp>
      <p:sp>
        <p:nvSpPr>
          <p:cNvPr id="11" name="Text Placeholder 10">
            <a:extLst>
              <a:ext uri="{FF2B5EF4-FFF2-40B4-BE49-F238E27FC236}">
                <a16:creationId xmlns:a16="http://schemas.microsoft.com/office/drawing/2014/main" id="{2D26EB4E-0D24-5721-332F-FFE9FCCA234F}"/>
              </a:ext>
            </a:extLst>
          </p:cNvPr>
          <p:cNvSpPr>
            <a:spLocks noGrp="1"/>
          </p:cNvSpPr>
          <p:nvPr>
            <p:ph type="body" sz="quarter" idx="24"/>
          </p:nvPr>
        </p:nvSpPr>
        <p:spPr/>
        <p:txBody>
          <a:bodyPr/>
          <a:lstStyle/>
          <a:p>
            <a:r>
              <a:rPr lang="en-GB" sz="3200" kern="1200">
                <a:solidFill>
                  <a:srgbClr val="1E4B9B"/>
                </a:solidFill>
                <a:effectLst/>
                <a:latin typeface="+mj-lt"/>
                <a:ea typeface="+mj-ea"/>
                <a:cs typeface="+mj-cs"/>
              </a:rPr>
              <a:t>Defining scholarship</a:t>
            </a:r>
            <a:endParaRPr lang="en-GB"/>
          </a:p>
        </p:txBody>
      </p:sp>
      <p:sp>
        <p:nvSpPr>
          <p:cNvPr id="4" name="TextBox 3">
            <a:extLst>
              <a:ext uri="{FF2B5EF4-FFF2-40B4-BE49-F238E27FC236}">
                <a16:creationId xmlns:a16="http://schemas.microsoft.com/office/drawing/2014/main" id="{FE9093AD-1ECB-4767-096D-E148C02C0B40}"/>
              </a:ext>
            </a:extLst>
          </p:cNvPr>
          <p:cNvSpPr txBox="1"/>
          <p:nvPr/>
        </p:nvSpPr>
        <p:spPr>
          <a:xfrm>
            <a:off x="413915" y="1385353"/>
            <a:ext cx="5682085" cy="3477875"/>
          </a:xfrm>
          <a:prstGeom prst="rect">
            <a:avLst/>
          </a:prstGeom>
          <a:noFill/>
        </p:spPr>
        <p:txBody>
          <a:bodyPr wrap="square">
            <a:spAutoFit/>
          </a:bodyPr>
          <a:lstStyle/>
          <a:p>
            <a:pPr marL="285750" indent="-285750">
              <a:buFont typeface="Arial" panose="020B0604020202020204" pitchFamily="34" charset="0"/>
              <a:buChar char="•"/>
            </a:pPr>
            <a:r>
              <a:rPr lang="en-GB" sz="2000"/>
              <a:t>Defining scholarship as the Scholarship of Teaching and Learning (</a:t>
            </a:r>
            <a:r>
              <a:rPr lang="en-GB" sz="2000" err="1"/>
              <a:t>SoTL</a:t>
            </a:r>
            <a:r>
              <a:rPr lang="en-GB" sz="2000"/>
              <a:t>)</a:t>
            </a:r>
          </a:p>
          <a:p>
            <a:pPr marL="742950" lvl="1" indent="-285750">
              <a:buFont typeface="Arial" panose="020B0604020202020204" pitchFamily="34" charset="0"/>
              <a:buChar char="•"/>
            </a:pPr>
            <a:r>
              <a:rPr lang="en-GB" sz="2000"/>
              <a:t>“</a:t>
            </a:r>
            <a:r>
              <a:rPr lang="en-US" sz="2000" i="1"/>
              <a:t>systematic and ethically reasoned investigation of aspects of teaching and student learning by applying disciplinary knowledge, resulting in reflections and outcomes that are publicly shared for peer-review and for others to build upon</a:t>
            </a:r>
            <a:r>
              <a:rPr lang="en-GB" sz="2000"/>
              <a:t>” (</a:t>
            </a:r>
            <a:r>
              <a:rPr lang="en-GB" sz="2000" err="1"/>
              <a:t>SoTL</a:t>
            </a:r>
            <a:r>
              <a:rPr lang="en-GB" sz="2000"/>
              <a:t> in STEM BOC – </a:t>
            </a:r>
            <a:r>
              <a:rPr lang="en-GB" sz="2000" err="1"/>
              <a:t>Minocha</a:t>
            </a:r>
            <a:r>
              <a:rPr lang="en-GB" sz="2000"/>
              <a:t> and Butler, 2021)</a:t>
            </a:r>
          </a:p>
        </p:txBody>
      </p:sp>
      <p:sp>
        <p:nvSpPr>
          <p:cNvPr id="7" name="TextBox 6">
            <a:extLst>
              <a:ext uri="{FF2B5EF4-FFF2-40B4-BE49-F238E27FC236}">
                <a16:creationId xmlns:a16="http://schemas.microsoft.com/office/drawing/2014/main" id="{15F3E338-6523-9877-D307-B496D6DA149E}"/>
              </a:ext>
            </a:extLst>
          </p:cNvPr>
          <p:cNvSpPr txBox="1"/>
          <p:nvPr/>
        </p:nvSpPr>
        <p:spPr>
          <a:xfrm>
            <a:off x="6072052" y="1385353"/>
            <a:ext cx="6119948" cy="4093428"/>
          </a:xfrm>
          <a:prstGeom prst="rect">
            <a:avLst/>
          </a:prstGeom>
          <a:noFill/>
        </p:spPr>
        <p:txBody>
          <a:bodyPr wrap="square">
            <a:spAutoFit/>
          </a:bodyPr>
          <a:lstStyle/>
          <a:p>
            <a:pPr marL="342900" indent="-342900">
              <a:buFont typeface="Arial" panose="020B0604020202020204" pitchFamily="34" charset="0"/>
              <a:buChar char="•"/>
            </a:pPr>
            <a:r>
              <a:rPr lang="en-US" sz="2000" err="1"/>
              <a:t>SoTL</a:t>
            </a:r>
            <a:r>
              <a:rPr lang="en-US" sz="2000"/>
              <a:t> is important in three ways</a:t>
            </a:r>
          </a:p>
          <a:p>
            <a:pPr marL="800100" lvl="1" indent="-342900">
              <a:buFont typeface="Arial" panose="020B0604020202020204" pitchFamily="34" charset="0"/>
              <a:buChar char="•"/>
            </a:pPr>
            <a:r>
              <a:rPr lang="en-US" sz="2000" i="1"/>
              <a:t>For students </a:t>
            </a:r>
            <a:r>
              <a:rPr lang="en-US" sz="2000"/>
              <a:t>allowing us to evaluate our teaching to improve the quality of student learning</a:t>
            </a:r>
          </a:p>
          <a:p>
            <a:pPr marL="800100" lvl="1" indent="-342900">
              <a:buFont typeface="Arial" panose="020B0604020202020204" pitchFamily="34" charset="0"/>
              <a:buChar char="•"/>
            </a:pPr>
            <a:r>
              <a:rPr lang="en-US" sz="2000" i="1"/>
              <a:t>For academic disciplines and institutions </a:t>
            </a:r>
            <a:r>
              <a:rPr lang="en-US" sz="2000"/>
              <a:t>ensuring we base future development on robust evidence enabling our teaching and learning to be </a:t>
            </a:r>
            <a:r>
              <a:rPr lang="en-US" sz="2000" err="1"/>
              <a:t>recognised</a:t>
            </a:r>
            <a:r>
              <a:rPr lang="en-US" sz="2000"/>
              <a:t> externally for its excellence and impact</a:t>
            </a:r>
          </a:p>
          <a:p>
            <a:pPr marL="800100" lvl="1" indent="-342900">
              <a:buFont typeface="Arial" panose="020B0604020202020204" pitchFamily="34" charset="0"/>
              <a:buChar char="•"/>
            </a:pPr>
            <a:r>
              <a:rPr lang="en-US" sz="2000" i="1"/>
              <a:t>For practitioners </a:t>
            </a:r>
            <a:r>
              <a:rPr lang="en-US" sz="2000"/>
              <a:t>allowing staff to develop their professional practice in the field of teaching and learning</a:t>
            </a:r>
            <a:endParaRPr lang="en-GB" sz="2000"/>
          </a:p>
        </p:txBody>
      </p:sp>
    </p:spTree>
    <p:extLst>
      <p:ext uri="{BB962C8B-B14F-4D97-AF65-F5344CB8AC3E}">
        <p14:creationId xmlns:p14="http://schemas.microsoft.com/office/powerpoint/2010/main" val="4119907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B8AA93-807D-DB82-0237-A685B5537626}"/>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9</a:t>
            </a:r>
          </a:p>
        </p:txBody>
      </p:sp>
      <p:sp>
        <p:nvSpPr>
          <p:cNvPr id="11" name="Text Placeholder 10">
            <a:extLst>
              <a:ext uri="{FF2B5EF4-FFF2-40B4-BE49-F238E27FC236}">
                <a16:creationId xmlns:a16="http://schemas.microsoft.com/office/drawing/2014/main" id="{2D26EB4E-0D24-5721-332F-FFE9FCCA234F}"/>
              </a:ext>
            </a:extLst>
          </p:cNvPr>
          <p:cNvSpPr>
            <a:spLocks noGrp="1"/>
          </p:cNvSpPr>
          <p:nvPr>
            <p:ph type="body" sz="quarter" idx="24"/>
          </p:nvPr>
        </p:nvSpPr>
        <p:spPr/>
        <p:txBody>
          <a:bodyPr/>
          <a:lstStyle/>
          <a:p>
            <a:r>
              <a:rPr lang="en-GB"/>
              <a:t>About eSTEeM</a:t>
            </a:r>
          </a:p>
        </p:txBody>
      </p:sp>
      <p:sp>
        <p:nvSpPr>
          <p:cNvPr id="4" name="TextBox 3">
            <a:extLst>
              <a:ext uri="{FF2B5EF4-FFF2-40B4-BE49-F238E27FC236}">
                <a16:creationId xmlns:a16="http://schemas.microsoft.com/office/drawing/2014/main" id="{C52535ED-7298-D1C2-FEC9-628196F29A5E}"/>
              </a:ext>
            </a:extLst>
          </p:cNvPr>
          <p:cNvSpPr txBox="1"/>
          <p:nvPr/>
        </p:nvSpPr>
        <p:spPr>
          <a:xfrm>
            <a:off x="413915" y="1233662"/>
            <a:ext cx="5682085" cy="4093428"/>
          </a:xfrm>
          <a:prstGeom prst="rect">
            <a:avLst/>
          </a:prstGeom>
          <a:noFill/>
        </p:spPr>
        <p:txBody>
          <a:bodyPr wrap="square" lIns="91440" tIns="45720" rIns="91440" bIns="45720" anchor="t">
            <a:spAutoFit/>
          </a:bodyPr>
          <a:lstStyle/>
          <a:p>
            <a:pPr marL="342900" indent="-342900">
              <a:buFont typeface="Arial" panose="020B0604020202020204" pitchFamily="34" charset="0"/>
              <a:buChar char="•"/>
            </a:pPr>
            <a:r>
              <a:rPr lang="en-US" sz="2000"/>
              <a:t>The STEM Centre for Scholarship and Innovation (Dec 2010)</a:t>
            </a:r>
          </a:p>
          <a:p>
            <a:pPr marL="342900" indent="-342900">
              <a:buFont typeface="Arial" panose="020B0604020202020204" pitchFamily="34" charset="0"/>
              <a:buChar char="•"/>
            </a:pPr>
            <a:r>
              <a:rPr lang="en-US" sz="2000"/>
              <a:t>Scholarship to enhance learning and teaching practice and strategy</a:t>
            </a:r>
          </a:p>
          <a:p>
            <a:pPr marL="342900" indent="-342900">
              <a:buFont typeface="Arial" panose="020B0604020202020204" pitchFamily="34" charset="0"/>
              <a:buChar char="•"/>
            </a:pPr>
            <a:r>
              <a:rPr lang="en-US" sz="2000"/>
              <a:t>Over 250 projects supported since 2011</a:t>
            </a:r>
          </a:p>
          <a:p>
            <a:pPr marL="342900" indent="-342900">
              <a:buFont typeface="Arial" panose="020B0604020202020204" pitchFamily="34" charset="0"/>
              <a:buChar char="•"/>
            </a:pPr>
            <a:r>
              <a:rPr lang="en-US" sz="2000"/>
              <a:t>Over 40 currently in progress </a:t>
            </a:r>
          </a:p>
          <a:p>
            <a:pPr marL="342900" indent="-342900">
              <a:buFont typeface="Arial" panose="020B0604020202020204" pitchFamily="34" charset="0"/>
              <a:buChar char="•"/>
            </a:pPr>
            <a:r>
              <a:rPr lang="en-US" sz="2000"/>
              <a:t>Individuals, groups and cross-disciplinary project teams</a:t>
            </a:r>
          </a:p>
          <a:p>
            <a:pPr marL="342900" indent="-342900">
              <a:buFont typeface="Arial" panose="020B0604020202020204" pitchFamily="34" charset="0"/>
              <a:buChar char="•"/>
            </a:pPr>
            <a:r>
              <a:rPr lang="en-US" sz="2000"/>
              <a:t>Professional development and support for project team – Applaud (Advance HE Fellowship)</a:t>
            </a:r>
          </a:p>
          <a:p>
            <a:pPr marL="342900" indent="-342900">
              <a:buFont typeface="Arial" panose="020B0604020202020204" pitchFamily="34" charset="0"/>
              <a:buChar char="•"/>
            </a:pPr>
            <a:r>
              <a:rPr lang="en-US" sz="2000"/>
              <a:t>External influence in HE STEM environment</a:t>
            </a:r>
            <a:endParaRPr lang="en-GB" sz="2000"/>
          </a:p>
        </p:txBody>
      </p:sp>
      <p:pic>
        <p:nvPicPr>
          <p:cNvPr id="8" name="Picture 7" descr="A screenshot of a computer&#10;&#10;Description automatically generated">
            <a:extLst>
              <a:ext uri="{FF2B5EF4-FFF2-40B4-BE49-F238E27FC236}">
                <a16:creationId xmlns:a16="http://schemas.microsoft.com/office/drawing/2014/main" id="{4A7A01C3-1095-191F-7461-7E2D298A80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97658" y="346306"/>
            <a:ext cx="5281934" cy="2971088"/>
          </a:xfrm>
          <a:prstGeom prst="rect">
            <a:avLst/>
          </a:prstGeom>
          <a:ln>
            <a:solidFill>
              <a:schemeClr val="bg1">
                <a:lumMod val="50000"/>
              </a:schemeClr>
            </a:solidFill>
          </a:ln>
        </p:spPr>
      </p:pic>
      <p:pic>
        <p:nvPicPr>
          <p:cNvPr id="10" name="Picture 9" descr="A diagram of a projector&#10;&#10;Description automatically generated">
            <a:extLst>
              <a:ext uri="{FF2B5EF4-FFF2-40B4-BE49-F238E27FC236}">
                <a16:creationId xmlns:a16="http://schemas.microsoft.com/office/drawing/2014/main" id="{1B9E81BD-0195-25F6-9BCD-CA215C407B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97657" y="3429000"/>
            <a:ext cx="5281935" cy="2971088"/>
          </a:xfrm>
          <a:prstGeom prst="rect">
            <a:avLst/>
          </a:prstGeom>
          <a:ln>
            <a:solidFill>
              <a:schemeClr val="bg1">
                <a:lumMod val="50000"/>
              </a:schemeClr>
            </a:solidFill>
          </a:ln>
        </p:spPr>
      </p:pic>
    </p:spTree>
    <p:extLst>
      <p:ext uri="{BB962C8B-B14F-4D97-AF65-F5344CB8AC3E}">
        <p14:creationId xmlns:p14="http://schemas.microsoft.com/office/powerpoint/2010/main" val="8129577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B8AA93-807D-DB82-0237-A685B5537626}"/>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9</a:t>
            </a:r>
          </a:p>
        </p:txBody>
      </p:sp>
      <p:sp>
        <p:nvSpPr>
          <p:cNvPr id="11" name="Text Placeholder 10">
            <a:extLst>
              <a:ext uri="{FF2B5EF4-FFF2-40B4-BE49-F238E27FC236}">
                <a16:creationId xmlns:a16="http://schemas.microsoft.com/office/drawing/2014/main" id="{2D26EB4E-0D24-5721-332F-FFE9FCCA234F}"/>
              </a:ext>
            </a:extLst>
          </p:cNvPr>
          <p:cNvSpPr>
            <a:spLocks noGrp="1"/>
          </p:cNvSpPr>
          <p:nvPr>
            <p:ph type="body" sz="quarter" idx="24"/>
          </p:nvPr>
        </p:nvSpPr>
        <p:spPr/>
        <p:txBody>
          <a:bodyPr/>
          <a:lstStyle/>
          <a:p>
            <a:r>
              <a:rPr lang="en-GB"/>
              <a:t>From ideas to projects</a:t>
            </a:r>
          </a:p>
        </p:txBody>
      </p:sp>
      <p:graphicFrame>
        <p:nvGraphicFramePr>
          <p:cNvPr id="2" name="Diagram 1">
            <a:extLst>
              <a:ext uri="{FF2B5EF4-FFF2-40B4-BE49-F238E27FC236}">
                <a16:creationId xmlns:a16="http://schemas.microsoft.com/office/drawing/2014/main" id="{55BC47F4-6134-98C0-1B82-8FB6A414FB19}"/>
              </a:ext>
            </a:extLst>
          </p:cNvPr>
          <p:cNvGraphicFramePr/>
          <p:nvPr>
            <p:extLst>
              <p:ext uri="{D42A27DB-BD31-4B8C-83A1-F6EECF244321}">
                <p14:modId xmlns:p14="http://schemas.microsoft.com/office/powerpoint/2010/main" val="2794135648"/>
              </p:ext>
            </p:extLst>
          </p:nvPr>
        </p:nvGraphicFramePr>
        <p:xfrm>
          <a:off x="838200" y="992124"/>
          <a:ext cx="10515600" cy="48737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59883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B8AA93-807D-DB82-0237-A685B5537626}"/>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9</a:t>
            </a:r>
          </a:p>
        </p:txBody>
      </p:sp>
      <p:sp>
        <p:nvSpPr>
          <p:cNvPr id="11" name="Text Placeholder 10">
            <a:extLst>
              <a:ext uri="{FF2B5EF4-FFF2-40B4-BE49-F238E27FC236}">
                <a16:creationId xmlns:a16="http://schemas.microsoft.com/office/drawing/2014/main" id="{2D26EB4E-0D24-5721-332F-FFE9FCCA234F}"/>
              </a:ext>
            </a:extLst>
          </p:cNvPr>
          <p:cNvSpPr>
            <a:spLocks noGrp="1"/>
          </p:cNvSpPr>
          <p:nvPr>
            <p:ph type="body" sz="quarter" idx="24"/>
          </p:nvPr>
        </p:nvSpPr>
        <p:spPr/>
        <p:txBody>
          <a:bodyPr/>
          <a:lstStyle/>
          <a:p>
            <a:r>
              <a:rPr lang="en-GB"/>
              <a:t>Progress and completion</a:t>
            </a:r>
          </a:p>
        </p:txBody>
      </p:sp>
      <p:graphicFrame>
        <p:nvGraphicFramePr>
          <p:cNvPr id="2" name="Diagram 1">
            <a:extLst>
              <a:ext uri="{FF2B5EF4-FFF2-40B4-BE49-F238E27FC236}">
                <a16:creationId xmlns:a16="http://schemas.microsoft.com/office/drawing/2014/main" id="{6496EE80-74C0-2384-1BD6-D86114AB430A}"/>
              </a:ext>
            </a:extLst>
          </p:cNvPr>
          <p:cNvGraphicFramePr/>
          <p:nvPr>
            <p:extLst>
              <p:ext uri="{D42A27DB-BD31-4B8C-83A1-F6EECF244321}">
                <p14:modId xmlns:p14="http://schemas.microsoft.com/office/powerpoint/2010/main" val="316651997"/>
              </p:ext>
            </p:extLst>
          </p:nvPr>
        </p:nvGraphicFramePr>
        <p:xfrm>
          <a:off x="838200" y="1376172"/>
          <a:ext cx="10515600" cy="48188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680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B8AA93-807D-DB82-0237-A685B5537626}"/>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9</a:t>
            </a:r>
          </a:p>
        </p:txBody>
      </p:sp>
      <p:sp>
        <p:nvSpPr>
          <p:cNvPr id="11" name="Text Placeholder 10">
            <a:extLst>
              <a:ext uri="{FF2B5EF4-FFF2-40B4-BE49-F238E27FC236}">
                <a16:creationId xmlns:a16="http://schemas.microsoft.com/office/drawing/2014/main" id="{2D26EB4E-0D24-5721-332F-FFE9FCCA234F}"/>
              </a:ext>
            </a:extLst>
          </p:cNvPr>
          <p:cNvSpPr>
            <a:spLocks noGrp="1"/>
          </p:cNvSpPr>
          <p:nvPr>
            <p:ph type="body" sz="quarter" idx="24"/>
          </p:nvPr>
        </p:nvSpPr>
        <p:spPr>
          <a:xfrm>
            <a:off x="289689" y="404664"/>
            <a:ext cx="10890929" cy="497161"/>
          </a:xfrm>
        </p:spPr>
        <p:txBody>
          <a:bodyPr lIns="91440" tIns="45720" rIns="91440" bIns="45720" anchor="t">
            <a:noAutofit/>
          </a:bodyPr>
          <a:lstStyle/>
          <a:p>
            <a:r>
              <a:rPr lang="en-GB">
                <a:latin typeface="Poppins SemiBold"/>
                <a:cs typeface="Poppins SemiBold"/>
              </a:rPr>
              <a:t>26</a:t>
            </a:r>
            <a:r>
              <a:rPr lang="en-GB" baseline="30000">
                <a:latin typeface="Poppins SemiBold"/>
                <a:cs typeface="Poppins SemiBold"/>
              </a:rPr>
              <a:t>th</a:t>
            </a:r>
            <a:r>
              <a:rPr lang="en-GB">
                <a:latin typeface="Poppins SemiBold"/>
                <a:cs typeface="Poppins SemiBold"/>
              </a:rPr>
              <a:t> call for projects - context</a:t>
            </a:r>
            <a:endParaRPr lang="en-GB"/>
          </a:p>
        </p:txBody>
      </p:sp>
      <p:sp>
        <p:nvSpPr>
          <p:cNvPr id="4" name="TextBox 3">
            <a:extLst>
              <a:ext uri="{FF2B5EF4-FFF2-40B4-BE49-F238E27FC236}">
                <a16:creationId xmlns:a16="http://schemas.microsoft.com/office/drawing/2014/main" id="{1CDE4F1E-12ED-AA30-BBE7-902B67C5F0B4}"/>
              </a:ext>
            </a:extLst>
          </p:cNvPr>
          <p:cNvSpPr txBox="1"/>
          <p:nvPr/>
        </p:nvSpPr>
        <p:spPr>
          <a:xfrm>
            <a:off x="289689" y="1459230"/>
            <a:ext cx="11564998" cy="3385542"/>
          </a:xfrm>
          <a:prstGeom prst="rect">
            <a:avLst/>
          </a:prstGeom>
          <a:noFill/>
        </p:spPr>
        <p:txBody>
          <a:bodyPr wrap="square" lIns="91440" tIns="45720" rIns="91440" bIns="45720" anchor="t">
            <a:spAutoFit/>
          </a:bodyPr>
          <a:lstStyle/>
          <a:p>
            <a:r>
              <a:rPr lang="en-GB" sz="2200">
                <a:solidFill>
                  <a:srgbClr val="242424"/>
                </a:solidFill>
                <a:highlight>
                  <a:srgbClr val="FFFFFF"/>
                </a:highlight>
                <a:cs typeface="Poppins"/>
              </a:rPr>
              <a:t>Artificial Intelligence (AI) is likely to play a key role in revolutionising many areas of our lives. The use of Generative Artificial Intelligence (GenAI) in HE has proven to be a highly contested area. The OU has responded by generating resources, interest groups and policies (for example, </a:t>
            </a:r>
            <a:r>
              <a:rPr lang="en-GB" sz="2200" u="sng">
                <a:solidFill>
                  <a:srgbClr val="0563C1"/>
                </a:solidFill>
                <a:highlight>
                  <a:srgbClr val="FFFFFF"/>
                </a:highlight>
                <a:cs typeface="Poppins"/>
                <a:hlinkClick r:id="rId3">
                  <a:extLst>
                    <a:ext uri="{A12FA001-AC4F-418D-AE19-62706E023703}">
                      <ahyp:hlinkClr xmlns:ahyp="http://schemas.microsoft.com/office/drawing/2018/hyperlinkcolor" val="tx"/>
                    </a:ext>
                  </a:extLst>
                </a:hlinkClick>
              </a:rPr>
              <a:t>Digital, Data and AI hub</a:t>
            </a:r>
            <a:r>
              <a:rPr lang="en-GB" sz="2200">
                <a:solidFill>
                  <a:srgbClr val="242424"/>
                </a:solidFill>
                <a:highlight>
                  <a:srgbClr val="FFFFFF"/>
                </a:highlight>
                <a:cs typeface="Poppins"/>
              </a:rPr>
              <a:t>, </a:t>
            </a:r>
            <a:r>
              <a:rPr lang="en-GB" sz="2200" u="sng">
                <a:solidFill>
                  <a:srgbClr val="0563C1"/>
                </a:solidFill>
                <a:highlight>
                  <a:srgbClr val="FFFFFF"/>
                </a:highlight>
                <a:cs typeface="Poppins"/>
                <a:hlinkClick r:id="rId4"/>
              </a:rPr>
              <a:t>Generative AI in learning, teaching and assessment at the OU</a:t>
            </a:r>
            <a:r>
              <a:rPr lang="en-GB" sz="2200">
                <a:solidFill>
                  <a:srgbClr val="242424"/>
                </a:solidFill>
                <a:highlight>
                  <a:srgbClr val="FFFFFF"/>
                </a:highlight>
                <a:cs typeface="Poppins"/>
              </a:rPr>
              <a:t> and </a:t>
            </a:r>
            <a:r>
              <a:rPr lang="en-GB" sz="2200" u="sng">
                <a:solidFill>
                  <a:srgbClr val="0563C1"/>
                </a:solidFill>
                <a:highlight>
                  <a:srgbClr val="FFFFFF"/>
                </a:highlight>
                <a:cs typeface="Poppins"/>
                <a:hlinkClick r:id="rId5"/>
              </a:rPr>
              <a:t>Critical AI Literacy Skills</a:t>
            </a:r>
            <a:r>
              <a:rPr lang="en-GB" sz="2200">
                <a:solidFill>
                  <a:srgbClr val="242424"/>
                </a:solidFill>
                <a:highlight>
                  <a:srgbClr val="FFFFFF"/>
                </a:highlight>
                <a:cs typeface="Poppins"/>
              </a:rPr>
              <a:t>).</a:t>
            </a:r>
            <a:endParaRPr lang="en-US" sz="2200"/>
          </a:p>
          <a:p>
            <a:endParaRPr lang="en-GB" sz="2200"/>
          </a:p>
          <a:p>
            <a:r>
              <a:rPr lang="en-GB" sz="2200">
                <a:solidFill>
                  <a:srgbClr val="242424"/>
                </a:solidFill>
                <a:highlight>
                  <a:srgbClr val="FFFFFF"/>
                </a:highlight>
                <a:cs typeface="Poppins"/>
              </a:rPr>
              <a:t>For this project call, </a:t>
            </a:r>
            <a:r>
              <a:rPr lang="en-GB" sz="2200" err="1">
                <a:solidFill>
                  <a:srgbClr val="242424"/>
                </a:solidFill>
                <a:highlight>
                  <a:srgbClr val="FFFFFF"/>
                </a:highlight>
                <a:cs typeface="Poppins"/>
              </a:rPr>
              <a:t>eSTEeM</a:t>
            </a:r>
            <a:r>
              <a:rPr lang="en-GB" sz="2200">
                <a:solidFill>
                  <a:srgbClr val="242424"/>
                </a:solidFill>
                <a:highlight>
                  <a:srgbClr val="FFFFFF"/>
                </a:highlight>
                <a:cs typeface="Poppins"/>
              </a:rPr>
              <a:t> would like to invite practitioners to investigate</a:t>
            </a:r>
            <a:r>
              <a:rPr lang="en-GB" sz="2200" b="1" i="1">
                <a:solidFill>
                  <a:srgbClr val="242424"/>
                </a:solidFill>
                <a:highlight>
                  <a:srgbClr val="FFFFFF"/>
                </a:highlight>
                <a:cs typeface="Poppins"/>
              </a:rPr>
              <a:t> the role of GenAI in helping us to understand/interrogate the strategic priority areas concerned.</a:t>
            </a:r>
            <a:endParaRPr lang="en-GB" sz="2200"/>
          </a:p>
          <a:p>
            <a:pPr>
              <a:spcAft>
                <a:spcPts val="600"/>
              </a:spcAft>
            </a:pPr>
            <a:endParaRPr lang="en-GB" sz="1600">
              <a:cs typeface="Poppins"/>
            </a:endParaRPr>
          </a:p>
        </p:txBody>
      </p:sp>
    </p:spTree>
    <p:extLst>
      <p:ext uri="{BB962C8B-B14F-4D97-AF65-F5344CB8AC3E}">
        <p14:creationId xmlns:p14="http://schemas.microsoft.com/office/powerpoint/2010/main" val="25562183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C45990-C87D-51DC-E931-933E7CF1004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B469965-D276-8EF4-E111-20D53E23A754}"/>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9</a:t>
            </a:r>
          </a:p>
        </p:txBody>
      </p:sp>
      <p:sp>
        <p:nvSpPr>
          <p:cNvPr id="11" name="Text Placeholder 10">
            <a:extLst>
              <a:ext uri="{FF2B5EF4-FFF2-40B4-BE49-F238E27FC236}">
                <a16:creationId xmlns:a16="http://schemas.microsoft.com/office/drawing/2014/main" id="{3434DC36-2445-F884-4517-552F9B87125A}"/>
              </a:ext>
            </a:extLst>
          </p:cNvPr>
          <p:cNvSpPr>
            <a:spLocks noGrp="1"/>
          </p:cNvSpPr>
          <p:nvPr>
            <p:ph type="body" sz="quarter" idx="24"/>
          </p:nvPr>
        </p:nvSpPr>
        <p:spPr>
          <a:xfrm>
            <a:off x="289689" y="404664"/>
            <a:ext cx="10890929" cy="497161"/>
          </a:xfrm>
        </p:spPr>
        <p:txBody>
          <a:bodyPr/>
          <a:lstStyle/>
          <a:p>
            <a:r>
              <a:rPr lang="en-GB"/>
              <a:t>26</a:t>
            </a:r>
            <a:r>
              <a:rPr lang="en-GB" baseline="30000"/>
              <a:t>th</a:t>
            </a:r>
            <a:r>
              <a:rPr lang="en-GB"/>
              <a:t> call for projects – priority areas</a:t>
            </a:r>
          </a:p>
        </p:txBody>
      </p:sp>
      <p:sp>
        <p:nvSpPr>
          <p:cNvPr id="4" name="TextBox 3">
            <a:extLst>
              <a:ext uri="{FF2B5EF4-FFF2-40B4-BE49-F238E27FC236}">
                <a16:creationId xmlns:a16="http://schemas.microsoft.com/office/drawing/2014/main" id="{E48FFF5B-DC41-B74D-CE75-BE8FE7AC4EC0}"/>
              </a:ext>
            </a:extLst>
          </p:cNvPr>
          <p:cNvSpPr txBox="1"/>
          <p:nvPr/>
        </p:nvSpPr>
        <p:spPr>
          <a:xfrm>
            <a:off x="289689" y="1459230"/>
            <a:ext cx="11612622" cy="4339650"/>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a:ln>
                  <a:noFill/>
                </a:ln>
                <a:solidFill>
                  <a:srgbClr val="060645"/>
                </a:solidFill>
                <a:effectLst/>
                <a:uLnTx/>
                <a:uFillTx/>
                <a:latin typeface="Poppins"/>
                <a:ea typeface="+mn-ea"/>
                <a:cs typeface="+mn-cs"/>
              </a:rPr>
              <a:t>Equitable student experience and outcomes: </a:t>
            </a:r>
            <a:r>
              <a:rPr kumimoji="0" lang="en-GB" sz="2000" b="0" i="0" u="none" strike="noStrike" kern="1200" cap="none" spc="0" normalizeH="0" baseline="0" noProof="0">
                <a:ln>
                  <a:noFill/>
                </a:ln>
                <a:solidFill>
                  <a:srgbClr val="060645"/>
                </a:solidFill>
                <a:effectLst/>
                <a:uLnTx/>
                <a:uFillTx/>
                <a:latin typeface="Poppins"/>
                <a:ea typeface="+mn-ea"/>
                <a:cs typeface="+mn-cs"/>
              </a:rPr>
              <a:t>Projects related to Access, Participation and Success (APS) which investigate issues around tuition, assessment, retention and awarding gaps for students from specific minoritised or marginalised groups. Particularly interested in projects related to those students identified as high priority in the </a:t>
            </a:r>
            <a:r>
              <a:rPr kumimoji="0" lang="en-GB" sz="2000" b="0" i="0" u="sng" strike="noStrike" kern="1200" cap="none" spc="0" normalizeH="0" baseline="0" noProof="0">
                <a:ln>
                  <a:noFill/>
                </a:ln>
                <a:solidFill>
                  <a:srgbClr val="060645"/>
                </a:solidFill>
                <a:effectLst/>
                <a:uLnTx/>
                <a:uFillTx/>
                <a:latin typeface="Poppins"/>
                <a:ea typeface="+mn-ea"/>
                <a:cs typeface="+mn-cs"/>
                <a:hlinkClick r:id="rId3"/>
              </a:rPr>
              <a:t>OU’s Access, Participation Plan</a:t>
            </a:r>
            <a:r>
              <a:rPr kumimoji="0" lang="en-GB" sz="2000" b="0" i="0" u="none" strike="noStrike" kern="1200" cap="none" spc="0" normalizeH="0" baseline="0" noProof="0">
                <a:ln>
                  <a:noFill/>
                </a:ln>
                <a:solidFill>
                  <a:srgbClr val="060645"/>
                </a:solidFill>
                <a:effectLst/>
                <a:uLnTx/>
                <a:uFillTx/>
                <a:latin typeface="Poppins"/>
                <a:ea typeface="+mn-ea"/>
                <a:cs typeface="+mn-cs"/>
              </a:rPr>
              <a:t>: Black students, students with mental health challenges and students with the highest level of deprivation. For example, how GenAI could enhance or hinder these students’ outcomes and experience with the OU. Accessibility with respect to disabled and neurodivergent students’ experiences of GenAI tools would also be of interest.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a:ln>
                <a:noFill/>
              </a:ln>
              <a:solidFill>
                <a:srgbClr val="060645"/>
              </a:solidFill>
              <a:effectLst/>
              <a:uLnTx/>
              <a:uFillTx/>
              <a:latin typeface="Poppins"/>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1" i="0" u="none" strike="noStrike" kern="1200" cap="none" spc="0" normalizeH="0" baseline="0" noProof="0">
                <a:ln>
                  <a:noFill/>
                </a:ln>
                <a:solidFill>
                  <a:srgbClr val="060645"/>
                </a:solidFill>
                <a:effectLst/>
                <a:uLnTx/>
                <a:uFillTx/>
                <a:latin typeface="Poppins"/>
                <a:ea typeface="+mn-ea"/>
                <a:cs typeface="+mn-cs"/>
              </a:rPr>
              <a:t>Continuation and completion: </a:t>
            </a:r>
            <a:r>
              <a:rPr kumimoji="0" lang="en-GB" sz="2000" b="0" i="0" u="none" strike="noStrike" kern="1200" cap="none" spc="0" normalizeH="0" baseline="0" noProof="0">
                <a:ln>
                  <a:noFill/>
                </a:ln>
                <a:solidFill>
                  <a:srgbClr val="060645"/>
                </a:solidFill>
                <a:effectLst/>
                <a:uLnTx/>
                <a:uFillTx/>
                <a:latin typeface="Poppins"/>
                <a:ea typeface="+mn-ea"/>
                <a:cs typeface="+mn-cs"/>
              </a:rPr>
              <a:t>Projects that investigate the role of GenAI in enhancing or hindering student continuation, completion and sense of community/belonging. Projects examining risks, limitations or unintended consequences are equally welcome.</a:t>
            </a:r>
          </a:p>
          <a:p>
            <a:pPr marL="0" marR="0" lvl="0" indent="0" algn="l" defTabSz="914400" rtl="0" eaLnBrk="1" fontAlgn="auto" latinLnBrk="0" hangingPunct="1">
              <a:lnSpc>
                <a:spcPct val="100000"/>
              </a:lnSpc>
              <a:spcBef>
                <a:spcPts val="0"/>
              </a:spcBef>
              <a:spcAft>
                <a:spcPts val="600"/>
              </a:spcAft>
              <a:buClrTx/>
              <a:buSzTx/>
              <a:buFontTx/>
              <a:buNone/>
              <a:tabLst/>
              <a:defRPr/>
            </a:pPr>
            <a:endParaRPr kumimoji="0" lang="en-GB" sz="1600" b="0" i="0" u="none" strike="noStrike" kern="1200" cap="none" spc="0" normalizeH="0" baseline="0" noProof="0">
              <a:ln>
                <a:noFill/>
              </a:ln>
              <a:solidFill>
                <a:srgbClr val="060645"/>
              </a:solidFill>
              <a:effectLst/>
              <a:uLnTx/>
              <a:uFillTx/>
              <a:latin typeface="Poppins"/>
              <a:ea typeface="+mn-ea"/>
              <a:cs typeface="+mn-cs"/>
            </a:endParaRPr>
          </a:p>
        </p:txBody>
      </p:sp>
    </p:spTree>
    <p:extLst>
      <p:ext uri="{BB962C8B-B14F-4D97-AF65-F5344CB8AC3E}">
        <p14:creationId xmlns:p14="http://schemas.microsoft.com/office/powerpoint/2010/main" val="2829954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9E0798-AFEE-6069-14FF-9EFD511E7C17}"/>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63FEF03C-D496-87D2-EA69-0581EB25B2BC}"/>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9</a:t>
            </a:r>
          </a:p>
        </p:txBody>
      </p:sp>
      <p:sp>
        <p:nvSpPr>
          <p:cNvPr id="11" name="Text Placeholder 10">
            <a:extLst>
              <a:ext uri="{FF2B5EF4-FFF2-40B4-BE49-F238E27FC236}">
                <a16:creationId xmlns:a16="http://schemas.microsoft.com/office/drawing/2014/main" id="{AC1B2B81-5C57-A4CF-1078-40693E015D98}"/>
              </a:ext>
            </a:extLst>
          </p:cNvPr>
          <p:cNvSpPr>
            <a:spLocks noGrp="1"/>
          </p:cNvSpPr>
          <p:nvPr>
            <p:ph type="body" sz="quarter" idx="24"/>
          </p:nvPr>
        </p:nvSpPr>
        <p:spPr>
          <a:xfrm>
            <a:off x="289689" y="404664"/>
            <a:ext cx="10890929" cy="497161"/>
          </a:xfrm>
        </p:spPr>
        <p:txBody>
          <a:bodyPr/>
          <a:lstStyle/>
          <a:p>
            <a:r>
              <a:rPr lang="en-GB"/>
              <a:t>26</a:t>
            </a:r>
            <a:r>
              <a:rPr lang="en-GB" baseline="30000"/>
              <a:t>th</a:t>
            </a:r>
            <a:r>
              <a:rPr lang="en-GB"/>
              <a:t> call for projects cont’d</a:t>
            </a:r>
          </a:p>
        </p:txBody>
      </p:sp>
      <p:sp>
        <p:nvSpPr>
          <p:cNvPr id="4" name="TextBox 3">
            <a:extLst>
              <a:ext uri="{FF2B5EF4-FFF2-40B4-BE49-F238E27FC236}">
                <a16:creationId xmlns:a16="http://schemas.microsoft.com/office/drawing/2014/main" id="{FCD689C3-65B0-BAC4-8134-CA7B238B6961}"/>
              </a:ext>
            </a:extLst>
          </p:cNvPr>
          <p:cNvSpPr txBox="1"/>
          <p:nvPr/>
        </p:nvSpPr>
        <p:spPr>
          <a:xfrm>
            <a:off x="289689" y="1626683"/>
            <a:ext cx="11612622" cy="3108543"/>
          </a:xfrm>
          <a:prstGeom prst="rect">
            <a:avLst/>
          </a:prstGeom>
          <a:noFill/>
        </p:spPr>
        <p:txBody>
          <a:bodyPr wrap="square">
            <a:spAutoFit/>
          </a:bodyPr>
          <a:lstStyle/>
          <a:p>
            <a:pPr marL="285750" indent="-285750">
              <a:buFont typeface="Arial" panose="020B0604020202020204" pitchFamily="34" charset="0"/>
              <a:buChar char="•"/>
            </a:pPr>
            <a:r>
              <a:rPr lang="en-GB" sz="2000" b="1"/>
              <a:t>Curriculum design and assessment: </a:t>
            </a:r>
            <a:r>
              <a:rPr lang="en-GB" sz="2000"/>
              <a:t>Projects that investigate how GenAI can be deployed to deliver innovations in sustainable curriculum design and assessment as well as the limitations of doing so.</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r>
              <a:rPr lang="en-GB" sz="2000" b="1"/>
              <a:t>Staff and student community, wellbeing and support: </a:t>
            </a:r>
            <a:r>
              <a:rPr lang="en-GB" sz="2000"/>
              <a:t>Projects that foster a supportive and inclusive environment for both staff and students. Particularly interested in initiatives that address mental health and wellbeing, enhancing a sense of belonging and strengthening community connections across diverse student and staff populations and ways in which GenAI can be used to achieve these goals.</a:t>
            </a:r>
          </a:p>
          <a:p>
            <a:pPr marL="285750" indent="-285750">
              <a:spcAft>
                <a:spcPts val="600"/>
              </a:spcAft>
              <a:buFont typeface="Arial" panose="020B0604020202020204" pitchFamily="34" charset="0"/>
              <a:buChar char="•"/>
            </a:pPr>
            <a:endParaRPr lang="en-GB" sz="1600"/>
          </a:p>
        </p:txBody>
      </p:sp>
    </p:spTree>
    <p:extLst>
      <p:ext uri="{BB962C8B-B14F-4D97-AF65-F5344CB8AC3E}">
        <p14:creationId xmlns:p14="http://schemas.microsoft.com/office/powerpoint/2010/main" val="35397169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B8AA93-807D-DB82-0237-A685B5537626}"/>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9</a:t>
            </a:r>
          </a:p>
        </p:txBody>
      </p:sp>
      <p:sp>
        <p:nvSpPr>
          <p:cNvPr id="11" name="Text Placeholder 10">
            <a:extLst>
              <a:ext uri="{FF2B5EF4-FFF2-40B4-BE49-F238E27FC236}">
                <a16:creationId xmlns:a16="http://schemas.microsoft.com/office/drawing/2014/main" id="{2D26EB4E-0D24-5721-332F-FFE9FCCA234F}"/>
              </a:ext>
            </a:extLst>
          </p:cNvPr>
          <p:cNvSpPr>
            <a:spLocks noGrp="1"/>
          </p:cNvSpPr>
          <p:nvPr>
            <p:ph type="body" sz="quarter" idx="24"/>
          </p:nvPr>
        </p:nvSpPr>
        <p:spPr>
          <a:xfrm>
            <a:off x="413915" y="300059"/>
            <a:ext cx="10766703" cy="497161"/>
          </a:xfrm>
        </p:spPr>
        <p:txBody>
          <a:bodyPr/>
          <a:lstStyle/>
          <a:p>
            <a:r>
              <a:rPr lang="en-GB"/>
              <a:t>Key information</a:t>
            </a:r>
          </a:p>
        </p:txBody>
      </p:sp>
      <p:sp>
        <p:nvSpPr>
          <p:cNvPr id="4" name="TextBox 3">
            <a:extLst>
              <a:ext uri="{FF2B5EF4-FFF2-40B4-BE49-F238E27FC236}">
                <a16:creationId xmlns:a16="http://schemas.microsoft.com/office/drawing/2014/main" id="{F9C90DE6-B62E-289B-70F6-228124E13DBC}"/>
              </a:ext>
            </a:extLst>
          </p:cNvPr>
          <p:cNvSpPr txBox="1"/>
          <p:nvPr/>
        </p:nvSpPr>
        <p:spPr>
          <a:xfrm>
            <a:off x="413915" y="797220"/>
            <a:ext cx="6557555" cy="5032147"/>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GB"/>
              <a:t>eSTEeM projects normally run to completion within 12-18 months with each team member expected to commit a minimum of 10 days.</a:t>
            </a:r>
          </a:p>
          <a:p>
            <a:pPr marL="285750" indent="-285750">
              <a:spcAft>
                <a:spcPts val="600"/>
              </a:spcAft>
              <a:buFont typeface="Arial" panose="020B0604020202020204" pitchFamily="34" charset="0"/>
              <a:buChar char="•"/>
            </a:pPr>
            <a:r>
              <a:rPr lang="en-US" sz="1800"/>
              <a:t>Endorsement required from your School Scholarship Lead. If based outside a school</a:t>
            </a:r>
            <a:r>
              <a:rPr lang="en-US"/>
              <a:t>, contact eSTEeM Director</a:t>
            </a:r>
            <a:r>
              <a:rPr lang="en-US" sz="1800"/>
              <a:t>. You should have contacted your relevant Scholarship Lead by now as recommended date was </a:t>
            </a:r>
            <a:r>
              <a:rPr lang="en-US" sz="1800" b="1" u="sng"/>
              <a:t>4</a:t>
            </a:r>
            <a:r>
              <a:rPr lang="en-US" sz="1800" b="1" u="sng" baseline="30000"/>
              <a:t>th</a:t>
            </a:r>
            <a:r>
              <a:rPr lang="en-US" sz="1800" b="1" u="sng"/>
              <a:t> September.</a:t>
            </a:r>
          </a:p>
          <a:p>
            <a:pPr marL="285750" indent="-285750">
              <a:spcAft>
                <a:spcPts val="600"/>
              </a:spcAft>
              <a:buFont typeface="Arial" panose="020B0604020202020204" pitchFamily="34" charset="0"/>
              <a:buChar char="•"/>
            </a:pPr>
            <a:r>
              <a:rPr lang="en-US"/>
              <a:t>Central and regional staff </a:t>
            </a:r>
            <a:r>
              <a:rPr lang="en-US" sz="1800"/>
              <a:t>require approval of time allocation from your </a:t>
            </a:r>
            <a:r>
              <a:rPr lang="en-US" sz="1800" err="1"/>
              <a:t>HoS.</a:t>
            </a:r>
            <a:r>
              <a:rPr lang="en-US"/>
              <a:t> If based outside a school, </a:t>
            </a:r>
            <a:r>
              <a:rPr lang="en-US" sz="1800"/>
              <a:t>line manager approval is required. ALs require approval of time from Line Manager and approval of proposal from </a:t>
            </a:r>
            <a:r>
              <a:rPr lang="en-US" sz="1800" err="1"/>
              <a:t>HoS.</a:t>
            </a:r>
            <a:r>
              <a:rPr lang="en-US" sz="1800"/>
              <a:t> </a:t>
            </a:r>
          </a:p>
          <a:p>
            <a:pPr marL="285750" indent="-285750">
              <a:spcAft>
                <a:spcPts val="600"/>
              </a:spcAft>
              <a:buFont typeface="Arial" panose="020B0604020202020204" pitchFamily="34" charset="0"/>
              <a:buChar char="•"/>
            </a:pPr>
            <a:r>
              <a:rPr lang="en-US"/>
              <a:t>A</a:t>
            </a:r>
            <a:r>
              <a:rPr lang="en-GB"/>
              <a:t>Ls must be able to fulfil this role within the maximum working allowance of 1.3 FTE (may use spare FTE capacity or an ADC may be raised in exceptional circumstances). </a:t>
            </a:r>
          </a:p>
        </p:txBody>
      </p:sp>
      <p:pic>
        <p:nvPicPr>
          <p:cNvPr id="10" name="Picture 9" descr="A group of people sitting in chairs in a room&#10;&#10;Description automatically generated">
            <a:extLst>
              <a:ext uri="{FF2B5EF4-FFF2-40B4-BE49-F238E27FC236}">
                <a16:creationId xmlns:a16="http://schemas.microsoft.com/office/drawing/2014/main" id="{7DCBD04D-BE82-2EBC-667F-05FE36A533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8735" y="548640"/>
            <a:ext cx="4331792" cy="5760720"/>
          </a:xfrm>
          <a:prstGeom prst="rect">
            <a:avLst/>
          </a:prstGeom>
          <a:effectLst>
            <a:softEdge rad="63500"/>
          </a:effectLst>
        </p:spPr>
      </p:pic>
    </p:spTree>
    <p:extLst>
      <p:ext uri="{BB962C8B-B14F-4D97-AF65-F5344CB8AC3E}">
        <p14:creationId xmlns:p14="http://schemas.microsoft.com/office/powerpoint/2010/main" val="1070377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B8AA93-807D-DB82-0237-A685B5537626}"/>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9</a:t>
            </a:r>
          </a:p>
        </p:txBody>
      </p:sp>
      <p:sp>
        <p:nvSpPr>
          <p:cNvPr id="11" name="Text Placeholder 10">
            <a:extLst>
              <a:ext uri="{FF2B5EF4-FFF2-40B4-BE49-F238E27FC236}">
                <a16:creationId xmlns:a16="http://schemas.microsoft.com/office/drawing/2014/main" id="{2D26EB4E-0D24-5721-332F-FFE9FCCA234F}"/>
              </a:ext>
            </a:extLst>
          </p:cNvPr>
          <p:cNvSpPr>
            <a:spLocks noGrp="1"/>
          </p:cNvSpPr>
          <p:nvPr>
            <p:ph type="body" sz="quarter" idx="24"/>
          </p:nvPr>
        </p:nvSpPr>
        <p:spPr/>
        <p:txBody>
          <a:bodyPr/>
          <a:lstStyle/>
          <a:p>
            <a:r>
              <a:rPr lang="en-GB"/>
              <a:t>Key information cont’d</a:t>
            </a:r>
          </a:p>
        </p:txBody>
      </p:sp>
      <p:sp>
        <p:nvSpPr>
          <p:cNvPr id="4" name="TextBox 3">
            <a:extLst>
              <a:ext uri="{FF2B5EF4-FFF2-40B4-BE49-F238E27FC236}">
                <a16:creationId xmlns:a16="http://schemas.microsoft.com/office/drawing/2014/main" id="{FF5541E2-94FC-D7E2-6C5B-EC42B6DBAC41}"/>
              </a:ext>
            </a:extLst>
          </p:cNvPr>
          <p:cNvSpPr txBox="1"/>
          <p:nvPr/>
        </p:nvSpPr>
        <p:spPr>
          <a:xfrm>
            <a:off x="413916" y="1125141"/>
            <a:ext cx="6222858" cy="5170646"/>
          </a:xfrm>
          <a:prstGeom prst="rect">
            <a:avLst/>
          </a:prstGeom>
          <a:noFill/>
        </p:spPr>
        <p:txBody>
          <a:bodyPr wrap="square">
            <a:spAutoFit/>
          </a:bodyPr>
          <a:lstStyle/>
          <a:p>
            <a:pPr marL="285750" indent="-285750">
              <a:spcAft>
                <a:spcPts val="600"/>
              </a:spcAft>
              <a:buFont typeface="Arial" panose="020B0604020202020204" pitchFamily="34" charset="0"/>
              <a:buChar char="•"/>
            </a:pPr>
            <a:r>
              <a:rPr lang="en-US" sz="2000"/>
              <a:t>All eSTEeM funded project teams are required to submit yearly short reports and a final project report within two months of completion.</a:t>
            </a:r>
          </a:p>
          <a:p>
            <a:pPr marL="285750" indent="-285750">
              <a:spcAft>
                <a:spcPts val="600"/>
              </a:spcAft>
              <a:buFont typeface="Arial" panose="020B0604020202020204" pitchFamily="34" charset="0"/>
              <a:buChar char="•"/>
            </a:pPr>
            <a:r>
              <a:rPr lang="en-US" sz="2000"/>
              <a:t>We particularly encourage projects that involve students as collaborators/co-investigators on the project (and not just as participants in a study) and </a:t>
            </a:r>
            <a:r>
              <a:rPr lang="en-GB" sz="2000"/>
              <a:t>draw upon the experience of Student Support Hub/Educational Advisers, learning designers and professional services staff. Please contact eSTEeM if you need help in this area.. </a:t>
            </a:r>
          </a:p>
          <a:p>
            <a:pPr marL="285750" indent="-285750">
              <a:buFont typeface="Arial" panose="020B0604020202020204" pitchFamily="34" charset="0"/>
              <a:buChar char="•"/>
            </a:pPr>
            <a:r>
              <a:rPr lang="en-GB" sz="2000"/>
              <a:t>Scholarship skills development and project mentoring will be provided by eSTEeM.</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endParaRPr lang="en-US" sz="2000"/>
          </a:p>
        </p:txBody>
      </p:sp>
      <p:pic>
        <p:nvPicPr>
          <p:cNvPr id="5" name="Picture 4" descr="A group of people sitting in chairs in a room&#10;&#10;Description automatically generated">
            <a:extLst>
              <a:ext uri="{FF2B5EF4-FFF2-40B4-BE49-F238E27FC236}">
                <a16:creationId xmlns:a16="http://schemas.microsoft.com/office/drawing/2014/main" id="{F3660202-474F-8B4C-38E0-E651683741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68735" y="548640"/>
            <a:ext cx="4331792" cy="5760720"/>
          </a:xfrm>
          <a:prstGeom prst="rect">
            <a:avLst/>
          </a:prstGeom>
          <a:effectLst>
            <a:softEdge rad="63500"/>
          </a:effectLst>
        </p:spPr>
      </p:pic>
    </p:spTree>
    <p:extLst>
      <p:ext uri="{BB962C8B-B14F-4D97-AF65-F5344CB8AC3E}">
        <p14:creationId xmlns:p14="http://schemas.microsoft.com/office/powerpoint/2010/main" val="36679861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B8AA93-807D-DB82-0237-A685B5537626}"/>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9</a:t>
            </a:r>
          </a:p>
        </p:txBody>
      </p:sp>
      <p:sp>
        <p:nvSpPr>
          <p:cNvPr id="11" name="Text Placeholder 10">
            <a:extLst>
              <a:ext uri="{FF2B5EF4-FFF2-40B4-BE49-F238E27FC236}">
                <a16:creationId xmlns:a16="http://schemas.microsoft.com/office/drawing/2014/main" id="{2D26EB4E-0D24-5721-332F-FFE9FCCA234F}"/>
              </a:ext>
            </a:extLst>
          </p:cNvPr>
          <p:cNvSpPr>
            <a:spLocks noGrp="1"/>
          </p:cNvSpPr>
          <p:nvPr>
            <p:ph type="body" sz="quarter" idx="24"/>
          </p:nvPr>
        </p:nvSpPr>
        <p:spPr/>
        <p:txBody>
          <a:bodyPr/>
          <a:lstStyle/>
          <a:p>
            <a:r>
              <a:rPr lang="en-GB"/>
              <a:t>Things to consider in your proposal</a:t>
            </a:r>
          </a:p>
        </p:txBody>
      </p:sp>
      <p:sp>
        <p:nvSpPr>
          <p:cNvPr id="4" name="TextBox 3">
            <a:extLst>
              <a:ext uri="{FF2B5EF4-FFF2-40B4-BE49-F238E27FC236}">
                <a16:creationId xmlns:a16="http://schemas.microsoft.com/office/drawing/2014/main" id="{508464E2-F5E5-A5E0-2EEA-F131F3556CAE}"/>
              </a:ext>
            </a:extLst>
          </p:cNvPr>
          <p:cNvSpPr txBox="1"/>
          <p:nvPr/>
        </p:nvSpPr>
        <p:spPr>
          <a:xfrm>
            <a:off x="413915" y="1385353"/>
            <a:ext cx="4521156" cy="4093428"/>
          </a:xfrm>
          <a:prstGeom prst="rect">
            <a:avLst/>
          </a:prstGeom>
          <a:noFill/>
        </p:spPr>
        <p:txBody>
          <a:bodyPr wrap="square">
            <a:spAutoFit/>
          </a:bodyPr>
          <a:lstStyle/>
          <a:p>
            <a:pPr marL="342900" indent="-342900">
              <a:spcAft>
                <a:spcPts val="600"/>
              </a:spcAft>
              <a:buFont typeface="Arial" panose="020B0604020202020204" pitchFamily="34" charset="0"/>
              <a:buChar char="•"/>
            </a:pPr>
            <a:r>
              <a:rPr lang="en-US" sz="2000"/>
              <a:t>Is the project consistent with the aims of </a:t>
            </a:r>
            <a:r>
              <a:rPr lang="en-US" sz="2000" err="1"/>
              <a:t>eSTEeM</a:t>
            </a:r>
            <a:r>
              <a:rPr lang="en-US" sz="2000"/>
              <a:t>? </a:t>
            </a:r>
          </a:p>
          <a:p>
            <a:pPr marL="342900" indent="-342900">
              <a:spcAft>
                <a:spcPts val="600"/>
              </a:spcAft>
              <a:buFont typeface="Arial" panose="020B0604020202020204" pitchFamily="34" charset="0"/>
              <a:buChar char="•"/>
            </a:pPr>
            <a:r>
              <a:rPr lang="en-US" sz="2000"/>
              <a:t>Which theme(s) does it address?</a:t>
            </a:r>
          </a:p>
          <a:p>
            <a:pPr marL="342900" indent="-342900">
              <a:spcAft>
                <a:spcPts val="600"/>
              </a:spcAft>
              <a:buFont typeface="Arial" panose="020B0604020202020204" pitchFamily="34" charset="0"/>
              <a:buChar char="•"/>
            </a:pPr>
            <a:r>
              <a:rPr lang="en-US" sz="2000"/>
              <a:t>Have you considered the literature?</a:t>
            </a:r>
          </a:p>
          <a:p>
            <a:pPr marL="342900" indent="-342900">
              <a:spcAft>
                <a:spcPts val="600"/>
              </a:spcAft>
              <a:buFont typeface="Arial" panose="020B0604020202020204" pitchFamily="34" charset="0"/>
              <a:buChar char="•"/>
            </a:pPr>
            <a:r>
              <a:rPr lang="en-US" sz="2000"/>
              <a:t>Are you aware of related projects? (check </a:t>
            </a:r>
            <a:r>
              <a:rPr lang="en-US" sz="2000" err="1"/>
              <a:t>eSTEeM</a:t>
            </a:r>
            <a:r>
              <a:rPr lang="en-US" sz="2000"/>
              <a:t> website and Scholarship Exchange)</a:t>
            </a:r>
          </a:p>
          <a:p>
            <a:pPr marL="342900" indent="-342900">
              <a:spcAft>
                <a:spcPts val="600"/>
              </a:spcAft>
              <a:buFont typeface="Arial" panose="020B0604020202020204" pitchFamily="34" charset="0"/>
              <a:buChar char="•"/>
            </a:pPr>
            <a:r>
              <a:rPr lang="en-US" sz="2000"/>
              <a:t>Explain how your project builds on the prior work?</a:t>
            </a:r>
          </a:p>
        </p:txBody>
      </p:sp>
      <p:pic>
        <p:nvPicPr>
          <p:cNvPr id="6" name="Picture 5">
            <a:hlinkClick r:id="rId3"/>
            <a:extLst>
              <a:ext uri="{FF2B5EF4-FFF2-40B4-BE49-F238E27FC236}">
                <a16:creationId xmlns:a16="http://schemas.microsoft.com/office/drawing/2014/main" id="{2F33D1B5-B431-DA2A-DB20-EC96BEB3B89B}"/>
              </a:ext>
            </a:extLst>
          </p:cNvPr>
          <p:cNvPicPr>
            <a:picLocks noChangeAspect="1"/>
          </p:cNvPicPr>
          <p:nvPr/>
        </p:nvPicPr>
        <p:blipFill>
          <a:blip r:embed="rId4"/>
          <a:stretch>
            <a:fillRect/>
          </a:stretch>
        </p:blipFill>
        <p:spPr>
          <a:xfrm>
            <a:off x="5039865" y="1385353"/>
            <a:ext cx="6966806" cy="4155141"/>
          </a:xfrm>
          <a:prstGeom prst="rect">
            <a:avLst/>
          </a:prstGeom>
        </p:spPr>
      </p:pic>
    </p:spTree>
    <p:extLst>
      <p:ext uri="{BB962C8B-B14F-4D97-AF65-F5344CB8AC3E}">
        <p14:creationId xmlns:p14="http://schemas.microsoft.com/office/powerpoint/2010/main" val="3720376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B8AA93-807D-DB82-0237-A685B5537626}"/>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9</a:t>
            </a:r>
          </a:p>
        </p:txBody>
      </p:sp>
      <p:sp>
        <p:nvSpPr>
          <p:cNvPr id="11" name="Text Placeholder 10">
            <a:extLst>
              <a:ext uri="{FF2B5EF4-FFF2-40B4-BE49-F238E27FC236}">
                <a16:creationId xmlns:a16="http://schemas.microsoft.com/office/drawing/2014/main" id="{2D26EB4E-0D24-5721-332F-FFE9FCCA234F}"/>
              </a:ext>
            </a:extLst>
          </p:cNvPr>
          <p:cNvSpPr>
            <a:spLocks noGrp="1"/>
          </p:cNvSpPr>
          <p:nvPr>
            <p:ph type="body" sz="quarter" idx="24"/>
          </p:nvPr>
        </p:nvSpPr>
        <p:spPr/>
        <p:txBody>
          <a:bodyPr/>
          <a:lstStyle/>
          <a:p>
            <a:r>
              <a:rPr lang="en-GB"/>
              <a:t>Things to consider</a:t>
            </a:r>
            <a:r>
              <a:rPr lang="en-GB" baseline="0"/>
              <a:t> in your proposal cont’d</a:t>
            </a:r>
            <a:endParaRPr lang="en-GB"/>
          </a:p>
        </p:txBody>
      </p:sp>
      <p:sp>
        <p:nvSpPr>
          <p:cNvPr id="4" name="TextBox 3">
            <a:extLst>
              <a:ext uri="{FF2B5EF4-FFF2-40B4-BE49-F238E27FC236}">
                <a16:creationId xmlns:a16="http://schemas.microsoft.com/office/drawing/2014/main" id="{6EF5A98C-6B78-1D3A-C36F-930CC5C64D0F}"/>
              </a:ext>
            </a:extLst>
          </p:cNvPr>
          <p:cNvSpPr txBox="1"/>
          <p:nvPr/>
        </p:nvSpPr>
        <p:spPr>
          <a:xfrm>
            <a:off x="413915" y="1084800"/>
            <a:ext cx="6125134" cy="4016484"/>
          </a:xfrm>
          <a:prstGeom prst="rect">
            <a:avLst/>
          </a:prstGeom>
          <a:noFill/>
        </p:spPr>
        <p:txBody>
          <a:bodyPr wrap="square">
            <a:spAutoFit/>
          </a:bodyPr>
          <a:lstStyle/>
          <a:p>
            <a:pPr marL="342900" indent="-342900">
              <a:spcAft>
                <a:spcPts val="600"/>
              </a:spcAft>
              <a:buFont typeface="Arial" panose="020B0604020202020204" pitchFamily="34" charset="0"/>
              <a:buChar char="•"/>
            </a:pPr>
            <a:r>
              <a:rPr lang="en-GB" sz="2000"/>
              <a:t>Would your project benefit from student involvement at any stage (other than as participant in your research)?</a:t>
            </a:r>
          </a:p>
          <a:p>
            <a:pPr marL="342900" indent="-342900">
              <a:spcAft>
                <a:spcPts val="600"/>
              </a:spcAft>
              <a:buFont typeface="Arial" panose="020B0604020202020204" pitchFamily="34" charset="0"/>
              <a:buChar char="•"/>
            </a:pPr>
            <a:r>
              <a:rPr lang="en-GB" sz="2000"/>
              <a:t>Do you have any specific development needs to enable you to undertake this project? How will you address this?</a:t>
            </a:r>
          </a:p>
          <a:p>
            <a:pPr marL="342900" indent="-342900">
              <a:spcAft>
                <a:spcPts val="600"/>
              </a:spcAft>
              <a:buFont typeface="Arial" panose="020B0604020202020204" pitchFamily="34" charset="0"/>
              <a:buChar char="•"/>
            </a:pPr>
            <a:r>
              <a:rPr lang="en-GB" sz="2000"/>
              <a:t>Will the project produce significant deliverables/outputs within a reasonable timeframe and what might these be?</a:t>
            </a:r>
          </a:p>
          <a:p>
            <a:pPr marL="342900" indent="-342900">
              <a:spcAft>
                <a:spcPts val="600"/>
              </a:spcAft>
              <a:buFont typeface="Arial" panose="020B0604020202020204" pitchFamily="34" charset="0"/>
              <a:buChar char="•"/>
            </a:pPr>
            <a:r>
              <a:rPr lang="en-GB" sz="2000"/>
              <a:t>Is there an evaluation and an internal dissemination plan, including dissemination to students?</a:t>
            </a:r>
          </a:p>
        </p:txBody>
      </p:sp>
      <p:pic>
        <p:nvPicPr>
          <p:cNvPr id="6" name="Picture 5">
            <a:hlinkClick r:id="rId3"/>
            <a:extLst>
              <a:ext uri="{FF2B5EF4-FFF2-40B4-BE49-F238E27FC236}">
                <a16:creationId xmlns:a16="http://schemas.microsoft.com/office/drawing/2014/main" id="{E349CAC1-D6DF-B6E7-6581-E28A0D299F3F}"/>
              </a:ext>
            </a:extLst>
          </p:cNvPr>
          <p:cNvPicPr>
            <a:picLocks noChangeAspect="1"/>
          </p:cNvPicPr>
          <p:nvPr/>
        </p:nvPicPr>
        <p:blipFill>
          <a:blip r:embed="rId4"/>
          <a:stretch>
            <a:fillRect/>
          </a:stretch>
        </p:blipFill>
        <p:spPr>
          <a:xfrm>
            <a:off x="7710849" y="3614652"/>
            <a:ext cx="3947751" cy="2838684"/>
          </a:xfrm>
          <a:prstGeom prst="rect">
            <a:avLst/>
          </a:prstGeom>
        </p:spPr>
      </p:pic>
      <p:pic>
        <p:nvPicPr>
          <p:cNvPr id="8" name="Picture 7">
            <a:hlinkClick r:id="rId5"/>
            <a:extLst>
              <a:ext uri="{FF2B5EF4-FFF2-40B4-BE49-F238E27FC236}">
                <a16:creationId xmlns:a16="http://schemas.microsoft.com/office/drawing/2014/main" id="{B22FF3FE-EBE6-5C5A-6E44-0130ADF6D846}"/>
              </a:ext>
            </a:extLst>
          </p:cNvPr>
          <p:cNvPicPr>
            <a:picLocks noChangeAspect="1"/>
          </p:cNvPicPr>
          <p:nvPr/>
        </p:nvPicPr>
        <p:blipFill>
          <a:blip r:embed="rId6"/>
          <a:stretch>
            <a:fillRect/>
          </a:stretch>
        </p:blipFill>
        <p:spPr>
          <a:xfrm>
            <a:off x="6558361" y="937976"/>
            <a:ext cx="5496722" cy="2491024"/>
          </a:xfrm>
          <a:prstGeom prst="rect">
            <a:avLst/>
          </a:prstGeom>
        </p:spPr>
      </p:pic>
    </p:spTree>
    <p:extLst>
      <p:ext uri="{BB962C8B-B14F-4D97-AF65-F5344CB8AC3E}">
        <p14:creationId xmlns:p14="http://schemas.microsoft.com/office/powerpoint/2010/main" val="396594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B8AA93-807D-DB82-0237-A685B5537626}"/>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9</a:t>
            </a:r>
          </a:p>
        </p:txBody>
      </p:sp>
      <p:sp>
        <p:nvSpPr>
          <p:cNvPr id="11" name="Text Placeholder 10">
            <a:extLst>
              <a:ext uri="{FF2B5EF4-FFF2-40B4-BE49-F238E27FC236}">
                <a16:creationId xmlns:a16="http://schemas.microsoft.com/office/drawing/2014/main" id="{2D26EB4E-0D24-5721-332F-FFE9FCCA234F}"/>
              </a:ext>
            </a:extLst>
          </p:cNvPr>
          <p:cNvSpPr>
            <a:spLocks noGrp="1"/>
          </p:cNvSpPr>
          <p:nvPr>
            <p:ph type="body" sz="quarter" idx="24"/>
          </p:nvPr>
        </p:nvSpPr>
        <p:spPr/>
        <p:txBody>
          <a:bodyPr/>
          <a:lstStyle/>
          <a:p>
            <a:r>
              <a:rPr lang="en-GB"/>
              <a:t>Selection criteria </a:t>
            </a:r>
          </a:p>
        </p:txBody>
      </p:sp>
      <p:sp>
        <p:nvSpPr>
          <p:cNvPr id="4" name="TextBox 3">
            <a:extLst>
              <a:ext uri="{FF2B5EF4-FFF2-40B4-BE49-F238E27FC236}">
                <a16:creationId xmlns:a16="http://schemas.microsoft.com/office/drawing/2014/main" id="{6EF5A98C-6B78-1D3A-C36F-930CC5C64D0F}"/>
              </a:ext>
            </a:extLst>
          </p:cNvPr>
          <p:cNvSpPr txBox="1"/>
          <p:nvPr/>
        </p:nvSpPr>
        <p:spPr>
          <a:xfrm>
            <a:off x="413915" y="1084800"/>
            <a:ext cx="10766702" cy="4247317"/>
          </a:xfrm>
          <a:prstGeom prst="rect">
            <a:avLst/>
          </a:prstGeom>
          <a:noFill/>
        </p:spPr>
        <p:txBody>
          <a:bodyPr wrap="square">
            <a:spAutoFit/>
          </a:bodyPr>
          <a:lstStyle/>
          <a:p>
            <a:pPr>
              <a:spcAft>
                <a:spcPts val="600"/>
              </a:spcAft>
            </a:pPr>
            <a:r>
              <a:rPr lang="en-GB" sz="2000"/>
              <a:t>Funding for projects is limited; the eSTEeM Coordination Group will be considering all projects based on the following criteria:</a:t>
            </a:r>
          </a:p>
          <a:p>
            <a:pPr marL="342900" indent="-342900">
              <a:spcAft>
                <a:spcPts val="600"/>
              </a:spcAft>
              <a:buFont typeface="Arial" panose="020B0604020202020204" pitchFamily="34" charset="0"/>
              <a:buChar char="•"/>
            </a:pPr>
            <a:r>
              <a:rPr lang="en-GB" sz="2000"/>
              <a:t>How closely the project addresses one or more of the priority areas.</a:t>
            </a:r>
          </a:p>
          <a:p>
            <a:pPr marL="342900" indent="-342900">
              <a:spcAft>
                <a:spcPts val="600"/>
              </a:spcAft>
              <a:buFont typeface="Arial" panose="020B0604020202020204" pitchFamily="34" charset="0"/>
              <a:buChar char="•"/>
            </a:pPr>
            <a:r>
              <a:rPr lang="en-GB" sz="2000"/>
              <a:t>The range, scope and clarity of the project.</a:t>
            </a:r>
          </a:p>
          <a:p>
            <a:pPr marL="342900" indent="-342900">
              <a:spcAft>
                <a:spcPts val="600"/>
              </a:spcAft>
              <a:buFont typeface="Arial" panose="020B0604020202020204" pitchFamily="34" charset="0"/>
              <a:buChar char="•"/>
            </a:pPr>
            <a:r>
              <a:rPr lang="en-GB" sz="2000"/>
              <a:t>How it builds upon previous projects from across STEM/the university and other research.</a:t>
            </a:r>
          </a:p>
          <a:p>
            <a:pPr marL="342900" indent="-342900">
              <a:spcAft>
                <a:spcPts val="600"/>
              </a:spcAft>
              <a:buFont typeface="Arial" panose="020B0604020202020204" pitchFamily="34" charset="0"/>
              <a:buChar char="•"/>
            </a:pPr>
            <a:r>
              <a:rPr lang="en-GB" sz="2000"/>
              <a:t>The breadth and diversity of project team and others involved with the project, e.g. involvement of students as partners.</a:t>
            </a:r>
          </a:p>
          <a:p>
            <a:pPr marL="342900" indent="-342900">
              <a:spcAft>
                <a:spcPts val="600"/>
              </a:spcAft>
              <a:buFont typeface="Arial" panose="020B0604020202020204" pitchFamily="34" charset="0"/>
              <a:buChar char="•"/>
            </a:pPr>
            <a:r>
              <a:rPr lang="en-GB" sz="2000"/>
              <a:t>The potential for impact of the project as based on the criteria within the </a:t>
            </a:r>
            <a:r>
              <a:rPr lang="en-GB" sz="2000">
                <a:hlinkClick r:id="rId3"/>
              </a:rPr>
              <a:t>Impact Evaluation Tracking Tool </a:t>
            </a:r>
            <a:r>
              <a:rPr lang="en-GB" sz="2000"/>
              <a:t>(IETT).</a:t>
            </a:r>
          </a:p>
          <a:p>
            <a:pPr marL="342900" indent="-342900">
              <a:spcAft>
                <a:spcPts val="600"/>
              </a:spcAft>
              <a:buFont typeface="Arial" panose="020B0604020202020204" pitchFamily="34" charset="0"/>
              <a:buChar char="•"/>
            </a:pPr>
            <a:r>
              <a:rPr lang="en-GB" sz="2000"/>
              <a:t>The number of ongoing and/or unfinished projects by members of the project team.</a:t>
            </a:r>
          </a:p>
        </p:txBody>
      </p:sp>
    </p:spTree>
    <p:extLst>
      <p:ext uri="{BB962C8B-B14F-4D97-AF65-F5344CB8AC3E}">
        <p14:creationId xmlns:p14="http://schemas.microsoft.com/office/powerpoint/2010/main" val="23177921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B8AA93-807D-DB82-0237-A685B5537626}"/>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9</a:t>
            </a:r>
          </a:p>
        </p:txBody>
      </p:sp>
      <p:sp>
        <p:nvSpPr>
          <p:cNvPr id="11" name="Text Placeholder 10">
            <a:extLst>
              <a:ext uri="{FF2B5EF4-FFF2-40B4-BE49-F238E27FC236}">
                <a16:creationId xmlns:a16="http://schemas.microsoft.com/office/drawing/2014/main" id="{2D26EB4E-0D24-5721-332F-FFE9FCCA234F}"/>
              </a:ext>
            </a:extLst>
          </p:cNvPr>
          <p:cNvSpPr>
            <a:spLocks noGrp="1"/>
          </p:cNvSpPr>
          <p:nvPr>
            <p:ph type="body" sz="quarter" idx="24"/>
          </p:nvPr>
        </p:nvSpPr>
        <p:spPr/>
        <p:txBody>
          <a:bodyPr/>
          <a:lstStyle/>
          <a:p>
            <a:r>
              <a:rPr lang="en-GB"/>
              <a:t>Selection criteria cont’d</a:t>
            </a:r>
          </a:p>
        </p:txBody>
      </p:sp>
      <p:sp>
        <p:nvSpPr>
          <p:cNvPr id="4" name="TextBox 3">
            <a:extLst>
              <a:ext uri="{FF2B5EF4-FFF2-40B4-BE49-F238E27FC236}">
                <a16:creationId xmlns:a16="http://schemas.microsoft.com/office/drawing/2014/main" id="{6EF5A98C-6B78-1D3A-C36F-930CC5C64D0F}"/>
              </a:ext>
            </a:extLst>
          </p:cNvPr>
          <p:cNvSpPr txBox="1"/>
          <p:nvPr/>
        </p:nvSpPr>
        <p:spPr>
          <a:xfrm>
            <a:off x="413915" y="1084800"/>
            <a:ext cx="10766702" cy="2323713"/>
          </a:xfrm>
          <a:prstGeom prst="rect">
            <a:avLst/>
          </a:prstGeom>
          <a:noFill/>
        </p:spPr>
        <p:txBody>
          <a:bodyPr wrap="square">
            <a:spAutoFit/>
          </a:bodyPr>
          <a:lstStyle/>
          <a:p>
            <a:pPr marL="342900" indent="-342900">
              <a:spcAft>
                <a:spcPts val="600"/>
              </a:spcAft>
              <a:buFont typeface="Arial" panose="020B0604020202020204" pitchFamily="34" charset="0"/>
              <a:buChar char="•"/>
            </a:pPr>
            <a:r>
              <a:rPr lang="en-GB" sz="2000"/>
              <a:t>The expected maximum amount of funding for each project will be £4,000 for the total duration of the project. </a:t>
            </a:r>
          </a:p>
          <a:p>
            <a:pPr marL="342900" indent="-342900">
              <a:spcAft>
                <a:spcPts val="600"/>
              </a:spcAft>
              <a:buFont typeface="Arial" panose="020B0604020202020204" pitchFamily="34" charset="0"/>
              <a:buChar char="•"/>
            </a:pPr>
            <a:r>
              <a:rPr lang="en-GB" sz="2000"/>
              <a:t>Funding for external dissemination to UK or international conferences may be requested up to a maximum of £2,000. However, please note that any requests must be made to the eSTEeM Management Team </a:t>
            </a:r>
            <a:r>
              <a:rPr lang="en-GB" sz="2000" u="sng"/>
              <a:t>before</a:t>
            </a:r>
            <a:r>
              <a:rPr lang="en-GB" sz="2000"/>
              <a:t> the submission of an abstract to a conference and is dependent on the remaining budget within eSTEeM for that academic year</a:t>
            </a:r>
          </a:p>
        </p:txBody>
      </p:sp>
    </p:spTree>
    <p:extLst>
      <p:ext uri="{BB962C8B-B14F-4D97-AF65-F5344CB8AC3E}">
        <p14:creationId xmlns:p14="http://schemas.microsoft.com/office/powerpoint/2010/main" val="31088183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B8AA93-807D-DB82-0237-A685B5537626}"/>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9</a:t>
            </a:r>
          </a:p>
        </p:txBody>
      </p:sp>
      <p:sp>
        <p:nvSpPr>
          <p:cNvPr id="11" name="Text Placeholder 10">
            <a:extLst>
              <a:ext uri="{FF2B5EF4-FFF2-40B4-BE49-F238E27FC236}">
                <a16:creationId xmlns:a16="http://schemas.microsoft.com/office/drawing/2014/main" id="{2D26EB4E-0D24-5721-332F-FFE9FCCA234F}"/>
              </a:ext>
            </a:extLst>
          </p:cNvPr>
          <p:cNvSpPr>
            <a:spLocks noGrp="1"/>
          </p:cNvSpPr>
          <p:nvPr>
            <p:ph type="body" sz="quarter" idx="24"/>
          </p:nvPr>
        </p:nvSpPr>
        <p:spPr/>
        <p:txBody>
          <a:bodyPr/>
          <a:lstStyle/>
          <a:p>
            <a:r>
              <a:rPr lang="en-GB"/>
              <a:t>Checking your proposal</a:t>
            </a:r>
          </a:p>
        </p:txBody>
      </p:sp>
      <p:sp>
        <p:nvSpPr>
          <p:cNvPr id="4" name="TextBox 3">
            <a:extLst>
              <a:ext uri="{FF2B5EF4-FFF2-40B4-BE49-F238E27FC236}">
                <a16:creationId xmlns:a16="http://schemas.microsoft.com/office/drawing/2014/main" id="{64E4F80B-3AA8-80D4-98B8-E4803B184625}"/>
              </a:ext>
            </a:extLst>
          </p:cNvPr>
          <p:cNvSpPr txBox="1"/>
          <p:nvPr/>
        </p:nvSpPr>
        <p:spPr>
          <a:xfrm>
            <a:off x="413915" y="1385353"/>
            <a:ext cx="4091267" cy="3323987"/>
          </a:xfrm>
          <a:prstGeom prst="rect">
            <a:avLst/>
          </a:prstGeom>
          <a:noFill/>
        </p:spPr>
        <p:txBody>
          <a:bodyPr wrap="square">
            <a:spAutoFit/>
          </a:bodyPr>
          <a:lstStyle/>
          <a:p>
            <a:pPr marL="285750" indent="-285750" rtl="0" eaLnBrk="1" latinLnBrk="0" hangingPunct="1">
              <a:spcAft>
                <a:spcPts val="600"/>
              </a:spcAft>
              <a:buFont typeface="Arial" panose="020B0604020202020204" pitchFamily="34" charset="0"/>
              <a:buChar char="•"/>
            </a:pPr>
            <a:r>
              <a:rPr lang="en-US" sz="2000" kern="1200">
                <a:solidFill>
                  <a:schemeClr val="tx1"/>
                </a:solidFill>
                <a:effectLst/>
                <a:latin typeface="+mn-lt"/>
                <a:ea typeface="+mn-ea"/>
                <a:cs typeface="+mn-cs"/>
              </a:rPr>
              <a:t>Is there a clear and realistic project plan with actions, responsibilities and timescales?</a:t>
            </a:r>
            <a:endParaRPr lang="en-GB" sz="2000">
              <a:effectLst/>
            </a:endParaRPr>
          </a:p>
          <a:p>
            <a:pPr marL="285750" indent="-285750" rtl="0" eaLnBrk="1" latinLnBrk="0" hangingPunct="1">
              <a:spcAft>
                <a:spcPts val="600"/>
              </a:spcAft>
              <a:buFont typeface="Arial" panose="020B0604020202020204" pitchFamily="34" charset="0"/>
              <a:buChar char="•"/>
            </a:pPr>
            <a:r>
              <a:rPr lang="en-US" sz="2000" kern="1200">
                <a:solidFill>
                  <a:schemeClr val="tx1"/>
                </a:solidFill>
                <a:effectLst/>
                <a:latin typeface="+mn-lt"/>
                <a:ea typeface="+mn-ea"/>
                <a:cs typeface="+mn-cs"/>
              </a:rPr>
              <a:t>Will the project impact </a:t>
            </a:r>
            <a:r>
              <a:rPr lang="en-GB" sz="2000" kern="1200">
                <a:solidFill>
                  <a:schemeClr val="tx1"/>
                </a:solidFill>
                <a:effectLst/>
                <a:latin typeface="+mn-lt"/>
                <a:ea typeface="+mn-ea"/>
                <a:cs typeface="+mn-cs"/>
              </a:rPr>
              <a:t>favourably</a:t>
            </a:r>
            <a:r>
              <a:rPr lang="en-US" sz="2000" kern="1200">
                <a:solidFill>
                  <a:schemeClr val="tx1"/>
                </a:solidFill>
                <a:effectLst/>
                <a:latin typeface="+mn-lt"/>
                <a:ea typeface="+mn-ea"/>
                <a:cs typeface="+mn-cs"/>
              </a:rPr>
              <a:t> on student experience and/or faculty effectiveness? </a:t>
            </a:r>
            <a:endParaRPr lang="en-GB" sz="2000">
              <a:effectLst/>
            </a:endParaRPr>
          </a:p>
          <a:p>
            <a:pPr marL="285750" indent="-285750" rtl="0" eaLnBrk="1" latinLnBrk="0" hangingPunct="1">
              <a:spcAft>
                <a:spcPts val="600"/>
              </a:spcAft>
              <a:buFont typeface="Arial" panose="020B0604020202020204" pitchFamily="34" charset="0"/>
              <a:buChar char="•"/>
            </a:pPr>
            <a:r>
              <a:rPr lang="en-US" sz="2000" kern="1200">
                <a:solidFill>
                  <a:schemeClr val="tx1"/>
                </a:solidFill>
                <a:effectLst/>
                <a:latin typeface="+mn-lt"/>
                <a:ea typeface="+mn-ea"/>
                <a:cs typeface="+mn-cs"/>
              </a:rPr>
              <a:t>Is there a realistic workload allocation for staff?</a:t>
            </a:r>
            <a:endParaRPr lang="en-GB" sz="2000">
              <a:effectLst/>
            </a:endParaRPr>
          </a:p>
        </p:txBody>
      </p:sp>
      <p:sp>
        <p:nvSpPr>
          <p:cNvPr id="7" name="TextBox 6">
            <a:extLst>
              <a:ext uri="{FF2B5EF4-FFF2-40B4-BE49-F238E27FC236}">
                <a16:creationId xmlns:a16="http://schemas.microsoft.com/office/drawing/2014/main" id="{8FE00FEB-7B42-12B5-85DD-C51FC90C9A5F}"/>
              </a:ext>
            </a:extLst>
          </p:cNvPr>
          <p:cNvSpPr txBox="1"/>
          <p:nvPr/>
        </p:nvSpPr>
        <p:spPr>
          <a:xfrm>
            <a:off x="632012" y="5029200"/>
            <a:ext cx="3615092" cy="369332"/>
          </a:xfrm>
          <a:prstGeom prst="rect">
            <a:avLst/>
          </a:prstGeom>
          <a:noFill/>
        </p:spPr>
        <p:txBody>
          <a:bodyPr wrap="none" rtlCol="0">
            <a:spAutoFit/>
          </a:bodyPr>
          <a:lstStyle/>
          <a:p>
            <a:r>
              <a:rPr lang="en-GB">
                <a:hlinkClick r:id="rId3"/>
              </a:rPr>
              <a:t>eSTEeM project proposal form</a:t>
            </a:r>
            <a:endParaRPr lang="en-GB"/>
          </a:p>
        </p:txBody>
      </p:sp>
      <p:sp>
        <p:nvSpPr>
          <p:cNvPr id="8" name="TextBox 7">
            <a:extLst>
              <a:ext uri="{FF2B5EF4-FFF2-40B4-BE49-F238E27FC236}">
                <a16:creationId xmlns:a16="http://schemas.microsoft.com/office/drawing/2014/main" id="{9B027ABA-CC3E-8C37-B751-108D2D71F30A}"/>
              </a:ext>
            </a:extLst>
          </p:cNvPr>
          <p:cNvSpPr txBox="1"/>
          <p:nvPr/>
        </p:nvSpPr>
        <p:spPr>
          <a:xfrm>
            <a:off x="5163671" y="6301796"/>
            <a:ext cx="5719836" cy="369332"/>
          </a:xfrm>
          <a:prstGeom prst="rect">
            <a:avLst/>
          </a:prstGeom>
          <a:noFill/>
        </p:spPr>
        <p:txBody>
          <a:bodyPr wrap="none" rtlCol="0">
            <a:spAutoFit/>
          </a:bodyPr>
          <a:lstStyle/>
          <a:p>
            <a:r>
              <a:rPr lang="en-GB">
                <a:hlinkClick r:id="rId4"/>
              </a:rPr>
              <a:t>eSTEeM project plan supplementary information</a:t>
            </a:r>
            <a:endParaRPr lang="en-GB"/>
          </a:p>
        </p:txBody>
      </p:sp>
      <p:pic>
        <p:nvPicPr>
          <p:cNvPr id="5" name="Picture 4" descr="A project proposal form with text&#10;&#10;Description automatically generated">
            <a:extLst>
              <a:ext uri="{FF2B5EF4-FFF2-40B4-BE49-F238E27FC236}">
                <a16:creationId xmlns:a16="http://schemas.microsoft.com/office/drawing/2014/main" id="{FAC13FBF-B840-6359-4827-A0BAE648DD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10760" y="885680"/>
            <a:ext cx="6499098" cy="4864672"/>
          </a:xfrm>
          <a:prstGeom prst="rect">
            <a:avLst/>
          </a:prstGeom>
          <a:ln>
            <a:solidFill>
              <a:schemeClr val="bg1">
                <a:lumMod val="75000"/>
              </a:schemeClr>
            </a:solidFill>
          </a:ln>
        </p:spPr>
      </p:pic>
    </p:spTree>
    <p:extLst>
      <p:ext uri="{BB962C8B-B14F-4D97-AF65-F5344CB8AC3E}">
        <p14:creationId xmlns:p14="http://schemas.microsoft.com/office/powerpoint/2010/main" val="1292373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B8AA93-807D-DB82-0237-A685B5537626}"/>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9</a:t>
            </a:r>
          </a:p>
        </p:txBody>
      </p:sp>
      <p:sp>
        <p:nvSpPr>
          <p:cNvPr id="2" name="Title 1">
            <a:extLst>
              <a:ext uri="{FF2B5EF4-FFF2-40B4-BE49-F238E27FC236}">
                <a16:creationId xmlns:a16="http://schemas.microsoft.com/office/drawing/2014/main" id="{8071B285-1210-C14B-0849-6D87C3B5A0B7}"/>
              </a:ext>
            </a:extLst>
          </p:cNvPr>
          <p:cNvSpPr txBox="1">
            <a:spLocks/>
          </p:cNvSpPr>
          <p:nvPr/>
        </p:nvSpPr>
        <p:spPr>
          <a:xfrm>
            <a:off x="838200" y="365126"/>
            <a:ext cx="10515600" cy="7778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1E4B9B"/>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4400" b="0" i="0" u="none" strike="noStrike" kern="1200" cap="none" spc="0" normalizeH="0" baseline="0" noProof="0">
              <a:ln>
                <a:noFill/>
              </a:ln>
              <a:solidFill>
                <a:srgbClr val="1E4B9B"/>
              </a:solidFill>
              <a:effectLst/>
              <a:uLnTx/>
              <a:uFillTx/>
              <a:latin typeface="Calibri Light" panose="020F0302020204030204"/>
              <a:ea typeface="+mj-ea"/>
              <a:cs typeface="+mj-cs"/>
            </a:endParaRPr>
          </a:p>
        </p:txBody>
      </p:sp>
      <p:sp>
        <p:nvSpPr>
          <p:cNvPr id="4" name="Content Placeholder 15">
            <a:extLst>
              <a:ext uri="{FF2B5EF4-FFF2-40B4-BE49-F238E27FC236}">
                <a16:creationId xmlns:a16="http://schemas.microsoft.com/office/drawing/2014/main" id="{6E25FDD7-241D-E1FB-128E-51A926EB91BC}"/>
              </a:ext>
            </a:extLst>
          </p:cNvPr>
          <p:cNvSpPr txBox="1">
            <a:spLocks/>
          </p:cNvSpPr>
          <p:nvPr/>
        </p:nvSpPr>
        <p:spPr>
          <a:xfrm>
            <a:off x="413915" y="1626528"/>
            <a:ext cx="5181600" cy="1762021"/>
          </a:xfrm>
          <a:prstGeom prst="rect">
            <a:avLst/>
          </a:prstGeom>
        </p:spPr>
        <p:txBody>
          <a:bodyPr vert="horz" lIns="91440" tIns="45720" rIns="91440" bIns="45720" rtlCol="0">
            <a:spAutoFit/>
          </a:bodyPr>
          <a:lstStyle>
            <a:lvl1pPr marL="228600" indent="-228600" algn="l" defTabSz="914400" rtl="0" eaLnBrk="1" latinLnBrk="0" hangingPunct="1">
              <a:lnSpc>
                <a:spcPct val="100000"/>
              </a:lnSpc>
              <a:spcBef>
                <a:spcPts val="1000"/>
              </a:spcBef>
              <a:buClr>
                <a:srgbClr val="1E4B9B"/>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rgbClr val="1E4B9B"/>
              </a:buClr>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rgbClr val="1E4B9B"/>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rgbClr val="1E4B9B"/>
              </a:buClr>
              <a:buFont typeface="Calibri" panose="020F050202020403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rgbClr val="1E4B9B"/>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0"/>
              </a:spcAft>
              <a:buClr>
                <a:srgbClr val="1E4B9B"/>
              </a:buClr>
              <a:buSzTx/>
              <a:buFont typeface="Arial" panose="020B0604020202020204" pitchFamily="34" charset="0"/>
              <a:buChar char="•"/>
              <a:tabLst/>
              <a:defRPr/>
            </a:pPr>
            <a:r>
              <a:rPr kumimoji="0" lang="en-GB" sz="2400" b="0" i="0" u="none" strike="noStrike" kern="1200" cap="none" spc="0" normalizeH="0" baseline="0" noProof="0">
                <a:ln>
                  <a:noFill/>
                </a:ln>
                <a:solidFill>
                  <a:sysClr val="windowText" lastClr="000000"/>
                </a:solidFill>
                <a:effectLst/>
                <a:uLnTx/>
                <a:uFillTx/>
                <a:latin typeface="Calibri" panose="020F0502020204030204"/>
                <a:ea typeface="+mn-ea"/>
                <a:cs typeface="+mn-cs"/>
              </a:rPr>
              <a:t>Management Team</a:t>
            </a:r>
          </a:p>
          <a:p>
            <a:pPr marL="685800" marR="0" lvl="1" indent="-228600" algn="l" defTabSz="914400" rtl="0" eaLnBrk="1" fontAlgn="auto" latinLnBrk="0" hangingPunct="1">
              <a:lnSpc>
                <a:spcPct val="100000"/>
              </a:lnSpc>
              <a:spcBef>
                <a:spcPts val="500"/>
              </a:spcBef>
              <a:spcAft>
                <a:spcPts val="0"/>
              </a:spcAft>
              <a:buClr>
                <a:srgbClr val="1E4B9B"/>
              </a:buClr>
              <a:buSzTx/>
              <a:buFont typeface="Calibri" panose="020F0502020204030204" pitchFamily="34" charset="0"/>
              <a:buChar char="─"/>
              <a:tabLst/>
              <a:defRPr/>
            </a:pPr>
            <a:r>
              <a:rPr kumimoji="0" lang="en-GB" sz="2400" b="0" i="0" u="none" strike="noStrike" kern="1200" cap="none" spc="0" normalizeH="0" baseline="0" noProof="0">
                <a:ln>
                  <a:noFill/>
                </a:ln>
                <a:solidFill>
                  <a:sysClr val="windowText" lastClr="000000"/>
                </a:solidFill>
                <a:effectLst/>
                <a:uLnTx/>
                <a:uFillTx/>
                <a:latin typeface="Calibri" panose="020F0502020204030204"/>
                <a:ea typeface="+mn-ea"/>
                <a:cs typeface="+mn-cs"/>
              </a:rPr>
              <a:t>Director: Daphne Chang</a:t>
            </a:r>
          </a:p>
          <a:p>
            <a:pPr marL="685800" marR="0" lvl="1" indent="-228600" algn="l" defTabSz="914400" rtl="0" eaLnBrk="1" fontAlgn="auto" latinLnBrk="0" hangingPunct="1">
              <a:lnSpc>
                <a:spcPct val="100000"/>
              </a:lnSpc>
              <a:spcBef>
                <a:spcPts val="500"/>
              </a:spcBef>
              <a:spcAft>
                <a:spcPts val="0"/>
              </a:spcAft>
              <a:buClr>
                <a:srgbClr val="1E4B9B"/>
              </a:buClr>
              <a:buSzTx/>
              <a:buFont typeface="Calibri" panose="020F0502020204030204" pitchFamily="34" charset="0"/>
              <a:buChar char="─"/>
              <a:tabLst/>
              <a:defRPr/>
            </a:pPr>
            <a:r>
              <a:rPr kumimoji="0" lang="en-GB" sz="2400" b="0" i="0" u="none" strike="noStrike" kern="1200" cap="none" spc="0" normalizeH="0" baseline="0" noProof="0">
                <a:ln>
                  <a:noFill/>
                </a:ln>
                <a:solidFill>
                  <a:sysClr val="windowText" lastClr="000000"/>
                </a:solidFill>
                <a:effectLst/>
                <a:uLnTx/>
                <a:uFillTx/>
                <a:latin typeface="Calibri" panose="020F0502020204030204"/>
                <a:ea typeface="+mn-ea"/>
                <a:cs typeface="+mn-cs"/>
              </a:rPr>
              <a:t>Deputy Director: Fiona Aiken</a:t>
            </a:r>
          </a:p>
          <a:p>
            <a:pPr marL="685800" marR="0" lvl="1" indent="-228600" algn="l" defTabSz="914400" rtl="0" eaLnBrk="1" fontAlgn="auto" latinLnBrk="0" hangingPunct="1">
              <a:lnSpc>
                <a:spcPct val="100000"/>
              </a:lnSpc>
              <a:spcBef>
                <a:spcPts val="500"/>
              </a:spcBef>
              <a:spcAft>
                <a:spcPts val="0"/>
              </a:spcAft>
              <a:buClr>
                <a:srgbClr val="1E4B9B"/>
              </a:buClr>
              <a:buSzTx/>
              <a:buFont typeface="Calibri" panose="020F0502020204030204" pitchFamily="34" charset="0"/>
              <a:buChar char="─"/>
              <a:tabLst/>
              <a:defRPr/>
            </a:pPr>
            <a:r>
              <a:rPr kumimoji="0" lang="en-GB" sz="2400" b="0" i="0" u="none" strike="noStrike" kern="1200" cap="none" spc="0" normalizeH="0" baseline="0" noProof="0">
                <a:ln>
                  <a:noFill/>
                </a:ln>
                <a:solidFill>
                  <a:sysClr val="windowText" lastClr="000000"/>
                </a:solidFill>
                <a:effectLst/>
                <a:uLnTx/>
                <a:uFillTx/>
                <a:latin typeface="Calibri" panose="020F0502020204030204"/>
                <a:ea typeface="+mn-ea"/>
                <a:cs typeface="+mn-cs"/>
              </a:rPr>
              <a:t>Senior Manager: Diane Ford </a:t>
            </a:r>
          </a:p>
        </p:txBody>
      </p:sp>
      <p:sp>
        <p:nvSpPr>
          <p:cNvPr id="5" name="Content Placeholder 16">
            <a:extLst>
              <a:ext uri="{FF2B5EF4-FFF2-40B4-BE49-F238E27FC236}">
                <a16:creationId xmlns:a16="http://schemas.microsoft.com/office/drawing/2014/main" id="{A9E0E934-C244-4E2D-F373-BC4BBBA1AFDA}"/>
              </a:ext>
            </a:extLst>
          </p:cNvPr>
          <p:cNvSpPr txBox="1">
            <a:spLocks/>
          </p:cNvSpPr>
          <p:nvPr/>
        </p:nvSpPr>
        <p:spPr>
          <a:xfrm>
            <a:off x="6370848" y="1182538"/>
            <a:ext cx="5596180" cy="4808856"/>
          </a:xfrm>
          <a:prstGeom prst="rect">
            <a:avLst/>
          </a:prstGeom>
        </p:spPr>
        <p:txBody>
          <a:bodyPr vert="horz" lIns="91440" tIns="45720" rIns="91440" bIns="45720" rtlCol="0" anchor="t">
            <a:normAutofit/>
          </a:bodyPr>
          <a:lstStyle>
            <a:lvl1pPr marL="228600" indent="-228600" algn="l" defTabSz="914400" rtl="0" eaLnBrk="1" latinLnBrk="0" hangingPunct="1">
              <a:lnSpc>
                <a:spcPct val="100000"/>
              </a:lnSpc>
              <a:spcBef>
                <a:spcPts val="1000"/>
              </a:spcBef>
              <a:buClr>
                <a:srgbClr val="1E4B9B"/>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Clr>
                <a:srgbClr val="1E4B9B"/>
              </a:buClr>
              <a:buFont typeface="Calibri" panose="020F050202020403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Clr>
                <a:srgbClr val="1E4B9B"/>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Clr>
                <a:srgbClr val="1E4B9B"/>
              </a:buClr>
              <a:buFont typeface="Calibri" panose="020F050202020403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Clr>
                <a:srgbClr val="1E4B9B"/>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0"/>
              </a:spcAft>
              <a:buClr>
                <a:srgbClr val="1E4B9B"/>
              </a:buClr>
              <a:buSzTx/>
              <a:buFont typeface="Arial" panose="020B0604020202020204" pitchFamily="34" charset="0"/>
              <a:buChar char="•"/>
              <a:tabLst/>
              <a:defRPr/>
            </a:pPr>
            <a:r>
              <a:rPr kumimoji="0" lang="en-US" sz="2400" b="0" i="0" u="none" strike="noStrike" kern="1200" cap="none" spc="0" normalizeH="0" baseline="0" noProof="0">
                <a:ln>
                  <a:noFill/>
                </a:ln>
                <a:solidFill>
                  <a:sysClr val="windowText" lastClr="000000"/>
                </a:solidFill>
                <a:effectLst/>
                <a:uLnTx/>
                <a:uFillTx/>
                <a:latin typeface="Calibri" panose="020F0502020204030204"/>
                <a:ea typeface="+mn-ea"/>
                <a:cs typeface="+mn-cs"/>
              </a:rPr>
              <a:t>School Scholarship Leads</a:t>
            </a:r>
            <a:endParaRPr kumimoji="0" lang="en-GB" sz="2400" b="0" i="0" u="none" strike="noStrike" kern="1200" cap="none" spc="0" normalizeH="0" baseline="0" noProof="0">
              <a:ln>
                <a:noFill/>
              </a:ln>
              <a:solidFill>
                <a:sysClr val="windowText" lastClr="000000"/>
              </a:solidFill>
              <a:effectLst/>
              <a:uLnTx/>
              <a:uFillTx/>
              <a:latin typeface="Calibri" panose="020F0502020204030204"/>
              <a:ea typeface="+mn-ea"/>
              <a:cs typeface="+mn-cs"/>
            </a:endParaRPr>
          </a:p>
          <a:p>
            <a:pPr lvl="1">
              <a:defRPr/>
            </a:pPr>
            <a:r>
              <a:rPr lang="en-GB">
                <a:solidFill>
                  <a:sysClr val="windowText" lastClr="000000"/>
                </a:solidFill>
                <a:latin typeface="Calibri" panose="020F0502020204030204"/>
              </a:rPr>
              <a:t>C&amp;C: Soraya Kouadri </a:t>
            </a:r>
            <a:r>
              <a:rPr lang="en-GB" err="1">
                <a:solidFill>
                  <a:sysClr val="windowText" lastClr="000000"/>
                </a:solidFill>
                <a:latin typeface="Calibri" panose="020F0502020204030204"/>
              </a:rPr>
              <a:t>Mostéfaoui</a:t>
            </a:r>
            <a:endParaRPr lang="en-GB">
              <a:solidFill>
                <a:sysClr val="windowText" lastClr="000000"/>
              </a:solidFill>
              <a:latin typeface="Calibri" panose="020F0502020204030204"/>
            </a:endParaRPr>
          </a:p>
          <a:p>
            <a:pPr lvl="1">
              <a:defRPr/>
            </a:pPr>
            <a:r>
              <a:rPr lang="en-GB">
                <a:solidFill>
                  <a:sysClr val="windowText" lastClr="000000"/>
                </a:solidFill>
                <a:latin typeface="Calibri" panose="020F0502020204030204"/>
              </a:rPr>
              <a:t>E&amp;I: Alice Fraser-McDonald</a:t>
            </a:r>
          </a:p>
          <a:p>
            <a:pPr lvl="1">
              <a:defRPr/>
            </a:pPr>
            <a:r>
              <a:rPr lang="en-GB">
                <a:solidFill>
                  <a:sysClr val="windowText" lastClr="000000"/>
                </a:solidFill>
                <a:latin typeface="Calibri" panose="020F0502020204030204"/>
              </a:rPr>
              <a:t>EEES: </a:t>
            </a:r>
            <a:r>
              <a:rPr lang="en-GB" err="1">
                <a:solidFill>
                  <a:sysClr val="windowText" lastClr="000000"/>
                </a:solidFill>
                <a:latin typeface="Calibri" panose="020F0502020204030204"/>
              </a:rPr>
              <a:t>Servel</a:t>
            </a:r>
            <a:r>
              <a:rPr lang="en-GB">
                <a:solidFill>
                  <a:sysClr val="windowText" lastClr="000000"/>
                </a:solidFill>
                <a:latin typeface="Calibri" panose="020F0502020204030204"/>
              </a:rPr>
              <a:t> Miller  </a:t>
            </a:r>
          </a:p>
          <a:p>
            <a:pPr lvl="1">
              <a:defRPr/>
            </a:pPr>
            <a:r>
              <a:rPr lang="en-GB">
                <a:solidFill>
                  <a:srgbClr val="060645"/>
                </a:solidFill>
                <a:latin typeface="Calibri" panose="020F0502020204030204"/>
              </a:rPr>
              <a:t>LHCS: Sarah Daniell</a:t>
            </a:r>
            <a:endParaRPr lang="en-GB">
              <a:solidFill>
                <a:srgbClr val="060645"/>
              </a:solidFill>
              <a:latin typeface="Calibri" panose="020F0502020204030204"/>
              <a:cs typeface="Calibri"/>
            </a:endParaRPr>
          </a:p>
          <a:p>
            <a:pPr marL="685800" marR="0" lvl="1" indent="-228600" algn="l" defTabSz="914400" rtl="0" eaLnBrk="1" fontAlgn="auto" latinLnBrk="0" hangingPunct="1">
              <a:lnSpc>
                <a:spcPct val="100000"/>
              </a:lnSpc>
              <a:spcBef>
                <a:spcPts val="500"/>
              </a:spcBef>
              <a:spcAft>
                <a:spcPts val="0"/>
              </a:spcAft>
              <a:buClr>
                <a:srgbClr val="1E4B9B"/>
              </a:buClr>
              <a:buSzTx/>
              <a:buFont typeface="Calibri" panose="020F0502020204030204" pitchFamily="34" charset="0"/>
              <a:buChar char="─"/>
              <a:tabLst/>
              <a:defRPr/>
            </a:pPr>
            <a:r>
              <a:rPr kumimoji="0" lang="en-GB" sz="2400" b="0" i="0" u="none" strike="noStrike" kern="1200" cap="none" spc="0" normalizeH="0" baseline="0" noProof="0">
                <a:ln>
                  <a:noFill/>
                </a:ln>
                <a:solidFill>
                  <a:sysClr val="windowText" lastClr="000000"/>
                </a:solidFill>
                <a:effectLst/>
                <a:uLnTx/>
                <a:uFillTx/>
                <a:latin typeface="Calibri" panose="020F0502020204030204"/>
                <a:ea typeface="+mn-ea"/>
                <a:cs typeface="+mn-cs"/>
              </a:rPr>
              <a:t>M&amp;S: Cathy Smith/Sally Crighton</a:t>
            </a:r>
          </a:p>
          <a:p>
            <a:pPr lvl="1">
              <a:defRPr/>
            </a:pPr>
            <a:r>
              <a:rPr lang="en-GB">
                <a:solidFill>
                  <a:srgbClr val="060645"/>
                </a:solidFill>
                <a:latin typeface="Calibri" panose="020F0502020204030204"/>
              </a:rPr>
              <a:t>SPS: Jonathan </a:t>
            </a:r>
            <a:r>
              <a:rPr lang="en-GB" err="1">
                <a:solidFill>
                  <a:srgbClr val="060645"/>
                </a:solidFill>
                <a:latin typeface="Calibri" panose="020F0502020204030204"/>
              </a:rPr>
              <a:t>Nylk</a:t>
            </a:r>
            <a:endParaRPr lang="en-GB">
              <a:solidFill>
                <a:srgbClr val="060645"/>
              </a:solidFill>
              <a:latin typeface="Calibri" panose="020F0502020204030204"/>
            </a:endParaRPr>
          </a:p>
        </p:txBody>
      </p:sp>
      <p:sp>
        <p:nvSpPr>
          <p:cNvPr id="8" name="Text Placeholder 3">
            <a:extLst>
              <a:ext uri="{FF2B5EF4-FFF2-40B4-BE49-F238E27FC236}">
                <a16:creationId xmlns:a16="http://schemas.microsoft.com/office/drawing/2014/main" id="{19090549-441D-EB4A-BA6D-81A3D86C0E2E}"/>
              </a:ext>
            </a:extLst>
          </p:cNvPr>
          <p:cNvSpPr txBox="1">
            <a:spLocks/>
          </p:cNvSpPr>
          <p:nvPr/>
        </p:nvSpPr>
        <p:spPr>
          <a:xfrm>
            <a:off x="413915" y="404664"/>
            <a:ext cx="10766703" cy="497161"/>
          </a:xfrm>
          <a:prstGeom prst="rect">
            <a:avLst/>
          </a:prstGeom>
        </p:spPr>
        <p:txBody>
          <a:bodyPr>
            <a:noAutofit/>
          </a:bodyPr>
          <a:lstStyle>
            <a:lvl1pPr marL="0" indent="0" algn="l" defTabSz="914400" rtl="0" eaLnBrk="1" latinLnBrk="0" hangingPunct="1">
              <a:lnSpc>
                <a:spcPct val="110000"/>
              </a:lnSpc>
              <a:spcBef>
                <a:spcPts val="1000"/>
              </a:spcBef>
              <a:buFont typeface="Arial" panose="020B0604020202020204" pitchFamily="34" charset="0"/>
              <a:buNone/>
              <a:defRPr sz="3000" b="1" i="0" kern="1200">
                <a:ln>
                  <a:noFill/>
                </a:ln>
                <a:solidFill>
                  <a:srgbClr val="060645"/>
                </a:solidFill>
                <a:latin typeface="Poppins SemiBold" pitchFamily="2" charset="77"/>
                <a:ea typeface="+mn-ea"/>
                <a:cs typeface="Poppins SemiBold"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3000" b="1" i="0" u="none" strike="noStrike" kern="1200" cap="none" spc="0" normalizeH="0" baseline="0" noProof="0">
                <a:ln>
                  <a:noFill/>
                </a:ln>
                <a:solidFill>
                  <a:srgbClr val="060645"/>
                </a:solidFill>
                <a:effectLst/>
                <a:uLnTx/>
                <a:uFillTx/>
                <a:latin typeface="Poppins SemiBold" pitchFamily="2" charset="77"/>
                <a:ea typeface="+mn-ea"/>
                <a:cs typeface="Poppins SemiBold" pitchFamily="2" charset="77"/>
              </a:rPr>
              <a:t>eSTEeM contacts </a:t>
            </a:r>
          </a:p>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endParaRPr kumimoji="0" lang="en-GB" sz="3000" b="1" i="0" u="none" strike="noStrike" kern="1200" cap="none" spc="0" normalizeH="0" baseline="0" noProof="0">
              <a:ln>
                <a:noFill/>
              </a:ln>
              <a:solidFill>
                <a:srgbClr val="060645"/>
              </a:solidFill>
              <a:effectLst/>
              <a:uLnTx/>
              <a:uFillTx/>
              <a:latin typeface="Poppins SemiBold" pitchFamily="2" charset="77"/>
              <a:ea typeface="+mn-ea"/>
              <a:cs typeface="Poppins SemiBold" pitchFamily="2" charset="77"/>
            </a:endParaRPr>
          </a:p>
        </p:txBody>
      </p:sp>
    </p:spTree>
    <p:extLst>
      <p:ext uri="{BB962C8B-B14F-4D97-AF65-F5344CB8AC3E}">
        <p14:creationId xmlns:p14="http://schemas.microsoft.com/office/powerpoint/2010/main" val="41127167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BB8AA93-807D-DB82-0237-A685B5537626}"/>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9</a:t>
            </a:r>
          </a:p>
        </p:txBody>
      </p:sp>
      <p:sp>
        <p:nvSpPr>
          <p:cNvPr id="11" name="Text Placeholder 10">
            <a:extLst>
              <a:ext uri="{FF2B5EF4-FFF2-40B4-BE49-F238E27FC236}">
                <a16:creationId xmlns:a16="http://schemas.microsoft.com/office/drawing/2014/main" id="{2D26EB4E-0D24-5721-332F-FFE9FCCA234F}"/>
              </a:ext>
            </a:extLst>
          </p:cNvPr>
          <p:cNvSpPr>
            <a:spLocks noGrp="1"/>
          </p:cNvSpPr>
          <p:nvPr>
            <p:ph type="body" sz="quarter" idx="24"/>
          </p:nvPr>
        </p:nvSpPr>
        <p:spPr/>
        <p:txBody>
          <a:bodyPr/>
          <a:lstStyle/>
          <a:p>
            <a:r>
              <a:rPr lang="en-GB"/>
              <a:t>Timeline and planning</a:t>
            </a:r>
          </a:p>
        </p:txBody>
      </p:sp>
      <p:sp>
        <p:nvSpPr>
          <p:cNvPr id="4" name="TextBox 3">
            <a:extLst>
              <a:ext uri="{FF2B5EF4-FFF2-40B4-BE49-F238E27FC236}">
                <a16:creationId xmlns:a16="http://schemas.microsoft.com/office/drawing/2014/main" id="{9F949A1E-5B96-FED5-F646-AA922F32F31D}"/>
              </a:ext>
            </a:extLst>
          </p:cNvPr>
          <p:cNvSpPr txBox="1"/>
          <p:nvPr/>
        </p:nvSpPr>
        <p:spPr>
          <a:xfrm>
            <a:off x="244699" y="1112981"/>
            <a:ext cx="6279794" cy="4324261"/>
          </a:xfrm>
          <a:prstGeom prst="rect">
            <a:avLst/>
          </a:prstGeom>
          <a:noFill/>
        </p:spPr>
        <p:txBody>
          <a:bodyPr wrap="square" lIns="91440" tIns="45720" rIns="91440" bIns="45720" anchor="t">
            <a:spAutoFit/>
          </a:bodyPr>
          <a:lstStyle/>
          <a:p>
            <a:pPr marL="285750" indent="-285750">
              <a:spcAft>
                <a:spcPts val="600"/>
              </a:spcAft>
              <a:buFont typeface="Arial" panose="020B0604020202020204" pitchFamily="34" charset="0"/>
              <a:buChar char="•"/>
            </a:pPr>
            <a:r>
              <a:rPr lang="en-GB" sz="2000"/>
              <a:t>Timeline</a:t>
            </a:r>
          </a:p>
          <a:p>
            <a:pPr marL="742950" lvl="1" indent="-285750">
              <a:spcAft>
                <a:spcPts val="600"/>
              </a:spcAft>
              <a:buFont typeface="Arial" panose="020B0604020202020204" pitchFamily="34" charset="0"/>
              <a:buChar char="•"/>
            </a:pPr>
            <a:r>
              <a:rPr lang="en-GB" sz="2000"/>
              <a:t>Deadline for project proposals </a:t>
            </a:r>
            <a:br>
              <a:rPr lang="en-GB" sz="2000"/>
            </a:br>
            <a:r>
              <a:rPr lang="en-GB" sz="2000" b="1" i="1"/>
              <a:t>17.00 Friday 9</a:t>
            </a:r>
            <a:r>
              <a:rPr lang="en-GB" sz="2000" b="1" i="1" baseline="30000"/>
              <a:t>th</a:t>
            </a:r>
            <a:r>
              <a:rPr lang="en-GB" sz="2000" b="1" i="1"/>
              <a:t> October 2026</a:t>
            </a:r>
          </a:p>
          <a:p>
            <a:pPr marL="742950" lvl="1" indent="-285750">
              <a:spcAft>
                <a:spcPts val="600"/>
              </a:spcAft>
              <a:buFont typeface="Arial" panose="020B0604020202020204" pitchFamily="34" charset="0"/>
              <a:buChar char="•"/>
            </a:pPr>
            <a:r>
              <a:rPr lang="en-GB" sz="2000"/>
              <a:t>Proposals scrutinised by the eSTEeM Coordination Group in Nov</a:t>
            </a:r>
            <a:endParaRPr lang="en-GB" sz="2000">
              <a:cs typeface="Poppins"/>
            </a:endParaRPr>
          </a:p>
          <a:p>
            <a:pPr marL="742950" lvl="1" indent="-285750">
              <a:spcAft>
                <a:spcPts val="600"/>
              </a:spcAft>
              <a:buFont typeface="Arial" panose="020B0604020202020204" pitchFamily="34" charset="0"/>
              <a:buChar char="•"/>
            </a:pPr>
            <a:r>
              <a:rPr lang="en-GB" sz="2000"/>
              <a:t>Informed of decision Nov/Dec </a:t>
            </a:r>
            <a:endParaRPr lang="en-GB" sz="2000">
              <a:cs typeface="Poppins"/>
            </a:endParaRPr>
          </a:p>
          <a:p>
            <a:pPr marL="742950" lvl="1" indent="-285750">
              <a:spcAft>
                <a:spcPts val="600"/>
              </a:spcAft>
              <a:buFont typeface="Arial" panose="020B0604020202020204" pitchFamily="34" charset="0"/>
              <a:buChar char="•"/>
            </a:pPr>
            <a:r>
              <a:rPr lang="en-GB" sz="2000"/>
              <a:t>Attend induction meeting in Dec/Jan</a:t>
            </a:r>
          </a:p>
          <a:p>
            <a:pPr marL="285750" indent="-285750">
              <a:spcAft>
                <a:spcPts val="600"/>
              </a:spcAft>
              <a:buFont typeface="Arial" panose="020B0604020202020204" pitchFamily="34" charset="0"/>
              <a:buChar char="•"/>
            </a:pPr>
            <a:r>
              <a:rPr lang="en-GB" sz="2000"/>
              <a:t>Post session planning activity</a:t>
            </a:r>
          </a:p>
          <a:p>
            <a:pPr marL="742950" lvl="1" indent="-285750">
              <a:spcAft>
                <a:spcPts val="600"/>
              </a:spcAft>
              <a:buFont typeface="Arial" panose="020B0604020202020204" pitchFamily="34" charset="0"/>
              <a:buChar char="•"/>
            </a:pPr>
            <a:r>
              <a:rPr lang="en-GB" sz="2000"/>
              <a:t>Review the questions in the Initial Planning Activity</a:t>
            </a:r>
          </a:p>
          <a:p>
            <a:pPr marL="742950" lvl="1" indent="-285750">
              <a:spcAft>
                <a:spcPts val="600"/>
              </a:spcAft>
              <a:buFont typeface="Arial" panose="020B0604020202020204" pitchFamily="34" charset="0"/>
              <a:buChar char="•"/>
            </a:pPr>
            <a:r>
              <a:rPr lang="en-GB" sz="2000"/>
              <a:t>Use this as the basis for discussion with your scholarship lead.</a:t>
            </a:r>
          </a:p>
        </p:txBody>
      </p:sp>
      <p:sp>
        <p:nvSpPr>
          <p:cNvPr id="6" name="TextBox 5">
            <a:extLst>
              <a:ext uri="{FF2B5EF4-FFF2-40B4-BE49-F238E27FC236}">
                <a16:creationId xmlns:a16="http://schemas.microsoft.com/office/drawing/2014/main" id="{FB8EC414-D5E4-EE97-CB96-19EA4BB4A36B}"/>
              </a:ext>
            </a:extLst>
          </p:cNvPr>
          <p:cNvSpPr txBox="1"/>
          <p:nvPr/>
        </p:nvSpPr>
        <p:spPr>
          <a:xfrm>
            <a:off x="4664286" y="6060505"/>
            <a:ext cx="3265638" cy="400110"/>
          </a:xfrm>
          <a:prstGeom prst="rect">
            <a:avLst/>
          </a:prstGeom>
          <a:noFill/>
        </p:spPr>
        <p:txBody>
          <a:bodyPr wrap="none" rtlCol="0">
            <a:spAutoFit/>
          </a:bodyPr>
          <a:lstStyle/>
          <a:p>
            <a:r>
              <a:rPr lang="en-GB" sz="2000">
                <a:hlinkClick r:id="rId3"/>
              </a:rPr>
              <a:t>Project planning activity</a:t>
            </a:r>
            <a:endParaRPr lang="en-GB" sz="2000"/>
          </a:p>
        </p:txBody>
      </p:sp>
      <p:pic>
        <p:nvPicPr>
          <p:cNvPr id="7" name="Picture 6" descr="A close-up of a questionnaire&#10;&#10;Description automatically generated">
            <a:extLst>
              <a:ext uri="{FF2B5EF4-FFF2-40B4-BE49-F238E27FC236}">
                <a16:creationId xmlns:a16="http://schemas.microsoft.com/office/drawing/2014/main" id="{8BFDBD6B-E8F3-86B0-D2DC-389DE16FF8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9025" y="1092191"/>
            <a:ext cx="5071549" cy="4228565"/>
          </a:xfrm>
          <a:prstGeom prst="rect">
            <a:avLst/>
          </a:prstGeom>
          <a:ln>
            <a:solidFill>
              <a:schemeClr val="bg1">
                <a:lumMod val="75000"/>
              </a:schemeClr>
            </a:solidFill>
          </a:ln>
        </p:spPr>
      </p:pic>
    </p:spTree>
    <p:extLst>
      <p:ext uri="{BB962C8B-B14F-4D97-AF65-F5344CB8AC3E}">
        <p14:creationId xmlns:p14="http://schemas.microsoft.com/office/powerpoint/2010/main" val="1179322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06E5B-D0A2-FD17-12DB-3E8FFA263BF3}"/>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31</a:t>
            </a:r>
          </a:p>
        </p:txBody>
      </p:sp>
    </p:spTree>
    <p:extLst>
      <p:ext uri="{BB962C8B-B14F-4D97-AF65-F5344CB8AC3E}">
        <p14:creationId xmlns:p14="http://schemas.microsoft.com/office/powerpoint/2010/main" val="2073721226"/>
      </p:ext>
    </p:extLst>
  </p:cSld>
  <p:clrMapOvr>
    <a:masterClrMapping/>
  </p:clrMapOvr>
</p:sld>
</file>

<file path=ppt/theme/theme1.xml><?xml version="1.0" encoding="utf-8"?>
<a:theme xmlns:a="http://schemas.openxmlformats.org/drawingml/2006/main" name="Cover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Custom 7">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A9DA978-EABA-4037-8C24-1A79C56AC0EE}" vid="{04753002-C09D-4F3F-B6B7-E1ACCDB973B2}"/>
    </a:ext>
  </a:extLst>
</a:theme>
</file>

<file path=ppt/theme/theme2.xml><?xml version="1.0" encoding="utf-8"?>
<a:theme xmlns:a="http://schemas.openxmlformats.org/drawingml/2006/main" name="Slide Options">
  <a:themeElements>
    <a:clrScheme name="Custom 1">
      <a:dk1>
        <a:srgbClr val="060645"/>
      </a:dk1>
      <a:lt1>
        <a:srgbClr val="FFFFFF"/>
      </a:lt1>
      <a:dk2>
        <a:srgbClr val="060645"/>
      </a:dk2>
      <a:lt2>
        <a:srgbClr val="FEFFFF"/>
      </a:lt2>
      <a:accent1>
        <a:srgbClr val="1C46C0"/>
      </a:accent1>
      <a:accent2>
        <a:srgbClr val="66EEFA"/>
      </a:accent2>
      <a:accent3>
        <a:srgbClr val="FF8A77"/>
      </a:accent3>
      <a:accent4>
        <a:srgbClr val="7DFFD3"/>
      </a:accent4>
      <a:accent5>
        <a:srgbClr val="FFB3FF"/>
      </a:accent5>
      <a:accent6>
        <a:srgbClr val="FFF388"/>
      </a:accent6>
      <a:hlink>
        <a:srgbClr val="1C46C0"/>
      </a:hlink>
      <a:folHlink>
        <a:srgbClr val="FF8A77"/>
      </a:folHlink>
    </a:clrScheme>
    <a:fontScheme name="Custom 2">
      <a:majorFont>
        <a:latin typeface="Poppins SemiBold"/>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A9DA978-EABA-4037-8C24-1A79C56AC0EE}" vid="{42994076-E581-40EC-BDDA-BA53A5FE108C}"/>
    </a:ext>
  </a:extLst>
</a:theme>
</file>

<file path=ppt/theme/theme3.xml><?xml version="1.0" encoding="utf-8"?>
<a:theme xmlns:a="http://schemas.openxmlformats.org/drawingml/2006/main" name="End Slide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OU Poppins">
      <a:majorFont>
        <a:latin typeface="Poppins SemiBold"/>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8A9DA978-EABA-4037-8C24-1A79C56AC0EE}" vid="{46D051A9-C0E5-4AFD-A23A-3FCA9358BD6B}"/>
    </a:ext>
  </a:extLst>
</a:theme>
</file>

<file path=ppt/theme/theme4.xml><?xml version="1.0" encoding="utf-8"?>
<a:theme xmlns:a="http://schemas.openxmlformats.org/drawingml/2006/main" name="1_Cover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Custom 7">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_Powerpoint Template_England_Accessable.potx" id="{2A2DC71C-83A7-4503-A10A-9A2277307DA4}" vid="{94E85A0E-8E0A-45F9-81BA-B6ED124559CC}"/>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E11A8143CE0C134B8A33BBDF9C822137" ma:contentTypeVersion="19" ma:contentTypeDescription="Create a new document." ma:contentTypeScope="" ma:versionID="a1863d2700150dc02c9f55164fad1fe7">
  <xsd:schema xmlns:xsd="http://www.w3.org/2001/XMLSchema" xmlns:xs="http://www.w3.org/2001/XMLSchema" xmlns:p="http://schemas.microsoft.com/office/2006/metadata/properties" xmlns:ns2="b09089af-d965-4a35-adc6-c1557f4ef19b" xmlns:ns3="7197fb12-7609-4665-ab28-2c56dc6efc6c" xmlns:ns4="e4476828-269d-41e7-8c7f-463a607b843c" targetNamespace="http://schemas.microsoft.com/office/2006/metadata/properties" ma:root="true" ma:fieldsID="99665442ab0a7aef319c040dfc1e5669" ns2:_="" ns3:_="" ns4:_="">
    <xsd:import namespace="b09089af-d965-4a35-adc6-c1557f4ef19b"/>
    <xsd:import namespace="7197fb12-7609-4665-ab28-2c56dc6efc6c"/>
    <xsd:import namespace="e4476828-269d-41e7-8c7f-463a607b843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DateTaken" minOccurs="0"/>
                <xsd:element ref="ns2:lcf76f155ced4ddcb4097134ff3c332f" minOccurs="0"/>
                <xsd:element ref="ns4:TaxCatchAll" minOccurs="0"/>
                <xsd:element ref="ns2:MediaLengthInSecond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9089af-d965-4a35-adc6-c1557f4ef1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fb35f09-1364-44fa-bda6-079b81d03a24"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97fb12-7609-4665-ab28-2c56dc6efc6c"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4476828-269d-41e7-8c7f-463a607b843c"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aa62de6b-3c3a-46eb-aa73-b954e9c17589}" ma:internalName="TaxCatchAll" ma:showField="CatchAllData" ma:web="7197fb12-7609-4665-ab28-2c56dc6efc6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4476828-269d-41e7-8c7f-463a607b843c" xsi:nil="true"/>
    <lcf76f155ced4ddcb4097134ff3c332f xmlns="b09089af-d965-4a35-adc6-c1557f4ef19b">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289040C-9EC0-46A8-A0DD-98673BAC25E3}">
  <ds:schemaRefs>
    <ds:schemaRef ds:uri="http://schemas.microsoft.com/sharepoint/v3/contenttype/forms"/>
  </ds:schemaRefs>
</ds:datastoreItem>
</file>

<file path=customXml/itemProps2.xml><?xml version="1.0" encoding="utf-8"?>
<ds:datastoreItem xmlns:ds="http://schemas.openxmlformats.org/officeDocument/2006/customXml" ds:itemID="{53BF0B29-314D-4B19-9A31-7E6ACFE65CCC}">
  <ds:schemaRefs>
    <ds:schemaRef ds:uri="7197fb12-7609-4665-ab28-2c56dc6efc6c"/>
    <ds:schemaRef ds:uri="b09089af-d965-4a35-adc6-c1557f4ef19b"/>
    <ds:schemaRef ds:uri="e4476828-269d-41e7-8c7f-463a607b843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40B0A757-4449-43F1-91EA-40F1E854DF24}">
  <ds:schemaRefs>
    <ds:schemaRef ds:uri="7197fb12-7609-4665-ab28-2c56dc6efc6c"/>
    <ds:schemaRef ds:uri="b09089af-d965-4a35-adc6-c1557f4ef19b"/>
    <ds:schemaRef ds:uri="e4476828-269d-41e7-8c7f-463a607b843c"/>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esteem template</Template>
  <Application>Microsoft Office PowerPoint</Application>
  <PresentationFormat>Widescreen</PresentationFormat>
  <Slides>19</Slides>
  <Notes>19</Notes>
  <HiddenSlides>0</HiddenSlides>
  <ScaleCrop>false</ScaleCrop>
  <HeadingPairs>
    <vt:vector size="4" baseType="variant">
      <vt:variant>
        <vt:lpstr>Theme</vt:lpstr>
      </vt:variant>
      <vt:variant>
        <vt:i4>4</vt:i4>
      </vt:variant>
      <vt:variant>
        <vt:lpstr>Slide Titles</vt:lpstr>
      </vt:variant>
      <vt:variant>
        <vt:i4>19</vt:i4>
      </vt:variant>
    </vt:vector>
  </HeadingPairs>
  <TitlesOfParts>
    <vt:vector size="23" baseType="lpstr">
      <vt:lpstr>Covers</vt:lpstr>
      <vt:lpstr>Slide Options</vt:lpstr>
      <vt:lpstr>End Slides</vt:lpstr>
      <vt:lpstr>1_Covers</vt:lpstr>
      <vt:lpstr>Intro Slide Title 1</vt:lpstr>
      <vt:lpstr>Slide Title 9</vt:lpstr>
      <vt:lpstr>Slide Title 9</vt:lpstr>
      <vt:lpstr>Slide Title 9</vt:lpstr>
      <vt:lpstr>Slide Title 9</vt:lpstr>
      <vt:lpstr>Slide Title 9</vt:lpstr>
      <vt:lpstr>Slide Title 9</vt:lpstr>
      <vt:lpstr>Slide Title 9</vt:lpstr>
      <vt:lpstr>Slide Title 9</vt:lpstr>
      <vt:lpstr>Slide Title 9</vt:lpstr>
      <vt:lpstr>Slide Title 9</vt:lpstr>
      <vt:lpstr>Slide Title 9</vt:lpstr>
      <vt:lpstr>Slide Title 9</vt:lpstr>
      <vt:lpstr>Slide Title 9</vt:lpstr>
      <vt:lpstr>Slide Title 9</vt:lpstr>
      <vt:lpstr>Slide Title 9</vt:lpstr>
      <vt:lpstr>Slide Title 9</vt:lpstr>
      <vt:lpstr>Slide Title 9</vt:lpstr>
      <vt:lpstr>Slide Title 31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 Slide Title 3</dc:title>
  <dc:creator>Susan.Pawley [She/Her]</dc:creator>
  <cp:revision>1</cp:revision>
  <dcterms:created xsi:type="dcterms:W3CDTF">2023-08-04T08:50:58Z</dcterms:created>
  <dcterms:modified xsi:type="dcterms:W3CDTF">2026-09-07T11:57:12Z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0x010100E11A8143CE0C134B8A33BBDF9C822137</vt:lpwstr>
  </property>
  <property fmtid="{D5CDD505-2E9C-101B-9397-08002B2CF9AE}" pid="3" name="MediaServiceImageTags">
    <vt:lpwstr/>
  </property>
</Properties>
</file>