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6.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7.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8.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9.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10.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6" r:id="rId2"/>
    <p:sldMasterId id="2147483690" r:id="rId3"/>
    <p:sldMasterId id="2147483672" r:id="rId4"/>
    <p:sldMasterId id="2147483702" r:id="rId5"/>
    <p:sldMasterId id="2147483713" r:id="rId6"/>
    <p:sldMasterId id="2147483724" r:id="rId7"/>
    <p:sldMasterId id="2147483729" r:id="rId8"/>
    <p:sldMasterId id="2147483733" r:id="rId9"/>
    <p:sldMasterId id="2147483740" r:id="rId10"/>
    <p:sldMasterId id="2147483766" r:id="rId11"/>
  </p:sldMasterIdLst>
  <p:notesMasterIdLst>
    <p:notesMasterId r:id="rId43"/>
  </p:notesMasterIdLst>
  <p:sldIdLst>
    <p:sldId id="274" r:id="rId12"/>
    <p:sldId id="572" r:id="rId13"/>
    <p:sldId id="568" r:id="rId14"/>
    <p:sldId id="580" r:id="rId15"/>
    <p:sldId id="581" r:id="rId16"/>
    <p:sldId id="582" r:id="rId17"/>
    <p:sldId id="583" r:id="rId18"/>
    <p:sldId id="584" r:id="rId19"/>
    <p:sldId id="577" r:id="rId20"/>
    <p:sldId id="586" r:id="rId21"/>
    <p:sldId id="265" r:id="rId22"/>
    <p:sldId id="269" r:id="rId23"/>
    <p:sldId id="587" r:id="rId24"/>
    <p:sldId id="276" r:id="rId25"/>
    <p:sldId id="282" r:id="rId26"/>
    <p:sldId id="589" r:id="rId27"/>
    <p:sldId id="592" r:id="rId28"/>
    <p:sldId id="593" r:id="rId29"/>
    <p:sldId id="594" r:id="rId30"/>
    <p:sldId id="591" r:id="rId31"/>
    <p:sldId id="595" r:id="rId32"/>
    <p:sldId id="578" r:id="rId33"/>
    <p:sldId id="365" r:id="rId34"/>
    <p:sldId id="597" r:id="rId35"/>
    <p:sldId id="344" r:id="rId36"/>
    <p:sldId id="513" r:id="rId37"/>
    <p:sldId id="598" r:id="rId38"/>
    <p:sldId id="599" r:id="rId39"/>
    <p:sldId id="601" r:id="rId40"/>
    <p:sldId id="600" r:id="rId41"/>
    <p:sldId id="430" r:id="rId42"/>
  </p:sldIdLst>
  <p:sldSz cx="9144000" cy="5143500" type="screen16x9"/>
  <p:notesSz cx="6881813" cy="10015538"/>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8EC739-2B09-42B5-9AF7-E7A17F9BC834}" v="107" dt="2026-04-10T17:09:45.0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58" autoAdjust="0"/>
    <p:restoredTop sz="94659"/>
  </p:normalViewPr>
  <p:slideViewPr>
    <p:cSldViewPr snapToGrid="0" snapToObjects="1">
      <p:cViewPr varScale="1">
        <p:scale>
          <a:sx n="50" d="100"/>
          <a:sy n="50" d="100"/>
        </p:scale>
        <p:origin x="892" y="24"/>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3" Type="http://schemas.openxmlformats.org/officeDocument/2006/relationships/slideMaster" Target="slideMasters/slideMaster3.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slide" Target="slides/slide3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notesMaster" Target="notesMasters/notesMaster1.xml"/><Relationship Id="rId48"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1BBB9BA-A3EC-4864-8B8D-25E9C56B185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GB"/>
        </a:p>
      </dgm:t>
    </dgm:pt>
    <dgm:pt modelId="{A33B554D-801D-4435-A404-BC62E6E2832A}">
      <dgm:prSet phldrT="[Text]"/>
      <dgm:spPr/>
      <dgm:t>
        <a:bodyPr/>
        <a:lstStyle/>
        <a:p>
          <a:r>
            <a:rPr lang="en-GB" b="1" dirty="0"/>
            <a:t>Understanding and interpretation</a:t>
          </a:r>
          <a:endParaRPr lang="en-GB" dirty="0"/>
        </a:p>
      </dgm:t>
    </dgm:pt>
    <dgm:pt modelId="{8C0453D9-2EFC-4F4F-A319-A4E62BF32B7E}" type="parTrans" cxnId="{DAA860C3-64B0-4969-B48D-37328F683A17}">
      <dgm:prSet/>
      <dgm:spPr/>
      <dgm:t>
        <a:bodyPr/>
        <a:lstStyle/>
        <a:p>
          <a:endParaRPr lang="en-GB"/>
        </a:p>
      </dgm:t>
    </dgm:pt>
    <dgm:pt modelId="{6C1C7D64-D482-4BF1-BA96-9BAB6688D76B}" type="sibTrans" cxnId="{DAA860C3-64B0-4969-B48D-37328F683A17}">
      <dgm:prSet/>
      <dgm:spPr/>
      <dgm:t>
        <a:bodyPr/>
        <a:lstStyle/>
        <a:p>
          <a:endParaRPr lang="en-GB"/>
        </a:p>
      </dgm:t>
    </dgm:pt>
    <dgm:pt modelId="{93BF518B-294C-4DCB-9B41-BDD363D5CED9}">
      <dgm:prSet phldrT="[Text]"/>
      <dgm:spPr/>
      <dgm:t>
        <a:bodyPr/>
        <a:lstStyle/>
        <a:p>
          <a:r>
            <a:rPr lang="en-GB" b="1" dirty="0"/>
            <a:t>Assessment</a:t>
          </a:r>
          <a:endParaRPr lang="en-GB" dirty="0"/>
        </a:p>
      </dgm:t>
    </dgm:pt>
    <dgm:pt modelId="{F76E1E88-BCEC-4A66-BA7B-2A49E841A854}" type="parTrans" cxnId="{0F003E95-A298-42D2-B3C9-2BACCEB4B32A}">
      <dgm:prSet/>
      <dgm:spPr/>
      <dgm:t>
        <a:bodyPr/>
        <a:lstStyle/>
        <a:p>
          <a:endParaRPr lang="en-GB"/>
        </a:p>
      </dgm:t>
    </dgm:pt>
    <dgm:pt modelId="{0BC742B4-88A6-4A21-B84C-DAA14318192B}" type="sibTrans" cxnId="{0F003E95-A298-42D2-B3C9-2BACCEB4B32A}">
      <dgm:prSet/>
      <dgm:spPr/>
      <dgm:t>
        <a:bodyPr/>
        <a:lstStyle/>
        <a:p>
          <a:endParaRPr lang="en-GB"/>
        </a:p>
      </dgm:t>
    </dgm:pt>
    <dgm:pt modelId="{008E265D-13C7-41A8-8091-626BA87C1E08}">
      <dgm:prSet/>
      <dgm:spPr/>
      <dgm:t>
        <a:bodyPr/>
        <a:lstStyle/>
        <a:p>
          <a:r>
            <a:rPr lang="en-GB" b="1" dirty="0"/>
            <a:t>Support</a:t>
          </a:r>
          <a:endParaRPr lang="en-GB" dirty="0"/>
        </a:p>
      </dgm:t>
    </dgm:pt>
    <dgm:pt modelId="{0433DF9A-91FB-407A-8E4B-F764E4303C66}" type="parTrans" cxnId="{8B9D7BA4-4D02-44FA-9B22-880E5A7DCBEA}">
      <dgm:prSet/>
      <dgm:spPr/>
      <dgm:t>
        <a:bodyPr/>
        <a:lstStyle/>
        <a:p>
          <a:endParaRPr lang="en-GB"/>
        </a:p>
      </dgm:t>
    </dgm:pt>
    <dgm:pt modelId="{0773478F-C1DE-4892-94BB-590B09F78437}" type="sibTrans" cxnId="{8B9D7BA4-4D02-44FA-9B22-880E5A7DCBEA}">
      <dgm:prSet/>
      <dgm:spPr/>
      <dgm:t>
        <a:bodyPr/>
        <a:lstStyle/>
        <a:p>
          <a:endParaRPr lang="en-GB"/>
        </a:p>
      </dgm:t>
    </dgm:pt>
    <dgm:pt modelId="{BAE678C8-43DE-4E2A-8E94-A312064308BB}">
      <dgm:prSet/>
      <dgm:spPr/>
      <dgm:t>
        <a:bodyPr/>
        <a:lstStyle/>
        <a:p>
          <a:r>
            <a:rPr lang="en-GB" b="1" dirty="0"/>
            <a:t>Motivation and enjoyment</a:t>
          </a:r>
          <a:endParaRPr lang="en-GB" dirty="0"/>
        </a:p>
      </dgm:t>
    </dgm:pt>
    <dgm:pt modelId="{2F51653D-588E-4707-8DFA-8A5000186900}" type="parTrans" cxnId="{FF7ECDC0-CEF3-40DE-9EFB-0ACA1991031A}">
      <dgm:prSet/>
      <dgm:spPr/>
      <dgm:t>
        <a:bodyPr/>
        <a:lstStyle/>
        <a:p>
          <a:endParaRPr lang="en-GB"/>
        </a:p>
      </dgm:t>
    </dgm:pt>
    <dgm:pt modelId="{DF7A707B-3209-4C74-942E-9CE395E92DEF}" type="sibTrans" cxnId="{FF7ECDC0-CEF3-40DE-9EFB-0ACA1991031A}">
      <dgm:prSet/>
      <dgm:spPr/>
      <dgm:t>
        <a:bodyPr/>
        <a:lstStyle/>
        <a:p>
          <a:endParaRPr lang="en-GB"/>
        </a:p>
      </dgm:t>
    </dgm:pt>
    <dgm:pt modelId="{F6458A2F-CB80-4D74-BBAF-F4147ACE508B}">
      <dgm:prSet/>
      <dgm:spPr/>
      <dgm:t>
        <a:bodyPr/>
        <a:lstStyle/>
        <a:p>
          <a:r>
            <a:rPr lang="en-GB" b="1" dirty="0"/>
            <a:t>Studying</a:t>
          </a:r>
          <a:endParaRPr lang="en-GB" dirty="0"/>
        </a:p>
      </dgm:t>
    </dgm:pt>
    <dgm:pt modelId="{77656031-320B-4333-BE58-B373DDFC5514}" type="parTrans" cxnId="{09F54110-2717-4D87-980D-F92BFDA8DEFC}">
      <dgm:prSet/>
      <dgm:spPr/>
      <dgm:t>
        <a:bodyPr/>
        <a:lstStyle/>
        <a:p>
          <a:endParaRPr lang="en-GB"/>
        </a:p>
      </dgm:t>
    </dgm:pt>
    <dgm:pt modelId="{DCFC66A0-CBB7-4027-B1F3-5FFADD06ABA8}" type="sibTrans" cxnId="{09F54110-2717-4D87-980D-F92BFDA8DEFC}">
      <dgm:prSet/>
      <dgm:spPr/>
      <dgm:t>
        <a:bodyPr/>
        <a:lstStyle/>
        <a:p>
          <a:endParaRPr lang="en-GB"/>
        </a:p>
      </dgm:t>
    </dgm:pt>
    <dgm:pt modelId="{8430D04E-76BD-406D-B444-0B7F9C6CB996}">
      <dgm:prSet phldrT="[Text]"/>
      <dgm:spPr/>
      <dgm:t>
        <a:bodyPr/>
        <a:lstStyle/>
        <a:p>
          <a:r>
            <a:rPr lang="en-GB" b="1" dirty="0"/>
            <a:t>Engagement</a:t>
          </a:r>
          <a:endParaRPr lang="en-GB" dirty="0"/>
        </a:p>
      </dgm:t>
    </dgm:pt>
    <dgm:pt modelId="{3D830732-3F65-477C-824F-5BEBED56F3FE}" type="parTrans" cxnId="{932EDC93-4EFB-4D46-AEF7-C890766044E5}">
      <dgm:prSet/>
      <dgm:spPr/>
      <dgm:t>
        <a:bodyPr/>
        <a:lstStyle/>
        <a:p>
          <a:endParaRPr lang="en-GB"/>
        </a:p>
      </dgm:t>
    </dgm:pt>
    <dgm:pt modelId="{9173CDE9-B948-4691-8605-F7316EE52F1A}" type="sibTrans" cxnId="{932EDC93-4EFB-4D46-AEF7-C890766044E5}">
      <dgm:prSet/>
      <dgm:spPr/>
      <dgm:t>
        <a:bodyPr/>
        <a:lstStyle/>
        <a:p>
          <a:endParaRPr lang="en-GB"/>
        </a:p>
      </dgm:t>
    </dgm:pt>
    <dgm:pt modelId="{F677F310-7CBF-4E9E-8183-9561E93703C9}">
      <dgm:prSet phldrT="[Text]"/>
      <dgm:spPr/>
      <dgm:t>
        <a:bodyPr/>
        <a:lstStyle/>
        <a:p>
          <a:r>
            <a:rPr lang="en-GB"/>
            <a:t>How </a:t>
          </a:r>
          <a:r>
            <a:rPr lang="en-GB" dirty="0"/>
            <a:t>confident do you feel interpreting the meaning of a table or graph?</a:t>
          </a:r>
        </a:p>
      </dgm:t>
    </dgm:pt>
    <dgm:pt modelId="{0325D9EE-FE65-41C8-BB90-8C7F2FED8494}" type="parTrans" cxnId="{2789C0F3-C058-4796-A4C6-2F5E34980E23}">
      <dgm:prSet/>
      <dgm:spPr/>
      <dgm:t>
        <a:bodyPr/>
        <a:lstStyle/>
        <a:p>
          <a:endParaRPr lang="en-GB"/>
        </a:p>
      </dgm:t>
    </dgm:pt>
    <dgm:pt modelId="{4126794D-66A8-456F-8BA1-540C13A374B1}" type="sibTrans" cxnId="{2789C0F3-C058-4796-A4C6-2F5E34980E23}">
      <dgm:prSet/>
      <dgm:spPr/>
      <dgm:t>
        <a:bodyPr/>
        <a:lstStyle/>
        <a:p>
          <a:endParaRPr lang="en-GB"/>
        </a:p>
      </dgm:t>
    </dgm:pt>
    <dgm:pt modelId="{C46B0D72-8E23-46CA-9B6F-80676248C7B6}">
      <dgm:prSet phldrT="[Text]"/>
      <dgm:spPr/>
      <dgm:t>
        <a:bodyPr/>
        <a:lstStyle/>
        <a:p>
          <a:r>
            <a:rPr lang="en-GB"/>
            <a:t>How </a:t>
          </a:r>
          <a:r>
            <a:rPr lang="en-GB" dirty="0"/>
            <a:t>confident do you feel doing the final examination in a statistics course?</a:t>
          </a:r>
        </a:p>
      </dgm:t>
    </dgm:pt>
    <dgm:pt modelId="{33B53D4F-628E-480B-B576-4426BC97D230}" type="parTrans" cxnId="{DA9A5B3E-7842-4A12-A36A-46965C003890}">
      <dgm:prSet/>
      <dgm:spPr/>
      <dgm:t>
        <a:bodyPr/>
        <a:lstStyle/>
        <a:p>
          <a:endParaRPr lang="en-GB"/>
        </a:p>
      </dgm:t>
    </dgm:pt>
    <dgm:pt modelId="{F7FF7FBE-F6AD-4BF1-8170-6AB7CA8B175B}" type="sibTrans" cxnId="{DA9A5B3E-7842-4A12-A36A-46965C003890}">
      <dgm:prSet/>
      <dgm:spPr/>
      <dgm:t>
        <a:bodyPr/>
        <a:lstStyle/>
        <a:p>
          <a:endParaRPr lang="en-GB"/>
        </a:p>
      </dgm:t>
    </dgm:pt>
    <dgm:pt modelId="{FBDC5734-0389-43CE-8AF1-F92E1106CEAE}">
      <dgm:prSet/>
      <dgm:spPr/>
      <dgm:t>
        <a:bodyPr/>
        <a:lstStyle/>
        <a:p>
          <a:r>
            <a:rPr lang="en-GB"/>
            <a:t>How </a:t>
          </a:r>
          <a:r>
            <a:rPr lang="en-GB" dirty="0"/>
            <a:t>confident do you feel about emailing your statistics tutor a question?</a:t>
          </a:r>
        </a:p>
      </dgm:t>
    </dgm:pt>
    <dgm:pt modelId="{CAF8849B-00A5-4A8E-AD88-0F18B8B6F115}" type="parTrans" cxnId="{ABFE0872-ACA6-4E01-B518-A42D3AB3CD3C}">
      <dgm:prSet/>
      <dgm:spPr/>
      <dgm:t>
        <a:bodyPr/>
        <a:lstStyle/>
        <a:p>
          <a:endParaRPr lang="en-GB"/>
        </a:p>
      </dgm:t>
    </dgm:pt>
    <dgm:pt modelId="{1278657D-867F-44B4-AA31-DCDC489B5EBE}" type="sibTrans" cxnId="{ABFE0872-ACA6-4E01-B518-A42D3AB3CD3C}">
      <dgm:prSet/>
      <dgm:spPr/>
      <dgm:t>
        <a:bodyPr/>
        <a:lstStyle/>
        <a:p>
          <a:endParaRPr lang="en-GB"/>
        </a:p>
      </dgm:t>
    </dgm:pt>
    <dgm:pt modelId="{EBE47A2B-12E7-4733-B187-171F9D1BE8CE}">
      <dgm:prSet/>
      <dgm:spPr/>
      <dgm:t>
        <a:bodyPr/>
        <a:lstStyle/>
        <a:p>
          <a:r>
            <a:rPr lang="en-GB"/>
            <a:t>Do </a:t>
          </a:r>
          <a:r>
            <a:rPr lang="en-GB" dirty="0"/>
            <a:t>you agree with the statement: I feel I will need statistics in my professional life</a:t>
          </a:r>
        </a:p>
      </dgm:t>
    </dgm:pt>
    <dgm:pt modelId="{52F4A0F7-8FE2-4978-B5D7-4B51A8EDA8CF}" type="parTrans" cxnId="{DC53775E-DDA8-4D6A-9097-180F4094E6B8}">
      <dgm:prSet/>
      <dgm:spPr/>
      <dgm:t>
        <a:bodyPr/>
        <a:lstStyle/>
        <a:p>
          <a:endParaRPr lang="en-GB"/>
        </a:p>
      </dgm:t>
    </dgm:pt>
    <dgm:pt modelId="{3AAEBABF-488E-4290-80FB-1318DFE2A3B5}" type="sibTrans" cxnId="{DC53775E-DDA8-4D6A-9097-180F4094E6B8}">
      <dgm:prSet/>
      <dgm:spPr/>
      <dgm:t>
        <a:bodyPr/>
        <a:lstStyle/>
        <a:p>
          <a:endParaRPr lang="en-GB"/>
        </a:p>
      </dgm:t>
    </dgm:pt>
    <dgm:pt modelId="{61AA9B50-84CD-4866-A5A3-7C409F407475}">
      <dgm:prSet/>
      <dgm:spPr/>
      <dgm:t>
        <a:bodyPr/>
        <a:lstStyle/>
        <a:p>
          <a:r>
            <a:rPr lang="en-GB"/>
            <a:t>Do </a:t>
          </a:r>
          <a:r>
            <a:rPr lang="en-GB" dirty="0"/>
            <a:t>you agree with the statement: I’m more likely to give up when learning statistics, compared to other new topics.</a:t>
          </a:r>
        </a:p>
      </dgm:t>
    </dgm:pt>
    <dgm:pt modelId="{C9F23442-AED1-45BE-B597-FE01A8A0D4DE}" type="parTrans" cxnId="{DE276467-1F4F-49EA-8042-B6A34FCE7A8C}">
      <dgm:prSet/>
      <dgm:spPr/>
      <dgm:t>
        <a:bodyPr/>
        <a:lstStyle/>
        <a:p>
          <a:endParaRPr lang="en-GB"/>
        </a:p>
      </dgm:t>
    </dgm:pt>
    <dgm:pt modelId="{289E33AA-7477-4592-92D7-92165D6E6C7B}" type="sibTrans" cxnId="{DE276467-1F4F-49EA-8042-B6A34FCE7A8C}">
      <dgm:prSet/>
      <dgm:spPr/>
      <dgm:t>
        <a:bodyPr/>
        <a:lstStyle/>
        <a:p>
          <a:endParaRPr lang="en-GB"/>
        </a:p>
      </dgm:t>
    </dgm:pt>
    <dgm:pt modelId="{4AFB6A36-6ECB-425D-B4CE-C32E92355BB2}">
      <dgm:prSet phldrT="[Text]"/>
      <dgm:spPr/>
      <dgm:t>
        <a:bodyPr/>
        <a:lstStyle/>
        <a:p>
          <a:r>
            <a:rPr lang="en-GB" dirty="0"/>
            <a:t>How confident do you feel actively participating in activities during an online statistics tutorial</a:t>
          </a:r>
        </a:p>
      </dgm:t>
    </dgm:pt>
    <dgm:pt modelId="{721C2BD0-5F6A-46F0-BE63-A89681651247}" type="parTrans" cxnId="{457CDC92-7899-4348-9949-A43E5E2B642A}">
      <dgm:prSet/>
      <dgm:spPr/>
      <dgm:t>
        <a:bodyPr/>
        <a:lstStyle/>
        <a:p>
          <a:endParaRPr lang="en-GB"/>
        </a:p>
      </dgm:t>
    </dgm:pt>
    <dgm:pt modelId="{96A2BFA6-CDDA-4895-9C46-6A4BF109F2CD}" type="sibTrans" cxnId="{457CDC92-7899-4348-9949-A43E5E2B642A}">
      <dgm:prSet/>
      <dgm:spPr/>
      <dgm:t>
        <a:bodyPr/>
        <a:lstStyle/>
        <a:p>
          <a:endParaRPr lang="en-GB"/>
        </a:p>
      </dgm:t>
    </dgm:pt>
    <dgm:pt modelId="{3478FC34-C9DB-48F9-B419-076484C7ED09}" type="pres">
      <dgm:prSet presAssocID="{11BBB9BA-A3EC-4864-8B8D-25E9C56B1858}" presName="linear" presStyleCnt="0">
        <dgm:presLayoutVars>
          <dgm:animLvl val="lvl"/>
          <dgm:resizeHandles val="exact"/>
        </dgm:presLayoutVars>
      </dgm:prSet>
      <dgm:spPr/>
    </dgm:pt>
    <dgm:pt modelId="{53BCC26B-DD78-46B2-9CFE-B7F4073C7179}" type="pres">
      <dgm:prSet presAssocID="{A33B554D-801D-4435-A404-BC62E6E2832A}" presName="parentText" presStyleLbl="node1" presStyleIdx="0" presStyleCnt="6" custLinFactNeighborX="-127" custLinFactNeighborY="-14393">
        <dgm:presLayoutVars>
          <dgm:chMax val="0"/>
          <dgm:bulletEnabled val="1"/>
        </dgm:presLayoutVars>
      </dgm:prSet>
      <dgm:spPr/>
    </dgm:pt>
    <dgm:pt modelId="{C4847D96-12DF-4133-857B-AE7CFA473C8D}" type="pres">
      <dgm:prSet presAssocID="{A33B554D-801D-4435-A404-BC62E6E2832A}" presName="childText" presStyleLbl="revTx" presStyleIdx="0" presStyleCnt="6">
        <dgm:presLayoutVars>
          <dgm:bulletEnabled val="1"/>
        </dgm:presLayoutVars>
      </dgm:prSet>
      <dgm:spPr/>
    </dgm:pt>
    <dgm:pt modelId="{FAF1E975-516B-4D6F-8D86-B0CFB001F2DF}" type="pres">
      <dgm:prSet presAssocID="{93BF518B-294C-4DCB-9B41-BDD363D5CED9}" presName="parentText" presStyleLbl="node1" presStyleIdx="1" presStyleCnt="6">
        <dgm:presLayoutVars>
          <dgm:chMax val="0"/>
          <dgm:bulletEnabled val="1"/>
        </dgm:presLayoutVars>
      </dgm:prSet>
      <dgm:spPr/>
    </dgm:pt>
    <dgm:pt modelId="{51B1831D-37D1-4BCA-88D5-94C9E53376B7}" type="pres">
      <dgm:prSet presAssocID="{93BF518B-294C-4DCB-9B41-BDD363D5CED9}" presName="childText" presStyleLbl="revTx" presStyleIdx="1" presStyleCnt="6">
        <dgm:presLayoutVars>
          <dgm:bulletEnabled val="1"/>
        </dgm:presLayoutVars>
      </dgm:prSet>
      <dgm:spPr/>
    </dgm:pt>
    <dgm:pt modelId="{45561609-FEBE-454B-B63A-E4F450815BF0}" type="pres">
      <dgm:prSet presAssocID="{008E265D-13C7-41A8-8091-626BA87C1E08}" presName="parentText" presStyleLbl="node1" presStyleIdx="2" presStyleCnt="6">
        <dgm:presLayoutVars>
          <dgm:chMax val="0"/>
          <dgm:bulletEnabled val="1"/>
        </dgm:presLayoutVars>
      </dgm:prSet>
      <dgm:spPr/>
    </dgm:pt>
    <dgm:pt modelId="{05EB425D-49C3-4EDD-A5A6-13B47FE6498D}" type="pres">
      <dgm:prSet presAssocID="{008E265D-13C7-41A8-8091-626BA87C1E08}" presName="childText" presStyleLbl="revTx" presStyleIdx="2" presStyleCnt="6">
        <dgm:presLayoutVars>
          <dgm:bulletEnabled val="1"/>
        </dgm:presLayoutVars>
      </dgm:prSet>
      <dgm:spPr/>
    </dgm:pt>
    <dgm:pt modelId="{716CF74C-F75B-4E35-A996-BF758998F2A6}" type="pres">
      <dgm:prSet presAssocID="{BAE678C8-43DE-4E2A-8E94-A312064308BB}" presName="parentText" presStyleLbl="node1" presStyleIdx="3" presStyleCnt="6">
        <dgm:presLayoutVars>
          <dgm:chMax val="0"/>
          <dgm:bulletEnabled val="1"/>
        </dgm:presLayoutVars>
      </dgm:prSet>
      <dgm:spPr/>
    </dgm:pt>
    <dgm:pt modelId="{A0BD07DD-10D0-4CBD-A624-D6D768F0B027}" type="pres">
      <dgm:prSet presAssocID="{BAE678C8-43DE-4E2A-8E94-A312064308BB}" presName="childText" presStyleLbl="revTx" presStyleIdx="3" presStyleCnt="6">
        <dgm:presLayoutVars>
          <dgm:bulletEnabled val="1"/>
        </dgm:presLayoutVars>
      </dgm:prSet>
      <dgm:spPr/>
    </dgm:pt>
    <dgm:pt modelId="{894E9F7E-E43D-4A8B-8CEE-57CB89E15F72}" type="pres">
      <dgm:prSet presAssocID="{F6458A2F-CB80-4D74-BBAF-F4147ACE508B}" presName="parentText" presStyleLbl="node1" presStyleIdx="4" presStyleCnt="6">
        <dgm:presLayoutVars>
          <dgm:chMax val="0"/>
          <dgm:bulletEnabled val="1"/>
        </dgm:presLayoutVars>
      </dgm:prSet>
      <dgm:spPr/>
    </dgm:pt>
    <dgm:pt modelId="{FEF97F50-D0C4-4648-8824-2EB106887FA1}" type="pres">
      <dgm:prSet presAssocID="{F6458A2F-CB80-4D74-BBAF-F4147ACE508B}" presName="childText" presStyleLbl="revTx" presStyleIdx="4" presStyleCnt="6">
        <dgm:presLayoutVars>
          <dgm:bulletEnabled val="1"/>
        </dgm:presLayoutVars>
      </dgm:prSet>
      <dgm:spPr/>
    </dgm:pt>
    <dgm:pt modelId="{8D2C4FD5-24C5-4B0A-A7E4-E3CAA4C58B74}" type="pres">
      <dgm:prSet presAssocID="{8430D04E-76BD-406D-B444-0B7F9C6CB996}" presName="parentText" presStyleLbl="node1" presStyleIdx="5" presStyleCnt="6">
        <dgm:presLayoutVars>
          <dgm:chMax val="0"/>
          <dgm:bulletEnabled val="1"/>
        </dgm:presLayoutVars>
      </dgm:prSet>
      <dgm:spPr/>
    </dgm:pt>
    <dgm:pt modelId="{3D3210D3-55B6-411D-8F34-1F4ACF492C16}" type="pres">
      <dgm:prSet presAssocID="{8430D04E-76BD-406D-B444-0B7F9C6CB996}" presName="childText" presStyleLbl="revTx" presStyleIdx="5" presStyleCnt="6">
        <dgm:presLayoutVars>
          <dgm:bulletEnabled val="1"/>
        </dgm:presLayoutVars>
      </dgm:prSet>
      <dgm:spPr/>
    </dgm:pt>
  </dgm:ptLst>
  <dgm:cxnLst>
    <dgm:cxn modelId="{AA0D3E03-DE23-40A0-855A-60618F54A79A}" type="presOf" srcId="{EBE47A2B-12E7-4733-B187-171F9D1BE8CE}" destId="{A0BD07DD-10D0-4CBD-A624-D6D768F0B027}" srcOrd="0" destOrd="0" presId="urn:microsoft.com/office/officeart/2005/8/layout/vList2"/>
    <dgm:cxn modelId="{C849780F-4E58-445E-B476-4E1FFFF256DB}" type="presOf" srcId="{A33B554D-801D-4435-A404-BC62E6E2832A}" destId="{53BCC26B-DD78-46B2-9CFE-B7F4073C7179}" srcOrd="0" destOrd="0" presId="urn:microsoft.com/office/officeart/2005/8/layout/vList2"/>
    <dgm:cxn modelId="{2E410010-0FDC-45E2-9F16-487188295445}" type="presOf" srcId="{C46B0D72-8E23-46CA-9B6F-80676248C7B6}" destId="{51B1831D-37D1-4BCA-88D5-94C9E53376B7}" srcOrd="0" destOrd="0" presId="urn:microsoft.com/office/officeart/2005/8/layout/vList2"/>
    <dgm:cxn modelId="{09F54110-2717-4D87-980D-F92BFDA8DEFC}" srcId="{11BBB9BA-A3EC-4864-8B8D-25E9C56B1858}" destId="{F6458A2F-CB80-4D74-BBAF-F4147ACE508B}" srcOrd="4" destOrd="0" parTransId="{77656031-320B-4333-BE58-B373DDFC5514}" sibTransId="{DCFC66A0-CBB7-4027-B1F3-5FFADD06ABA8}"/>
    <dgm:cxn modelId="{02EBDD2C-F91B-4D90-A8D7-5ECB32773033}" type="presOf" srcId="{F677F310-7CBF-4E9E-8183-9561E93703C9}" destId="{C4847D96-12DF-4133-857B-AE7CFA473C8D}" srcOrd="0" destOrd="0" presId="urn:microsoft.com/office/officeart/2005/8/layout/vList2"/>
    <dgm:cxn modelId="{DA9A5B3E-7842-4A12-A36A-46965C003890}" srcId="{93BF518B-294C-4DCB-9B41-BDD363D5CED9}" destId="{C46B0D72-8E23-46CA-9B6F-80676248C7B6}" srcOrd="0" destOrd="0" parTransId="{33B53D4F-628E-480B-B576-4426BC97D230}" sibTransId="{F7FF7FBE-F6AD-4BF1-8170-6AB7CA8B175B}"/>
    <dgm:cxn modelId="{DC53775E-DDA8-4D6A-9097-180F4094E6B8}" srcId="{BAE678C8-43DE-4E2A-8E94-A312064308BB}" destId="{EBE47A2B-12E7-4733-B187-171F9D1BE8CE}" srcOrd="0" destOrd="0" parTransId="{52F4A0F7-8FE2-4978-B5D7-4B51A8EDA8CF}" sibTransId="{3AAEBABF-488E-4290-80FB-1318DFE2A3B5}"/>
    <dgm:cxn modelId="{DE276467-1F4F-49EA-8042-B6A34FCE7A8C}" srcId="{F6458A2F-CB80-4D74-BBAF-F4147ACE508B}" destId="{61AA9B50-84CD-4866-A5A3-7C409F407475}" srcOrd="0" destOrd="0" parTransId="{C9F23442-AED1-45BE-B597-FE01A8A0D4DE}" sibTransId="{289E33AA-7477-4592-92D7-92165D6E6C7B}"/>
    <dgm:cxn modelId="{ABFE0872-ACA6-4E01-B518-A42D3AB3CD3C}" srcId="{008E265D-13C7-41A8-8091-626BA87C1E08}" destId="{FBDC5734-0389-43CE-8AF1-F92E1106CEAE}" srcOrd="0" destOrd="0" parTransId="{CAF8849B-00A5-4A8E-AD88-0F18B8B6F115}" sibTransId="{1278657D-867F-44B4-AA31-DCDC489B5EBE}"/>
    <dgm:cxn modelId="{AD9F1052-0ED6-4E33-90B5-D05131D87B00}" type="presOf" srcId="{F6458A2F-CB80-4D74-BBAF-F4147ACE508B}" destId="{894E9F7E-E43D-4A8B-8CEE-57CB89E15F72}" srcOrd="0" destOrd="0" presId="urn:microsoft.com/office/officeart/2005/8/layout/vList2"/>
    <dgm:cxn modelId="{BE806F75-63C3-4F0F-AA68-93EDA4665D62}" type="presOf" srcId="{4AFB6A36-6ECB-425D-B4CE-C32E92355BB2}" destId="{3D3210D3-55B6-411D-8F34-1F4ACF492C16}" srcOrd="0" destOrd="0" presId="urn:microsoft.com/office/officeart/2005/8/layout/vList2"/>
    <dgm:cxn modelId="{457CDC92-7899-4348-9949-A43E5E2B642A}" srcId="{8430D04E-76BD-406D-B444-0B7F9C6CB996}" destId="{4AFB6A36-6ECB-425D-B4CE-C32E92355BB2}" srcOrd="0" destOrd="0" parTransId="{721C2BD0-5F6A-46F0-BE63-A89681651247}" sibTransId="{96A2BFA6-CDDA-4895-9C46-6A4BF109F2CD}"/>
    <dgm:cxn modelId="{932EDC93-4EFB-4D46-AEF7-C890766044E5}" srcId="{11BBB9BA-A3EC-4864-8B8D-25E9C56B1858}" destId="{8430D04E-76BD-406D-B444-0B7F9C6CB996}" srcOrd="5" destOrd="0" parTransId="{3D830732-3F65-477C-824F-5BEBED56F3FE}" sibTransId="{9173CDE9-B948-4691-8605-F7316EE52F1A}"/>
    <dgm:cxn modelId="{0F003E95-A298-42D2-B3C9-2BACCEB4B32A}" srcId="{11BBB9BA-A3EC-4864-8B8D-25E9C56B1858}" destId="{93BF518B-294C-4DCB-9B41-BDD363D5CED9}" srcOrd="1" destOrd="0" parTransId="{F76E1E88-BCEC-4A66-BA7B-2A49E841A854}" sibTransId="{0BC742B4-88A6-4A21-B84C-DAA14318192B}"/>
    <dgm:cxn modelId="{D9D8289D-0706-4BB5-8FB4-1A167756C003}" type="presOf" srcId="{BAE678C8-43DE-4E2A-8E94-A312064308BB}" destId="{716CF74C-F75B-4E35-A996-BF758998F2A6}" srcOrd="0" destOrd="0" presId="urn:microsoft.com/office/officeart/2005/8/layout/vList2"/>
    <dgm:cxn modelId="{E804DF9E-BDCC-4F25-98A8-6EFED3C96F67}" type="presOf" srcId="{FBDC5734-0389-43CE-8AF1-F92E1106CEAE}" destId="{05EB425D-49C3-4EDD-A5A6-13B47FE6498D}" srcOrd="0" destOrd="0" presId="urn:microsoft.com/office/officeart/2005/8/layout/vList2"/>
    <dgm:cxn modelId="{9D17969F-C104-4E70-9A75-CC646F98D754}" type="presOf" srcId="{008E265D-13C7-41A8-8091-626BA87C1E08}" destId="{45561609-FEBE-454B-B63A-E4F450815BF0}" srcOrd="0" destOrd="0" presId="urn:microsoft.com/office/officeart/2005/8/layout/vList2"/>
    <dgm:cxn modelId="{8B9D7BA4-4D02-44FA-9B22-880E5A7DCBEA}" srcId="{11BBB9BA-A3EC-4864-8B8D-25E9C56B1858}" destId="{008E265D-13C7-41A8-8091-626BA87C1E08}" srcOrd="2" destOrd="0" parTransId="{0433DF9A-91FB-407A-8E4B-F764E4303C66}" sibTransId="{0773478F-C1DE-4892-94BB-590B09F78437}"/>
    <dgm:cxn modelId="{64A42FB9-A3B1-4F55-8AC9-ED8025630DEE}" type="presOf" srcId="{11BBB9BA-A3EC-4864-8B8D-25E9C56B1858}" destId="{3478FC34-C9DB-48F9-B419-076484C7ED09}" srcOrd="0" destOrd="0" presId="urn:microsoft.com/office/officeart/2005/8/layout/vList2"/>
    <dgm:cxn modelId="{FF7ECDC0-CEF3-40DE-9EFB-0ACA1991031A}" srcId="{11BBB9BA-A3EC-4864-8B8D-25E9C56B1858}" destId="{BAE678C8-43DE-4E2A-8E94-A312064308BB}" srcOrd="3" destOrd="0" parTransId="{2F51653D-588E-4707-8DFA-8A5000186900}" sibTransId="{DF7A707B-3209-4C74-942E-9CE395E92DEF}"/>
    <dgm:cxn modelId="{DAA860C3-64B0-4969-B48D-37328F683A17}" srcId="{11BBB9BA-A3EC-4864-8B8D-25E9C56B1858}" destId="{A33B554D-801D-4435-A404-BC62E6E2832A}" srcOrd="0" destOrd="0" parTransId="{8C0453D9-2EFC-4F4F-A319-A4E62BF32B7E}" sibTransId="{6C1C7D64-D482-4BF1-BA96-9BAB6688D76B}"/>
    <dgm:cxn modelId="{D0F85FEA-758C-4677-97A3-E48D85D3FDA9}" type="presOf" srcId="{61AA9B50-84CD-4866-A5A3-7C409F407475}" destId="{FEF97F50-D0C4-4648-8824-2EB106887FA1}" srcOrd="0" destOrd="0" presId="urn:microsoft.com/office/officeart/2005/8/layout/vList2"/>
    <dgm:cxn modelId="{699CCCF1-8269-44D2-9117-5DA6339BA0A7}" type="presOf" srcId="{93BF518B-294C-4DCB-9B41-BDD363D5CED9}" destId="{FAF1E975-516B-4D6F-8D86-B0CFB001F2DF}" srcOrd="0" destOrd="0" presId="urn:microsoft.com/office/officeart/2005/8/layout/vList2"/>
    <dgm:cxn modelId="{2789C0F3-C058-4796-A4C6-2F5E34980E23}" srcId="{A33B554D-801D-4435-A404-BC62E6E2832A}" destId="{F677F310-7CBF-4E9E-8183-9561E93703C9}" srcOrd="0" destOrd="0" parTransId="{0325D9EE-FE65-41C8-BB90-8C7F2FED8494}" sibTransId="{4126794D-66A8-456F-8BA1-540C13A374B1}"/>
    <dgm:cxn modelId="{B08F88FA-E84D-4697-BF9F-0F6027C2187B}" type="presOf" srcId="{8430D04E-76BD-406D-B444-0B7F9C6CB996}" destId="{8D2C4FD5-24C5-4B0A-A7E4-E3CAA4C58B74}" srcOrd="0" destOrd="0" presId="urn:microsoft.com/office/officeart/2005/8/layout/vList2"/>
    <dgm:cxn modelId="{F09007BE-6485-45BD-9F0A-76714538DBF4}" type="presParOf" srcId="{3478FC34-C9DB-48F9-B419-076484C7ED09}" destId="{53BCC26B-DD78-46B2-9CFE-B7F4073C7179}" srcOrd="0" destOrd="0" presId="urn:microsoft.com/office/officeart/2005/8/layout/vList2"/>
    <dgm:cxn modelId="{9B531110-4371-488A-B559-6FFBFD8645C8}" type="presParOf" srcId="{3478FC34-C9DB-48F9-B419-076484C7ED09}" destId="{C4847D96-12DF-4133-857B-AE7CFA473C8D}" srcOrd="1" destOrd="0" presId="urn:microsoft.com/office/officeart/2005/8/layout/vList2"/>
    <dgm:cxn modelId="{4D44432C-3B4E-437E-A4EA-A794847990CB}" type="presParOf" srcId="{3478FC34-C9DB-48F9-B419-076484C7ED09}" destId="{FAF1E975-516B-4D6F-8D86-B0CFB001F2DF}" srcOrd="2" destOrd="0" presId="urn:microsoft.com/office/officeart/2005/8/layout/vList2"/>
    <dgm:cxn modelId="{015A7719-29AA-4A54-A623-C0B2D7BDC157}" type="presParOf" srcId="{3478FC34-C9DB-48F9-B419-076484C7ED09}" destId="{51B1831D-37D1-4BCA-88D5-94C9E53376B7}" srcOrd="3" destOrd="0" presId="urn:microsoft.com/office/officeart/2005/8/layout/vList2"/>
    <dgm:cxn modelId="{C148E711-1197-4455-A4E7-B4DADC1D30E5}" type="presParOf" srcId="{3478FC34-C9DB-48F9-B419-076484C7ED09}" destId="{45561609-FEBE-454B-B63A-E4F450815BF0}" srcOrd="4" destOrd="0" presId="urn:microsoft.com/office/officeart/2005/8/layout/vList2"/>
    <dgm:cxn modelId="{3D5965F0-E7D9-45F5-81E2-F55C596767B1}" type="presParOf" srcId="{3478FC34-C9DB-48F9-B419-076484C7ED09}" destId="{05EB425D-49C3-4EDD-A5A6-13B47FE6498D}" srcOrd="5" destOrd="0" presId="urn:microsoft.com/office/officeart/2005/8/layout/vList2"/>
    <dgm:cxn modelId="{78005B94-67B0-49D3-9C09-ADF0B97066FE}" type="presParOf" srcId="{3478FC34-C9DB-48F9-B419-076484C7ED09}" destId="{716CF74C-F75B-4E35-A996-BF758998F2A6}" srcOrd="6" destOrd="0" presId="urn:microsoft.com/office/officeart/2005/8/layout/vList2"/>
    <dgm:cxn modelId="{20B6C33B-5414-431A-BC6C-96BC9A29D8C5}" type="presParOf" srcId="{3478FC34-C9DB-48F9-B419-076484C7ED09}" destId="{A0BD07DD-10D0-4CBD-A624-D6D768F0B027}" srcOrd="7" destOrd="0" presId="urn:microsoft.com/office/officeart/2005/8/layout/vList2"/>
    <dgm:cxn modelId="{EA82606E-9DA9-47B2-92A6-E94D0641A93D}" type="presParOf" srcId="{3478FC34-C9DB-48F9-B419-076484C7ED09}" destId="{894E9F7E-E43D-4A8B-8CEE-57CB89E15F72}" srcOrd="8" destOrd="0" presId="urn:microsoft.com/office/officeart/2005/8/layout/vList2"/>
    <dgm:cxn modelId="{DCB2188F-6F2E-45A6-A181-44F8257B6544}" type="presParOf" srcId="{3478FC34-C9DB-48F9-B419-076484C7ED09}" destId="{FEF97F50-D0C4-4648-8824-2EB106887FA1}" srcOrd="9" destOrd="0" presId="urn:microsoft.com/office/officeart/2005/8/layout/vList2"/>
    <dgm:cxn modelId="{12277E42-F68B-48A1-9591-CB19D692F522}" type="presParOf" srcId="{3478FC34-C9DB-48F9-B419-076484C7ED09}" destId="{8D2C4FD5-24C5-4B0A-A7E4-E3CAA4C58B74}" srcOrd="10" destOrd="0" presId="urn:microsoft.com/office/officeart/2005/8/layout/vList2"/>
    <dgm:cxn modelId="{1C76DD01-D727-4639-BC86-FE7EA2AC885E}" type="presParOf" srcId="{3478FC34-C9DB-48F9-B419-076484C7ED09}" destId="{3D3210D3-55B6-411D-8F34-1F4ACF492C16}" srcOrd="1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BCC26B-DD78-46B2-9CFE-B7F4073C7179}">
      <dsp:nvSpPr>
        <dsp:cNvPr id="0" name=""/>
        <dsp:cNvSpPr/>
      </dsp:nvSpPr>
      <dsp:spPr>
        <a:xfrm>
          <a:off x="0" y="91867"/>
          <a:ext cx="6096000" cy="3650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GB" sz="1300" b="1" kern="1200" dirty="0"/>
            <a:t>Understanding and interpretation</a:t>
          </a:r>
          <a:endParaRPr lang="en-GB" sz="1300" kern="1200" dirty="0"/>
        </a:p>
      </dsp:txBody>
      <dsp:txXfrm>
        <a:off x="17820" y="109687"/>
        <a:ext cx="6060360" cy="329400"/>
      </dsp:txXfrm>
    </dsp:sp>
    <dsp:sp modelId="{C4847D96-12DF-4133-857B-AE7CFA473C8D}">
      <dsp:nvSpPr>
        <dsp:cNvPr id="0" name=""/>
        <dsp:cNvSpPr/>
      </dsp:nvSpPr>
      <dsp:spPr>
        <a:xfrm>
          <a:off x="0" y="487892"/>
          <a:ext cx="6096000" cy="215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3548" tIns="16510" rIns="92456" bIns="16510" numCol="1" spcCol="1270" anchor="t" anchorCtr="0">
          <a:noAutofit/>
        </a:bodyPr>
        <a:lstStyle/>
        <a:p>
          <a:pPr marL="57150" lvl="1" indent="-57150" algn="l" defTabSz="444500">
            <a:lnSpc>
              <a:spcPct val="90000"/>
            </a:lnSpc>
            <a:spcBef>
              <a:spcPct val="0"/>
            </a:spcBef>
            <a:spcAft>
              <a:spcPct val="20000"/>
            </a:spcAft>
            <a:buChar char="•"/>
          </a:pPr>
          <a:r>
            <a:rPr lang="en-GB" sz="1000" kern="1200"/>
            <a:t>How </a:t>
          </a:r>
          <a:r>
            <a:rPr lang="en-GB" sz="1000" kern="1200" dirty="0"/>
            <a:t>confident do you feel interpreting the meaning of a table or graph?</a:t>
          </a:r>
        </a:p>
      </dsp:txBody>
      <dsp:txXfrm>
        <a:off x="0" y="487892"/>
        <a:ext cx="6096000" cy="215280"/>
      </dsp:txXfrm>
    </dsp:sp>
    <dsp:sp modelId="{FAF1E975-516B-4D6F-8D86-B0CFB001F2DF}">
      <dsp:nvSpPr>
        <dsp:cNvPr id="0" name=""/>
        <dsp:cNvSpPr/>
      </dsp:nvSpPr>
      <dsp:spPr>
        <a:xfrm>
          <a:off x="0" y="703172"/>
          <a:ext cx="6096000" cy="3650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GB" sz="1300" b="1" kern="1200" dirty="0"/>
            <a:t>Assessment</a:t>
          </a:r>
          <a:endParaRPr lang="en-GB" sz="1300" kern="1200" dirty="0"/>
        </a:p>
      </dsp:txBody>
      <dsp:txXfrm>
        <a:off x="17820" y="720992"/>
        <a:ext cx="6060360" cy="329400"/>
      </dsp:txXfrm>
    </dsp:sp>
    <dsp:sp modelId="{51B1831D-37D1-4BCA-88D5-94C9E53376B7}">
      <dsp:nvSpPr>
        <dsp:cNvPr id="0" name=""/>
        <dsp:cNvSpPr/>
      </dsp:nvSpPr>
      <dsp:spPr>
        <a:xfrm>
          <a:off x="0" y="1068212"/>
          <a:ext cx="6096000" cy="215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3548" tIns="16510" rIns="92456" bIns="16510" numCol="1" spcCol="1270" anchor="t" anchorCtr="0">
          <a:noAutofit/>
        </a:bodyPr>
        <a:lstStyle/>
        <a:p>
          <a:pPr marL="57150" lvl="1" indent="-57150" algn="l" defTabSz="444500">
            <a:lnSpc>
              <a:spcPct val="90000"/>
            </a:lnSpc>
            <a:spcBef>
              <a:spcPct val="0"/>
            </a:spcBef>
            <a:spcAft>
              <a:spcPct val="20000"/>
            </a:spcAft>
            <a:buChar char="•"/>
          </a:pPr>
          <a:r>
            <a:rPr lang="en-GB" sz="1000" kern="1200"/>
            <a:t>How </a:t>
          </a:r>
          <a:r>
            <a:rPr lang="en-GB" sz="1000" kern="1200" dirty="0"/>
            <a:t>confident do you feel doing the final examination in a statistics course?</a:t>
          </a:r>
        </a:p>
      </dsp:txBody>
      <dsp:txXfrm>
        <a:off x="0" y="1068212"/>
        <a:ext cx="6096000" cy="215280"/>
      </dsp:txXfrm>
    </dsp:sp>
    <dsp:sp modelId="{45561609-FEBE-454B-B63A-E4F450815BF0}">
      <dsp:nvSpPr>
        <dsp:cNvPr id="0" name=""/>
        <dsp:cNvSpPr/>
      </dsp:nvSpPr>
      <dsp:spPr>
        <a:xfrm>
          <a:off x="0" y="1283492"/>
          <a:ext cx="6096000" cy="3650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GB" sz="1300" b="1" kern="1200" dirty="0"/>
            <a:t>Support</a:t>
          </a:r>
          <a:endParaRPr lang="en-GB" sz="1300" kern="1200" dirty="0"/>
        </a:p>
      </dsp:txBody>
      <dsp:txXfrm>
        <a:off x="17820" y="1301312"/>
        <a:ext cx="6060360" cy="329400"/>
      </dsp:txXfrm>
    </dsp:sp>
    <dsp:sp modelId="{05EB425D-49C3-4EDD-A5A6-13B47FE6498D}">
      <dsp:nvSpPr>
        <dsp:cNvPr id="0" name=""/>
        <dsp:cNvSpPr/>
      </dsp:nvSpPr>
      <dsp:spPr>
        <a:xfrm>
          <a:off x="0" y="1648532"/>
          <a:ext cx="6096000" cy="215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3548" tIns="16510" rIns="92456" bIns="16510" numCol="1" spcCol="1270" anchor="t" anchorCtr="0">
          <a:noAutofit/>
        </a:bodyPr>
        <a:lstStyle/>
        <a:p>
          <a:pPr marL="57150" lvl="1" indent="-57150" algn="l" defTabSz="444500">
            <a:lnSpc>
              <a:spcPct val="90000"/>
            </a:lnSpc>
            <a:spcBef>
              <a:spcPct val="0"/>
            </a:spcBef>
            <a:spcAft>
              <a:spcPct val="20000"/>
            </a:spcAft>
            <a:buChar char="•"/>
          </a:pPr>
          <a:r>
            <a:rPr lang="en-GB" sz="1000" kern="1200"/>
            <a:t>How </a:t>
          </a:r>
          <a:r>
            <a:rPr lang="en-GB" sz="1000" kern="1200" dirty="0"/>
            <a:t>confident do you feel about emailing your statistics tutor a question?</a:t>
          </a:r>
        </a:p>
      </dsp:txBody>
      <dsp:txXfrm>
        <a:off x="0" y="1648532"/>
        <a:ext cx="6096000" cy="215280"/>
      </dsp:txXfrm>
    </dsp:sp>
    <dsp:sp modelId="{716CF74C-F75B-4E35-A996-BF758998F2A6}">
      <dsp:nvSpPr>
        <dsp:cNvPr id="0" name=""/>
        <dsp:cNvSpPr/>
      </dsp:nvSpPr>
      <dsp:spPr>
        <a:xfrm>
          <a:off x="0" y="1863812"/>
          <a:ext cx="6096000" cy="3650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GB" sz="1300" b="1" kern="1200" dirty="0"/>
            <a:t>Motivation and enjoyment</a:t>
          </a:r>
          <a:endParaRPr lang="en-GB" sz="1300" kern="1200" dirty="0"/>
        </a:p>
      </dsp:txBody>
      <dsp:txXfrm>
        <a:off x="17820" y="1881632"/>
        <a:ext cx="6060360" cy="329400"/>
      </dsp:txXfrm>
    </dsp:sp>
    <dsp:sp modelId="{A0BD07DD-10D0-4CBD-A624-D6D768F0B027}">
      <dsp:nvSpPr>
        <dsp:cNvPr id="0" name=""/>
        <dsp:cNvSpPr/>
      </dsp:nvSpPr>
      <dsp:spPr>
        <a:xfrm>
          <a:off x="0" y="2228852"/>
          <a:ext cx="6096000" cy="215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3548" tIns="16510" rIns="92456" bIns="16510" numCol="1" spcCol="1270" anchor="t" anchorCtr="0">
          <a:noAutofit/>
        </a:bodyPr>
        <a:lstStyle/>
        <a:p>
          <a:pPr marL="57150" lvl="1" indent="-57150" algn="l" defTabSz="444500">
            <a:lnSpc>
              <a:spcPct val="90000"/>
            </a:lnSpc>
            <a:spcBef>
              <a:spcPct val="0"/>
            </a:spcBef>
            <a:spcAft>
              <a:spcPct val="20000"/>
            </a:spcAft>
            <a:buChar char="•"/>
          </a:pPr>
          <a:r>
            <a:rPr lang="en-GB" sz="1000" kern="1200"/>
            <a:t>Do </a:t>
          </a:r>
          <a:r>
            <a:rPr lang="en-GB" sz="1000" kern="1200" dirty="0"/>
            <a:t>you agree with the statement: I feel I will need statistics in my professional life</a:t>
          </a:r>
        </a:p>
      </dsp:txBody>
      <dsp:txXfrm>
        <a:off x="0" y="2228852"/>
        <a:ext cx="6096000" cy="215280"/>
      </dsp:txXfrm>
    </dsp:sp>
    <dsp:sp modelId="{894E9F7E-E43D-4A8B-8CEE-57CB89E15F72}">
      <dsp:nvSpPr>
        <dsp:cNvPr id="0" name=""/>
        <dsp:cNvSpPr/>
      </dsp:nvSpPr>
      <dsp:spPr>
        <a:xfrm>
          <a:off x="0" y="2444132"/>
          <a:ext cx="6096000" cy="3650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GB" sz="1300" b="1" kern="1200" dirty="0"/>
            <a:t>Studying</a:t>
          </a:r>
          <a:endParaRPr lang="en-GB" sz="1300" kern="1200" dirty="0"/>
        </a:p>
      </dsp:txBody>
      <dsp:txXfrm>
        <a:off x="17820" y="2461952"/>
        <a:ext cx="6060360" cy="329400"/>
      </dsp:txXfrm>
    </dsp:sp>
    <dsp:sp modelId="{FEF97F50-D0C4-4648-8824-2EB106887FA1}">
      <dsp:nvSpPr>
        <dsp:cNvPr id="0" name=""/>
        <dsp:cNvSpPr/>
      </dsp:nvSpPr>
      <dsp:spPr>
        <a:xfrm>
          <a:off x="0" y="2809172"/>
          <a:ext cx="6096000" cy="383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3548" tIns="16510" rIns="92456" bIns="16510" numCol="1" spcCol="1270" anchor="t" anchorCtr="0">
          <a:noAutofit/>
        </a:bodyPr>
        <a:lstStyle/>
        <a:p>
          <a:pPr marL="57150" lvl="1" indent="-57150" algn="l" defTabSz="444500">
            <a:lnSpc>
              <a:spcPct val="90000"/>
            </a:lnSpc>
            <a:spcBef>
              <a:spcPct val="0"/>
            </a:spcBef>
            <a:spcAft>
              <a:spcPct val="20000"/>
            </a:spcAft>
            <a:buChar char="•"/>
          </a:pPr>
          <a:r>
            <a:rPr lang="en-GB" sz="1000" kern="1200"/>
            <a:t>Do </a:t>
          </a:r>
          <a:r>
            <a:rPr lang="en-GB" sz="1000" kern="1200" dirty="0"/>
            <a:t>you agree with the statement: I’m more likely to give up when learning statistics, compared to other new topics.</a:t>
          </a:r>
        </a:p>
      </dsp:txBody>
      <dsp:txXfrm>
        <a:off x="0" y="2809172"/>
        <a:ext cx="6096000" cy="383467"/>
      </dsp:txXfrm>
    </dsp:sp>
    <dsp:sp modelId="{8D2C4FD5-24C5-4B0A-A7E4-E3CAA4C58B74}">
      <dsp:nvSpPr>
        <dsp:cNvPr id="0" name=""/>
        <dsp:cNvSpPr/>
      </dsp:nvSpPr>
      <dsp:spPr>
        <a:xfrm>
          <a:off x="0" y="3192639"/>
          <a:ext cx="6096000" cy="3650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GB" sz="1300" b="1" kern="1200" dirty="0"/>
            <a:t>Engagement</a:t>
          </a:r>
          <a:endParaRPr lang="en-GB" sz="1300" kern="1200" dirty="0"/>
        </a:p>
      </dsp:txBody>
      <dsp:txXfrm>
        <a:off x="17820" y="3210459"/>
        <a:ext cx="6060360" cy="329400"/>
      </dsp:txXfrm>
    </dsp:sp>
    <dsp:sp modelId="{3D3210D3-55B6-411D-8F34-1F4ACF492C16}">
      <dsp:nvSpPr>
        <dsp:cNvPr id="0" name=""/>
        <dsp:cNvSpPr/>
      </dsp:nvSpPr>
      <dsp:spPr>
        <a:xfrm>
          <a:off x="0" y="3557680"/>
          <a:ext cx="6096000" cy="383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3548" tIns="16510" rIns="92456" bIns="16510" numCol="1" spcCol="1270" anchor="t" anchorCtr="0">
          <a:noAutofit/>
        </a:bodyPr>
        <a:lstStyle/>
        <a:p>
          <a:pPr marL="57150" lvl="1" indent="-57150" algn="l" defTabSz="444500">
            <a:lnSpc>
              <a:spcPct val="90000"/>
            </a:lnSpc>
            <a:spcBef>
              <a:spcPct val="0"/>
            </a:spcBef>
            <a:spcAft>
              <a:spcPct val="20000"/>
            </a:spcAft>
            <a:buChar char="•"/>
          </a:pPr>
          <a:r>
            <a:rPr lang="en-GB" sz="1000" kern="1200" dirty="0"/>
            <a:t>How confident do you feel actively participating in activities during an online statistics tutorial</a:t>
          </a:r>
        </a:p>
      </dsp:txBody>
      <dsp:txXfrm>
        <a:off x="0" y="3557680"/>
        <a:ext cx="6096000" cy="38346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502516"/>
          </a:xfrm>
          <a:prstGeom prst="rect">
            <a:avLst/>
          </a:prstGeom>
        </p:spPr>
        <p:txBody>
          <a:bodyPr vert="horz" lIns="96551" tIns="48276" rIns="96551" bIns="48276" rtlCol="0"/>
          <a:lstStyle>
            <a:lvl1pPr algn="l">
              <a:defRPr sz="1300"/>
            </a:lvl1pPr>
          </a:lstStyle>
          <a:p>
            <a:endParaRPr lang="en-US"/>
          </a:p>
        </p:txBody>
      </p:sp>
      <p:sp>
        <p:nvSpPr>
          <p:cNvPr id="3" name="Date Placeholder 2"/>
          <p:cNvSpPr>
            <a:spLocks noGrp="1"/>
          </p:cNvSpPr>
          <p:nvPr>
            <p:ph type="dt" idx="1"/>
          </p:nvPr>
        </p:nvSpPr>
        <p:spPr>
          <a:xfrm>
            <a:off x="3898102" y="0"/>
            <a:ext cx="2982119" cy="502516"/>
          </a:xfrm>
          <a:prstGeom prst="rect">
            <a:avLst/>
          </a:prstGeom>
        </p:spPr>
        <p:txBody>
          <a:bodyPr vert="horz" lIns="96551" tIns="48276" rIns="96551" bIns="48276" rtlCol="0"/>
          <a:lstStyle>
            <a:lvl1pPr algn="r">
              <a:defRPr sz="1300"/>
            </a:lvl1pPr>
          </a:lstStyle>
          <a:p>
            <a:fld id="{83ADE5F2-41C7-6244-B6BE-0DE86CAF42DC}" type="datetimeFigureOut">
              <a:rPr lang="en-US" smtClean="0"/>
              <a:t>4/28/2026</a:t>
            </a:fld>
            <a:endParaRPr lang="en-US"/>
          </a:p>
        </p:txBody>
      </p:sp>
      <p:sp>
        <p:nvSpPr>
          <p:cNvPr id="4" name="Slide Image Placeholder 3"/>
          <p:cNvSpPr>
            <a:spLocks noGrp="1" noRot="1" noChangeAspect="1"/>
          </p:cNvSpPr>
          <p:nvPr>
            <p:ph type="sldImg" idx="2"/>
          </p:nvPr>
        </p:nvSpPr>
        <p:spPr>
          <a:xfrm>
            <a:off x="438150" y="1252538"/>
            <a:ext cx="6007100" cy="3379787"/>
          </a:xfrm>
          <a:prstGeom prst="rect">
            <a:avLst/>
          </a:prstGeom>
          <a:noFill/>
          <a:ln w="12700">
            <a:solidFill>
              <a:prstClr val="black"/>
            </a:solidFill>
          </a:ln>
        </p:spPr>
        <p:txBody>
          <a:bodyPr vert="horz" lIns="96551" tIns="48276" rIns="96551" bIns="48276" rtlCol="0" anchor="ctr"/>
          <a:lstStyle/>
          <a:p>
            <a:endParaRPr lang="en-US"/>
          </a:p>
        </p:txBody>
      </p:sp>
      <p:sp>
        <p:nvSpPr>
          <p:cNvPr id="5" name="Notes Placeholder 4"/>
          <p:cNvSpPr>
            <a:spLocks noGrp="1"/>
          </p:cNvSpPr>
          <p:nvPr>
            <p:ph type="body" sz="quarter" idx="3"/>
          </p:nvPr>
        </p:nvSpPr>
        <p:spPr>
          <a:xfrm>
            <a:off x="688182" y="4819978"/>
            <a:ext cx="5505450" cy="3943618"/>
          </a:xfrm>
          <a:prstGeom prst="rect">
            <a:avLst/>
          </a:prstGeom>
        </p:spPr>
        <p:txBody>
          <a:bodyPr vert="horz" lIns="96551" tIns="48276" rIns="96551" bIns="4827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513023"/>
            <a:ext cx="2982119" cy="502515"/>
          </a:xfrm>
          <a:prstGeom prst="rect">
            <a:avLst/>
          </a:prstGeom>
        </p:spPr>
        <p:txBody>
          <a:bodyPr vert="horz" lIns="96551" tIns="48276" rIns="96551" bIns="48276" rtlCol="0" anchor="b"/>
          <a:lstStyle>
            <a:lvl1pPr algn="l">
              <a:defRPr sz="1300"/>
            </a:lvl1pPr>
          </a:lstStyle>
          <a:p>
            <a:endParaRPr lang="en-US"/>
          </a:p>
        </p:txBody>
      </p:sp>
      <p:sp>
        <p:nvSpPr>
          <p:cNvPr id="7" name="Slide Number Placeholder 6"/>
          <p:cNvSpPr>
            <a:spLocks noGrp="1"/>
          </p:cNvSpPr>
          <p:nvPr>
            <p:ph type="sldNum" sz="quarter" idx="5"/>
          </p:nvPr>
        </p:nvSpPr>
        <p:spPr>
          <a:xfrm>
            <a:off x="3898102" y="9513023"/>
            <a:ext cx="2982119" cy="502515"/>
          </a:xfrm>
          <a:prstGeom prst="rect">
            <a:avLst/>
          </a:prstGeom>
        </p:spPr>
        <p:txBody>
          <a:bodyPr vert="horz" lIns="96551" tIns="48276" rIns="96551" bIns="48276" rtlCol="0" anchor="b"/>
          <a:lstStyle>
            <a:lvl1pPr algn="r">
              <a:defRPr sz="1300"/>
            </a:lvl1pPr>
          </a:lstStyle>
          <a:p>
            <a:fld id="{78519EDF-32DA-2B40-A28B-2067B9A173AA}" type="slidenum">
              <a:rPr lang="en-US" smtClean="0"/>
              <a:t>‹#›</a:t>
            </a:fld>
            <a:endParaRPr lang="en-US"/>
          </a:p>
        </p:txBody>
      </p:sp>
    </p:spTree>
    <p:extLst>
      <p:ext uri="{BB962C8B-B14F-4D97-AF65-F5344CB8AC3E}">
        <p14:creationId xmlns:p14="http://schemas.microsoft.com/office/powerpoint/2010/main" val="1113224940"/>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1252538"/>
            <a:ext cx="6007100" cy="33797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8519EDF-32DA-2B40-A28B-2067B9A173AA}" type="slidenum">
              <a:rPr lang="en-US" smtClean="0"/>
              <a:t>1</a:t>
            </a:fld>
            <a:endParaRPr lang="en-US"/>
          </a:p>
        </p:txBody>
      </p:sp>
    </p:spTree>
    <p:extLst>
      <p:ext uri="{BB962C8B-B14F-4D97-AF65-F5344CB8AC3E}">
        <p14:creationId xmlns:p14="http://schemas.microsoft.com/office/powerpoint/2010/main" val="19224264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D89FDD-3A17-FEB9-D5C7-9B7973C81D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1143E4-51BE-0097-4D45-C333DBAD39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257213-869F-F65B-78BD-5C8E052EAF45}"/>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C05E7DB-E61D-1E14-B27D-B7A5803DD57B}"/>
              </a:ext>
            </a:extLst>
          </p:cNvPr>
          <p:cNvSpPr>
            <a:spLocks noGrp="1"/>
          </p:cNvSpPr>
          <p:nvPr>
            <p:ph type="sldNum" sz="quarter" idx="5"/>
          </p:nvPr>
        </p:nvSpPr>
        <p:spPr/>
        <p:txBody>
          <a:bodyPr/>
          <a:lstStyle/>
          <a:p>
            <a:fld id="{78519EDF-32DA-2B40-A28B-2067B9A173AA}" type="slidenum">
              <a:rPr lang="en-US" smtClean="0"/>
              <a:t>21</a:t>
            </a:fld>
            <a:endParaRPr lang="en-US"/>
          </a:p>
        </p:txBody>
      </p:sp>
    </p:spTree>
    <p:extLst>
      <p:ext uri="{BB962C8B-B14F-4D97-AF65-F5344CB8AC3E}">
        <p14:creationId xmlns:p14="http://schemas.microsoft.com/office/powerpoint/2010/main" val="390077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EBFDB3-C4F5-EF75-A1AA-62A70020AF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F43E87-C57F-744A-4BBF-0A10D1AECF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176A85-FBD7-5E8B-4CAE-A2A005FB59A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9D6DFE6-1914-6F52-6870-7C0A1D91C772}"/>
              </a:ext>
            </a:extLst>
          </p:cNvPr>
          <p:cNvSpPr>
            <a:spLocks noGrp="1"/>
          </p:cNvSpPr>
          <p:nvPr>
            <p:ph type="sldNum" sz="quarter" idx="5"/>
          </p:nvPr>
        </p:nvSpPr>
        <p:spPr/>
        <p:txBody>
          <a:bodyPr/>
          <a:lstStyle/>
          <a:p>
            <a:fld id="{78519EDF-32DA-2B40-A28B-2067B9A173AA}" type="slidenum">
              <a:rPr lang="en-US" smtClean="0"/>
              <a:t>22</a:t>
            </a:fld>
            <a:endParaRPr lang="en-US"/>
          </a:p>
        </p:txBody>
      </p:sp>
    </p:spTree>
    <p:extLst>
      <p:ext uri="{BB962C8B-B14F-4D97-AF65-F5344CB8AC3E}">
        <p14:creationId xmlns:p14="http://schemas.microsoft.com/office/powerpoint/2010/main" val="29464051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8519EDF-32DA-2B40-A28B-2067B9A173AA}" type="slidenum">
              <a:rPr lang="en-US" smtClean="0"/>
              <a:t>23</a:t>
            </a:fld>
            <a:endParaRPr lang="en-US"/>
          </a:p>
        </p:txBody>
      </p:sp>
    </p:spTree>
    <p:extLst>
      <p:ext uri="{BB962C8B-B14F-4D97-AF65-F5344CB8AC3E}">
        <p14:creationId xmlns:p14="http://schemas.microsoft.com/office/powerpoint/2010/main" val="32226094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5686E9-DC91-8F7D-2CD3-0AEF027B3E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E6F3BA-58C9-03EF-9812-A43271146A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3DC5CB-6D4B-7A1E-3DA0-D0D34AF0673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9B3A9D2-4C33-BDBA-B1E0-37CFCE4604C9}"/>
              </a:ext>
            </a:extLst>
          </p:cNvPr>
          <p:cNvSpPr>
            <a:spLocks noGrp="1"/>
          </p:cNvSpPr>
          <p:nvPr>
            <p:ph type="sldNum" sz="quarter" idx="5"/>
          </p:nvPr>
        </p:nvSpPr>
        <p:spPr/>
        <p:txBody>
          <a:bodyPr/>
          <a:lstStyle/>
          <a:p>
            <a:fld id="{78519EDF-32DA-2B40-A28B-2067B9A173AA}" type="slidenum">
              <a:rPr lang="en-US" smtClean="0"/>
              <a:t>24</a:t>
            </a:fld>
            <a:endParaRPr lang="en-US"/>
          </a:p>
        </p:txBody>
      </p:sp>
    </p:spTree>
    <p:extLst>
      <p:ext uri="{BB962C8B-B14F-4D97-AF65-F5344CB8AC3E}">
        <p14:creationId xmlns:p14="http://schemas.microsoft.com/office/powerpoint/2010/main" val="23005343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dirty="0"/>
          </a:p>
        </p:txBody>
      </p:sp>
      <p:sp>
        <p:nvSpPr>
          <p:cNvPr id="4" name="Slide Number Placeholder 3"/>
          <p:cNvSpPr>
            <a:spLocks noGrp="1"/>
          </p:cNvSpPr>
          <p:nvPr>
            <p:ph type="sldNum" sz="quarter" idx="5"/>
          </p:nvPr>
        </p:nvSpPr>
        <p:spPr/>
        <p:txBody>
          <a:bodyPr/>
          <a:lstStyle/>
          <a:p>
            <a:fld id="{8CCD80B4-3417-B74B-BDCD-C7836226A258}" type="slidenum">
              <a:rPr lang="en-US" smtClean="0"/>
              <a:pPr/>
              <a:t>25</a:t>
            </a:fld>
            <a:endParaRPr lang="en-US"/>
          </a:p>
        </p:txBody>
      </p:sp>
    </p:spTree>
    <p:extLst>
      <p:ext uri="{BB962C8B-B14F-4D97-AF65-F5344CB8AC3E}">
        <p14:creationId xmlns:p14="http://schemas.microsoft.com/office/powerpoint/2010/main" val="36759890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B1CF04-1F95-A7ED-29BE-3FB9BDDAEE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5D4557-8D6D-A047-667A-F01A804824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537096-0070-02F1-E4F4-8F52E35807AC}"/>
              </a:ext>
            </a:extLst>
          </p:cNvPr>
          <p:cNvSpPr>
            <a:spLocks noGrp="1"/>
          </p:cNvSpPr>
          <p:nvPr>
            <p:ph type="body" idx="1"/>
          </p:nvPr>
        </p:nvSpPr>
        <p:spPr/>
        <p:txBody>
          <a:bodyPr/>
          <a:lstStyle/>
          <a:p>
            <a:endParaRPr lang="en-GB" sz="1900" dirty="0"/>
          </a:p>
          <a:p>
            <a:endParaRPr lang="en-GB" sz="1900" dirty="0">
              <a:latin typeface="Arial" panose="020B0604020202020204" pitchFamily="34" charset="0"/>
              <a:ea typeface="Times New Roman" panose="02020603050405020304" pitchFamily="18" charset="0"/>
            </a:endParaRPr>
          </a:p>
          <a:p>
            <a:pPr defTabSz="965515">
              <a:defRPr/>
            </a:pPr>
            <a:endParaRPr lang="en-GB" sz="1900" dirty="0">
              <a:latin typeface="Arial" panose="020B0604020202020204" pitchFamily="34" charset="0"/>
              <a:ea typeface="Times New Roman" panose="02020603050405020304" pitchFamily="18" charset="0"/>
            </a:endParaRPr>
          </a:p>
          <a:p>
            <a:endParaRPr lang="en-GB" dirty="0"/>
          </a:p>
        </p:txBody>
      </p:sp>
      <p:sp>
        <p:nvSpPr>
          <p:cNvPr id="4" name="Slide Number Placeholder 3">
            <a:extLst>
              <a:ext uri="{FF2B5EF4-FFF2-40B4-BE49-F238E27FC236}">
                <a16:creationId xmlns:a16="http://schemas.microsoft.com/office/drawing/2014/main" id="{1413DD1C-59FD-8B96-D4CF-1C73B8CE5CE8}"/>
              </a:ext>
            </a:extLst>
          </p:cNvPr>
          <p:cNvSpPr>
            <a:spLocks noGrp="1"/>
          </p:cNvSpPr>
          <p:nvPr>
            <p:ph type="sldNum" sz="quarter" idx="5"/>
          </p:nvPr>
        </p:nvSpPr>
        <p:spPr/>
        <p:txBody>
          <a:bodyPr/>
          <a:lstStyle/>
          <a:p>
            <a:fld id="{8CCD80B4-3417-B74B-BDCD-C7836226A258}" type="slidenum">
              <a:rPr lang="en-US" smtClean="0"/>
              <a:pPr/>
              <a:t>26</a:t>
            </a:fld>
            <a:endParaRPr lang="en-US"/>
          </a:p>
        </p:txBody>
      </p:sp>
    </p:spTree>
    <p:extLst>
      <p:ext uri="{BB962C8B-B14F-4D97-AF65-F5344CB8AC3E}">
        <p14:creationId xmlns:p14="http://schemas.microsoft.com/office/powerpoint/2010/main" val="31528205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521E21-CCD0-3ADE-34FE-EFA1873D57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104356-E5CE-D85C-5060-9549455B58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B8CD19-EECF-CDE2-2E6C-AEDF99ACC1B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F07742A0-C91E-195D-4C3F-797E5865F623}"/>
              </a:ext>
            </a:extLst>
          </p:cNvPr>
          <p:cNvSpPr>
            <a:spLocks noGrp="1"/>
          </p:cNvSpPr>
          <p:nvPr>
            <p:ph type="sldNum" sz="quarter" idx="5"/>
          </p:nvPr>
        </p:nvSpPr>
        <p:spPr/>
        <p:txBody>
          <a:bodyPr/>
          <a:lstStyle/>
          <a:p>
            <a:fld id="{78519EDF-32DA-2B40-A28B-2067B9A173AA}" type="slidenum">
              <a:rPr lang="en-US" smtClean="0"/>
              <a:t>27</a:t>
            </a:fld>
            <a:endParaRPr lang="en-US"/>
          </a:p>
        </p:txBody>
      </p:sp>
    </p:spTree>
    <p:extLst>
      <p:ext uri="{BB962C8B-B14F-4D97-AF65-F5344CB8AC3E}">
        <p14:creationId xmlns:p14="http://schemas.microsoft.com/office/powerpoint/2010/main" val="28424668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260441-E7A2-1555-C1EB-83CBD6B0E1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C9E3CD-0716-DD95-D061-43BEBE92BB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3161FF-F0F8-43C7-D7A4-4C7DEA7C478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BEEBD365-E94A-83D6-D8A6-3CA2A3D05A50}"/>
              </a:ext>
            </a:extLst>
          </p:cNvPr>
          <p:cNvSpPr>
            <a:spLocks noGrp="1"/>
          </p:cNvSpPr>
          <p:nvPr>
            <p:ph type="sldNum" sz="quarter" idx="5"/>
          </p:nvPr>
        </p:nvSpPr>
        <p:spPr/>
        <p:txBody>
          <a:bodyPr/>
          <a:lstStyle/>
          <a:p>
            <a:fld id="{78519EDF-32DA-2B40-A28B-2067B9A173AA}" type="slidenum">
              <a:rPr lang="en-US" smtClean="0"/>
              <a:t>28</a:t>
            </a:fld>
            <a:endParaRPr lang="en-US"/>
          </a:p>
        </p:txBody>
      </p:sp>
    </p:spTree>
    <p:extLst>
      <p:ext uri="{BB962C8B-B14F-4D97-AF65-F5344CB8AC3E}">
        <p14:creationId xmlns:p14="http://schemas.microsoft.com/office/powerpoint/2010/main" val="21689213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516517-45B1-025F-FB06-66A7B60E73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0223C4-2D84-60D0-9105-09A6A496F1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335D9A-A46F-3B31-8D97-4B60B149997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D013ED9-7FF1-7FED-9850-34D7F532646E}"/>
              </a:ext>
            </a:extLst>
          </p:cNvPr>
          <p:cNvSpPr>
            <a:spLocks noGrp="1"/>
          </p:cNvSpPr>
          <p:nvPr>
            <p:ph type="sldNum" sz="quarter" idx="5"/>
          </p:nvPr>
        </p:nvSpPr>
        <p:spPr/>
        <p:txBody>
          <a:bodyPr/>
          <a:lstStyle/>
          <a:p>
            <a:fld id="{78519EDF-32DA-2B40-A28B-2067B9A173AA}" type="slidenum">
              <a:rPr lang="en-US" smtClean="0"/>
              <a:t>29</a:t>
            </a:fld>
            <a:endParaRPr lang="en-US"/>
          </a:p>
        </p:txBody>
      </p:sp>
    </p:spTree>
    <p:extLst>
      <p:ext uri="{BB962C8B-B14F-4D97-AF65-F5344CB8AC3E}">
        <p14:creationId xmlns:p14="http://schemas.microsoft.com/office/powerpoint/2010/main" val="5499504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0C84E3-754C-E3FC-1CE8-5B094B1DCB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BEFB5A-B401-80A0-4C84-2637EBEAC4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751DB4-CFD1-D61F-EE2A-7B0955FCAB3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A3F3FF9-98BC-2E91-6F8B-74176D31785E}"/>
              </a:ext>
            </a:extLst>
          </p:cNvPr>
          <p:cNvSpPr>
            <a:spLocks noGrp="1"/>
          </p:cNvSpPr>
          <p:nvPr>
            <p:ph type="sldNum" sz="quarter" idx="5"/>
          </p:nvPr>
        </p:nvSpPr>
        <p:spPr/>
        <p:txBody>
          <a:bodyPr/>
          <a:lstStyle/>
          <a:p>
            <a:fld id="{78519EDF-32DA-2B40-A28B-2067B9A173AA}" type="slidenum">
              <a:rPr lang="en-US" smtClean="0"/>
              <a:t>30</a:t>
            </a:fld>
            <a:endParaRPr lang="en-US"/>
          </a:p>
        </p:txBody>
      </p:sp>
    </p:spTree>
    <p:extLst>
      <p:ext uri="{BB962C8B-B14F-4D97-AF65-F5344CB8AC3E}">
        <p14:creationId xmlns:p14="http://schemas.microsoft.com/office/powerpoint/2010/main" val="17375823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F777DF-2016-DEAB-C7A3-C2086669D8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A31824-26B4-321F-8E45-4A930D4F6A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BE6F3C-7D92-0AC9-AF1A-437E7471C5E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2D8E8B2-BAF1-4C3E-1D8A-6BB6586F8200}"/>
              </a:ext>
            </a:extLst>
          </p:cNvPr>
          <p:cNvSpPr>
            <a:spLocks noGrp="1"/>
          </p:cNvSpPr>
          <p:nvPr>
            <p:ph type="sldNum" sz="quarter" idx="5"/>
          </p:nvPr>
        </p:nvSpPr>
        <p:spPr/>
        <p:txBody>
          <a:bodyPr/>
          <a:lstStyle/>
          <a:p>
            <a:fld id="{78519EDF-32DA-2B40-A28B-2067B9A173AA}" type="slidenum">
              <a:rPr lang="en-US" smtClean="0"/>
              <a:t>3</a:t>
            </a:fld>
            <a:endParaRPr lang="en-US"/>
          </a:p>
        </p:txBody>
      </p:sp>
    </p:spTree>
    <p:extLst>
      <p:ext uri="{BB962C8B-B14F-4D97-AF65-F5344CB8AC3E}">
        <p14:creationId xmlns:p14="http://schemas.microsoft.com/office/powerpoint/2010/main" val="10401884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8519EDF-32DA-2B40-A28B-2067B9A173AA}" type="slidenum">
              <a:rPr lang="en-US" smtClean="0"/>
              <a:t>31</a:t>
            </a:fld>
            <a:endParaRPr lang="en-US"/>
          </a:p>
        </p:txBody>
      </p:sp>
    </p:spTree>
    <p:extLst>
      <p:ext uri="{BB962C8B-B14F-4D97-AF65-F5344CB8AC3E}">
        <p14:creationId xmlns:p14="http://schemas.microsoft.com/office/powerpoint/2010/main" val="13835647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FF91FC-A829-9FE5-1445-D45D0C5F12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92BCF6-15C5-918D-6F33-01740A38F7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CE6185-95AE-0A88-8581-AC1EE4A8618D}"/>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4D09C7A-9C74-6CA8-6C35-93B6920A6147}"/>
              </a:ext>
            </a:extLst>
          </p:cNvPr>
          <p:cNvSpPr>
            <a:spLocks noGrp="1"/>
          </p:cNvSpPr>
          <p:nvPr>
            <p:ph type="sldNum" sz="quarter" idx="5"/>
          </p:nvPr>
        </p:nvSpPr>
        <p:spPr/>
        <p:txBody>
          <a:bodyPr/>
          <a:lstStyle/>
          <a:p>
            <a:fld id="{78519EDF-32DA-2B40-A28B-2067B9A173AA}" type="slidenum">
              <a:rPr lang="en-US" smtClean="0"/>
              <a:t>9</a:t>
            </a:fld>
            <a:endParaRPr lang="en-US"/>
          </a:p>
        </p:txBody>
      </p:sp>
    </p:spTree>
    <p:extLst>
      <p:ext uri="{BB962C8B-B14F-4D97-AF65-F5344CB8AC3E}">
        <p14:creationId xmlns:p14="http://schemas.microsoft.com/office/powerpoint/2010/main" val="31572438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F13604-BDAF-3640-27B0-AF42819AFC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9965F9-7493-161D-8FBE-BCC4002AF1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A90671-1AA7-0D04-063C-3C1CA4F154C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F0D2C78-1C37-C3EC-F9DD-EACA9792CCF8}"/>
              </a:ext>
            </a:extLst>
          </p:cNvPr>
          <p:cNvSpPr>
            <a:spLocks noGrp="1"/>
          </p:cNvSpPr>
          <p:nvPr>
            <p:ph type="sldNum" sz="quarter" idx="5"/>
          </p:nvPr>
        </p:nvSpPr>
        <p:spPr/>
        <p:txBody>
          <a:bodyPr/>
          <a:lstStyle/>
          <a:p>
            <a:fld id="{78519EDF-32DA-2B40-A28B-2067B9A173AA}" type="slidenum">
              <a:rPr lang="en-US" smtClean="0"/>
              <a:t>10</a:t>
            </a:fld>
            <a:endParaRPr lang="en-US"/>
          </a:p>
        </p:txBody>
      </p:sp>
    </p:spTree>
    <p:extLst>
      <p:ext uri="{BB962C8B-B14F-4D97-AF65-F5344CB8AC3E}">
        <p14:creationId xmlns:p14="http://schemas.microsoft.com/office/powerpoint/2010/main" val="8789723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9D21D5-78E7-5451-EDDE-820C315A8B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089675-11CA-EDE9-D641-DC79751767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928C7E-C424-FDB6-7B12-4A112EF443A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28FE77B-3BDA-D1B2-C133-B1FF4F992BA2}"/>
              </a:ext>
            </a:extLst>
          </p:cNvPr>
          <p:cNvSpPr>
            <a:spLocks noGrp="1"/>
          </p:cNvSpPr>
          <p:nvPr>
            <p:ph type="sldNum" sz="quarter" idx="5"/>
          </p:nvPr>
        </p:nvSpPr>
        <p:spPr/>
        <p:txBody>
          <a:bodyPr/>
          <a:lstStyle/>
          <a:p>
            <a:fld id="{78519EDF-32DA-2B40-A28B-2067B9A173AA}" type="slidenum">
              <a:rPr lang="en-US" smtClean="0"/>
              <a:t>16</a:t>
            </a:fld>
            <a:endParaRPr lang="en-US"/>
          </a:p>
        </p:txBody>
      </p:sp>
    </p:spTree>
    <p:extLst>
      <p:ext uri="{BB962C8B-B14F-4D97-AF65-F5344CB8AC3E}">
        <p14:creationId xmlns:p14="http://schemas.microsoft.com/office/powerpoint/2010/main" val="30198651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14182D-B450-FDE0-E0D6-81FEBC2DAF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C77B5C-B57B-3572-8C39-9CA52454E4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26BB9F-96A7-5F5B-0DBF-136FF7B4BDC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8FF557D-3693-3548-5393-56988C3D3452}"/>
              </a:ext>
            </a:extLst>
          </p:cNvPr>
          <p:cNvSpPr>
            <a:spLocks noGrp="1"/>
          </p:cNvSpPr>
          <p:nvPr>
            <p:ph type="sldNum" sz="quarter" idx="5"/>
          </p:nvPr>
        </p:nvSpPr>
        <p:spPr/>
        <p:txBody>
          <a:bodyPr/>
          <a:lstStyle/>
          <a:p>
            <a:fld id="{78519EDF-32DA-2B40-A28B-2067B9A173AA}" type="slidenum">
              <a:rPr lang="en-US" smtClean="0"/>
              <a:t>17</a:t>
            </a:fld>
            <a:endParaRPr lang="en-US"/>
          </a:p>
        </p:txBody>
      </p:sp>
    </p:spTree>
    <p:extLst>
      <p:ext uri="{BB962C8B-B14F-4D97-AF65-F5344CB8AC3E}">
        <p14:creationId xmlns:p14="http://schemas.microsoft.com/office/powerpoint/2010/main" val="39637199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05EAA4-346C-604C-97E6-E90D4EE2BC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C98885-114C-A7E9-CC1C-EAF4A3A52E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721664-097A-9FFD-0C47-3C326B9D1A0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AD968D19-8AB9-D884-02B1-3A6BE5E91F9A}"/>
              </a:ext>
            </a:extLst>
          </p:cNvPr>
          <p:cNvSpPr>
            <a:spLocks noGrp="1"/>
          </p:cNvSpPr>
          <p:nvPr>
            <p:ph type="sldNum" sz="quarter" idx="5"/>
          </p:nvPr>
        </p:nvSpPr>
        <p:spPr/>
        <p:txBody>
          <a:bodyPr/>
          <a:lstStyle/>
          <a:p>
            <a:fld id="{78519EDF-32DA-2B40-A28B-2067B9A173AA}" type="slidenum">
              <a:rPr lang="en-US" smtClean="0"/>
              <a:t>18</a:t>
            </a:fld>
            <a:endParaRPr lang="en-US"/>
          </a:p>
        </p:txBody>
      </p:sp>
    </p:spTree>
    <p:extLst>
      <p:ext uri="{BB962C8B-B14F-4D97-AF65-F5344CB8AC3E}">
        <p14:creationId xmlns:p14="http://schemas.microsoft.com/office/powerpoint/2010/main" val="11743169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ADFFA9-02A8-C810-38FF-FCE47E3BAC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C0333B-AFAB-1C32-55BD-D3464A7820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0BD911-5B33-9330-EF27-B3D355FAF3B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6F1B0F6-8146-EFBA-8853-9D65BAB6E3E5}"/>
              </a:ext>
            </a:extLst>
          </p:cNvPr>
          <p:cNvSpPr>
            <a:spLocks noGrp="1"/>
          </p:cNvSpPr>
          <p:nvPr>
            <p:ph type="sldNum" sz="quarter" idx="5"/>
          </p:nvPr>
        </p:nvSpPr>
        <p:spPr/>
        <p:txBody>
          <a:bodyPr/>
          <a:lstStyle/>
          <a:p>
            <a:fld id="{78519EDF-32DA-2B40-A28B-2067B9A173AA}" type="slidenum">
              <a:rPr lang="en-US" smtClean="0"/>
              <a:t>19</a:t>
            </a:fld>
            <a:endParaRPr lang="en-US"/>
          </a:p>
        </p:txBody>
      </p:sp>
    </p:spTree>
    <p:extLst>
      <p:ext uri="{BB962C8B-B14F-4D97-AF65-F5344CB8AC3E}">
        <p14:creationId xmlns:p14="http://schemas.microsoft.com/office/powerpoint/2010/main" val="45966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E8F650-AB85-9BF5-A392-A38C74A80D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DC670D-F751-4375-67EB-8A8618C99F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B839E4-C42E-B1F9-02AF-A9CF76CDAC0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1BB01B9-81F3-04B9-82CC-EE8A090C3C61}"/>
              </a:ext>
            </a:extLst>
          </p:cNvPr>
          <p:cNvSpPr>
            <a:spLocks noGrp="1"/>
          </p:cNvSpPr>
          <p:nvPr>
            <p:ph type="sldNum" sz="quarter" idx="5"/>
          </p:nvPr>
        </p:nvSpPr>
        <p:spPr/>
        <p:txBody>
          <a:bodyPr/>
          <a:lstStyle/>
          <a:p>
            <a:fld id="{78519EDF-32DA-2B40-A28B-2067B9A173AA}" type="slidenum">
              <a:rPr lang="en-US" smtClean="0"/>
              <a:t>20</a:t>
            </a:fld>
            <a:endParaRPr lang="en-US"/>
          </a:p>
        </p:txBody>
      </p:sp>
    </p:spTree>
    <p:extLst>
      <p:ext uri="{BB962C8B-B14F-4D97-AF65-F5344CB8AC3E}">
        <p14:creationId xmlns:p14="http://schemas.microsoft.com/office/powerpoint/2010/main" val="3804300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5.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emf"/><Relationship Id="rId9" Type="http://schemas.openxmlformats.org/officeDocument/2006/relationships/image" Target="../media/image12.emf"/></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5.xml"/><Relationship Id="rId6"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emf"/><Relationship Id="rId9" Type="http://schemas.openxmlformats.org/officeDocument/2006/relationships/image" Target="../media/image12.emf"/></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7.png"/><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1.png"/><Relationship Id="rId1" Type="http://schemas.openxmlformats.org/officeDocument/2006/relationships/slideMaster" Target="../slideMasters/slideMaster10.xml"/><Relationship Id="rId4" Type="http://schemas.openxmlformats.org/officeDocument/2006/relationships/image" Target="../media/image22.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9.png"/><Relationship Id="rId1" Type="http://schemas.openxmlformats.org/officeDocument/2006/relationships/slideMaster" Target="../slideMasters/slideMaster10.xml"/><Relationship Id="rId5" Type="http://schemas.openxmlformats.org/officeDocument/2006/relationships/image" Target="../media/image22.png"/><Relationship Id="rId4" Type="http://schemas.openxmlformats.org/officeDocument/2006/relationships/image" Target="../media/image28.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0.png"/><Relationship Id="rId1" Type="http://schemas.openxmlformats.org/officeDocument/2006/relationships/slideMaster" Target="../slideMasters/slideMaster10.xml"/><Relationship Id="rId5" Type="http://schemas.openxmlformats.org/officeDocument/2006/relationships/image" Target="../media/image22.png"/><Relationship Id="rId4" Type="http://schemas.openxmlformats.org/officeDocument/2006/relationships/image" Target="../media/image28.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1.png"/><Relationship Id="rId1" Type="http://schemas.openxmlformats.org/officeDocument/2006/relationships/slideMaster" Target="../slideMasters/slideMaster10.xml"/><Relationship Id="rId5" Type="http://schemas.openxmlformats.org/officeDocument/2006/relationships/image" Target="../media/image22.png"/><Relationship Id="rId4" Type="http://schemas.openxmlformats.org/officeDocument/2006/relationships/image" Target="../media/image28.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2.png"/><Relationship Id="rId1" Type="http://schemas.openxmlformats.org/officeDocument/2006/relationships/slideMaster" Target="../slideMasters/slideMaster10.xml"/><Relationship Id="rId5" Type="http://schemas.openxmlformats.org/officeDocument/2006/relationships/image" Target="../media/image22.png"/><Relationship Id="rId4" Type="http://schemas.openxmlformats.org/officeDocument/2006/relationships/image" Target="../media/image28.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9.png"/><Relationship Id="rId1" Type="http://schemas.openxmlformats.org/officeDocument/2006/relationships/slideMaster" Target="../slideMasters/slideMaster10.xml"/><Relationship Id="rId4" Type="http://schemas.openxmlformats.org/officeDocument/2006/relationships/image" Target="../media/image22.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9.png"/><Relationship Id="rId1" Type="http://schemas.openxmlformats.org/officeDocument/2006/relationships/slideMaster" Target="../slideMasters/slideMaster10.xml"/><Relationship Id="rId4" Type="http://schemas.openxmlformats.org/officeDocument/2006/relationships/image" Target="../media/image22.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9.png"/><Relationship Id="rId1" Type="http://schemas.openxmlformats.org/officeDocument/2006/relationships/slideMaster" Target="../slideMasters/slideMaster10.xml"/><Relationship Id="rId4" Type="http://schemas.openxmlformats.org/officeDocument/2006/relationships/image" Target="../media/image22.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9.png"/><Relationship Id="rId1" Type="http://schemas.openxmlformats.org/officeDocument/2006/relationships/slideMaster" Target="../slideMasters/slideMaster10.xml"/><Relationship Id="rId4" Type="http://schemas.openxmlformats.org/officeDocument/2006/relationships/image" Target="../media/image2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9.png"/><Relationship Id="rId1" Type="http://schemas.openxmlformats.org/officeDocument/2006/relationships/slideMaster" Target="../slideMasters/slideMaster10.xml"/><Relationship Id="rId4" Type="http://schemas.openxmlformats.org/officeDocument/2006/relationships/image" Target="../media/image22.png"/></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2.png"/><Relationship Id="rId1" Type="http://schemas.openxmlformats.org/officeDocument/2006/relationships/slideMaster" Target="../slideMasters/slideMaster10.xml"/><Relationship Id="rId4" Type="http://schemas.openxmlformats.org/officeDocument/2006/relationships/image" Target="../media/image22.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2.png"/><Relationship Id="rId1" Type="http://schemas.openxmlformats.org/officeDocument/2006/relationships/slideMaster" Target="../slideMasters/slideMaster10.xml"/><Relationship Id="rId5" Type="http://schemas.openxmlformats.org/officeDocument/2006/relationships/image" Target="../media/image22.png"/><Relationship Id="rId4" Type="http://schemas.openxmlformats.org/officeDocument/2006/relationships/image" Target="../media/image28.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Master" Target="../slideMasters/slideMaster10.xml"/><Relationship Id="rId5" Type="http://schemas.openxmlformats.org/officeDocument/2006/relationships/image" Target="../media/image22.png"/><Relationship Id="rId4" Type="http://schemas.openxmlformats.org/officeDocument/2006/relationships/image" Target="../media/image28.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2.png"/><Relationship Id="rId1" Type="http://schemas.openxmlformats.org/officeDocument/2006/relationships/slideMaster" Target="../slideMasters/slideMaster10.xml"/><Relationship Id="rId5" Type="http://schemas.openxmlformats.org/officeDocument/2006/relationships/image" Target="../media/image22.png"/><Relationship Id="rId4" Type="http://schemas.openxmlformats.org/officeDocument/2006/relationships/image" Target="../media/image28.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Master" Target="../slideMasters/slideMaster10.xml"/><Relationship Id="rId5" Type="http://schemas.openxmlformats.org/officeDocument/2006/relationships/image" Target="../media/image22.png"/><Relationship Id="rId4" Type="http://schemas.openxmlformats.org/officeDocument/2006/relationships/image" Target="../media/image28.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2.png"/><Relationship Id="rId1" Type="http://schemas.openxmlformats.org/officeDocument/2006/relationships/slideMaster" Target="../slideMasters/slideMaster10.xml"/><Relationship Id="rId5" Type="http://schemas.openxmlformats.org/officeDocument/2006/relationships/image" Target="../media/image22.png"/><Relationship Id="rId4" Type="http://schemas.openxmlformats.org/officeDocument/2006/relationships/image" Target="../media/image28.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Master" Target="../slideMasters/slideMaster10.xml"/><Relationship Id="rId5" Type="http://schemas.openxmlformats.org/officeDocument/2006/relationships/image" Target="../media/image22.png"/><Relationship Id="rId4" Type="http://schemas.openxmlformats.org/officeDocument/2006/relationships/image" Target="../media/image28.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2.png"/><Relationship Id="rId1" Type="http://schemas.openxmlformats.org/officeDocument/2006/relationships/slideMaster" Target="../slideMasters/slideMaster10.xml"/><Relationship Id="rId5" Type="http://schemas.openxmlformats.org/officeDocument/2006/relationships/image" Target="../media/image22.png"/><Relationship Id="rId4" Type="http://schemas.openxmlformats.org/officeDocument/2006/relationships/image" Target="../media/image28.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Master" Target="../slideMasters/slideMaster10.xml"/><Relationship Id="rId5" Type="http://schemas.openxmlformats.org/officeDocument/2006/relationships/image" Target="../media/image22.png"/><Relationship Id="rId4" Type="http://schemas.openxmlformats.org/officeDocument/2006/relationships/image" Target="../media/image28.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8.png"/><Relationship Id="rId1" Type="http://schemas.openxmlformats.org/officeDocument/2006/relationships/slideMaster" Target="../slideMasters/slideMaster10.xml"/><Relationship Id="rId5" Type="http://schemas.openxmlformats.org/officeDocument/2006/relationships/image" Target="../media/image22.png"/><Relationship Id="rId4" Type="http://schemas.openxmlformats.org/officeDocument/2006/relationships/image" Target="../media/image28.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9.png"/><Relationship Id="rId1" Type="http://schemas.openxmlformats.org/officeDocument/2006/relationships/slideMaster" Target="../slideMasters/slideMaster10.xml"/><Relationship Id="rId5" Type="http://schemas.openxmlformats.org/officeDocument/2006/relationships/image" Target="../media/image22.png"/><Relationship Id="rId4" Type="http://schemas.openxmlformats.org/officeDocument/2006/relationships/image" Target="../media/image28.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0.png"/><Relationship Id="rId1" Type="http://schemas.openxmlformats.org/officeDocument/2006/relationships/slideMaster" Target="../slideMasters/slideMaster10.xml"/><Relationship Id="rId5" Type="http://schemas.openxmlformats.org/officeDocument/2006/relationships/image" Target="../media/image22.png"/><Relationship Id="rId4" Type="http://schemas.openxmlformats.org/officeDocument/2006/relationships/image" Target="../media/image28.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1.png"/><Relationship Id="rId1" Type="http://schemas.openxmlformats.org/officeDocument/2006/relationships/slideMaster" Target="../slideMasters/slideMaster10.xml"/><Relationship Id="rId5" Type="http://schemas.openxmlformats.org/officeDocument/2006/relationships/image" Target="../media/image22.png"/><Relationship Id="rId4" Type="http://schemas.openxmlformats.org/officeDocument/2006/relationships/image" Target="../media/image28.png"/></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74321" y="2160001"/>
            <a:ext cx="8614700" cy="997196"/>
          </a:xfrm>
          <a:prstGeom prst="rect">
            <a:avLst/>
          </a:prstGeom>
        </p:spPr>
        <p:txBody>
          <a:bodyPr wrap="square" lIns="0" tIns="0" rIns="0" bIns="0" anchor="t" anchorCtr="0">
            <a:spAutoFit/>
          </a:bodyPr>
          <a:lstStyle>
            <a:lvl1pPr algn="l">
              <a:defRPr sz="3600" b="1">
                <a:solidFill>
                  <a:schemeClr val="bg1"/>
                </a:solidFill>
              </a:defRPr>
            </a:lvl1pPr>
          </a:lstStyle>
          <a:p>
            <a:r>
              <a:rPr lang="en-US" dirty="0"/>
              <a:t>PRESENTATION</a:t>
            </a:r>
            <a:br>
              <a:rPr lang="en-US" dirty="0"/>
            </a:br>
            <a:r>
              <a:rPr lang="en-US" dirty="0"/>
              <a:t>TITLE</a:t>
            </a:r>
          </a:p>
        </p:txBody>
      </p:sp>
      <p:sp>
        <p:nvSpPr>
          <p:cNvPr id="3" name="Subtitle 2"/>
          <p:cNvSpPr>
            <a:spLocks noGrp="1"/>
          </p:cNvSpPr>
          <p:nvPr>
            <p:ph type="subTitle" idx="1" hasCustomPrompt="1"/>
          </p:nvPr>
        </p:nvSpPr>
        <p:spPr>
          <a:xfrm>
            <a:off x="274320" y="3166992"/>
            <a:ext cx="8614701" cy="249299"/>
          </a:xfrm>
          <a:prstGeom prst="rect">
            <a:avLst/>
          </a:prstGeom>
        </p:spPr>
        <p:txBody>
          <a:bodyPr wrap="square" lIns="0" tIns="0" rIns="0" bIns="0">
            <a:spAutoFit/>
          </a:bodyPr>
          <a:lstStyle>
            <a:lvl1pPr marL="0" indent="0" algn="l">
              <a:buNone/>
              <a:defRPr sz="1800">
                <a:solidFill>
                  <a:schemeClr val="bg1"/>
                </a:solidFill>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dirty="0"/>
              <a:t>SUB TITLE IN HERE</a:t>
            </a:r>
          </a:p>
        </p:txBody>
      </p:sp>
      <p:sp>
        <p:nvSpPr>
          <p:cNvPr id="4" name="Date Placeholder 3"/>
          <p:cNvSpPr>
            <a:spLocks noGrp="1"/>
          </p:cNvSpPr>
          <p:nvPr>
            <p:ph type="dt" sz="half" idx="10"/>
          </p:nvPr>
        </p:nvSpPr>
        <p:spPr>
          <a:xfrm>
            <a:off x="274319" y="4741183"/>
            <a:ext cx="2057400" cy="138499"/>
          </a:xfrm>
          <a:prstGeom prst="rect">
            <a:avLst/>
          </a:prstGeom>
        </p:spPr>
        <p:txBody>
          <a:bodyPr lIns="0" tIns="0" rIns="0" bIns="0" anchor="t" anchorCtr="0">
            <a:noAutofit/>
          </a:bodyPr>
          <a:lstStyle>
            <a:lvl1pPr>
              <a:defRPr sz="1000">
                <a:solidFill>
                  <a:schemeClr val="bg1"/>
                </a:solidFill>
              </a:defRPr>
            </a:lvl1pPr>
          </a:lstStyle>
          <a:p>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93607" y="4130270"/>
            <a:ext cx="1095415" cy="74941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CB130-25C0-4363-AE2C-EEF1057AD40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D5AC06C-8B71-4457-B5C1-7CC01FE0FDD1}"/>
              </a:ext>
            </a:extLst>
          </p:cNvPr>
          <p:cNvSpPr>
            <a:spLocks noGrp="1"/>
          </p:cNvSpPr>
          <p:nvPr>
            <p:ph sz="half" idx="1"/>
          </p:nvPr>
        </p:nvSpPr>
        <p:spPr>
          <a:xfrm>
            <a:off x="62865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7D830B6-96DE-40E7-9097-6439CA1E8494}"/>
              </a:ext>
            </a:extLst>
          </p:cNvPr>
          <p:cNvSpPr>
            <a:spLocks noGrp="1"/>
          </p:cNvSpPr>
          <p:nvPr>
            <p:ph sz="half" idx="2"/>
          </p:nvPr>
        </p:nvSpPr>
        <p:spPr>
          <a:xfrm>
            <a:off x="464820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62FF363-F25D-4A1B-8E74-46DA9CF1755D}"/>
              </a:ext>
            </a:extLst>
          </p:cNvPr>
          <p:cNvSpPr>
            <a:spLocks noGrp="1"/>
          </p:cNvSpPr>
          <p:nvPr>
            <p:ph type="dt" sz="half" idx="10"/>
          </p:nvPr>
        </p:nvSpPr>
        <p:spPr/>
        <p:txBody>
          <a:bodyPr/>
          <a:lstStyle/>
          <a:p>
            <a:fld id="{364EB73F-9748-41AD-B510-B682EB00FAA2}" type="datetimeFigureOut">
              <a:rPr lang="en-GB" smtClean="0"/>
              <a:t>28/04/2026</a:t>
            </a:fld>
            <a:endParaRPr lang="en-GB"/>
          </a:p>
        </p:txBody>
      </p:sp>
      <p:sp>
        <p:nvSpPr>
          <p:cNvPr id="6" name="Footer Placeholder 5">
            <a:extLst>
              <a:ext uri="{FF2B5EF4-FFF2-40B4-BE49-F238E27FC236}">
                <a16:creationId xmlns:a16="http://schemas.microsoft.com/office/drawing/2014/main" id="{CA750FED-5CAF-428D-A958-67BB748F3E9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30BF21F-80ED-4B81-A0BE-342AD1924E84}"/>
              </a:ext>
            </a:extLst>
          </p:cNvPr>
          <p:cNvSpPr>
            <a:spLocks noGrp="1"/>
          </p:cNvSpPr>
          <p:nvPr>
            <p:ph type="sldNum" sz="quarter" idx="12"/>
          </p:nvPr>
        </p:nvSpPr>
        <p:spPr/>
        <p:txBody>
          <a:bodyPr/>
          <a:lstStyle/>
          <a:p>
            <a:fld id="{D98CBAA7-DF47-4D53-B74F-84F9B06E0050}" type="slidenum">
              <a:rPr lang="en-GB" smtClean="0"/>
              <a:t>‹#›</a:t>
            </a:fld>
            <a:endParaRPr lang="en-GB"/>
          </a:p>
        </p:txBody>
      </p:sp>
    </p:spTree>
    <p:extLst>
      <p:ext uri="{BB962C8B-B14F-4D97-AF65-F5344CB8AC3E}">
        <p14:creationId xmlns:p14="http://schemas.microsoft.com/office/powerpoint/2010/main" val="35373571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EE3ED-9593-41D9-868A-E0FDD114894C}"/>
              </a:ext>
            </a:extLst>
          </p:cNvPr>
          <p:cNvSpPr>
            <a:spLocks noGrp="1"/>
          </p:cNvSpPr>
          <p:nvPr>
            <p:ph type="title"/>
          </p:nvPr>
        </p:nvSpPr>
        <p:spPr>
          <a:xfrm>
            <a:off x="630238" y="274638"/>
            <a:ext cx="7886700" cy="993775"/>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A018A75-BEF7-493D-956A-E7891F01BFF2}"/>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0C4FB7-0124-4D6F-B197-29B53D00BDDC}"/>
              </a:ext>
            </a:extLst>
          </p:cNvPr>
          <p:cNvSpPr>
            <a:spLocks noGrp="1"/>
          </p:cNvSpPr>
          <p:nvPr>
            <p:ph sz="half" idx="2"/>
          </p:nvPr>
        </p:nvSpPr>
        <p:spPr>
          <a:xfrm>
            <a:off x="630238" y="1879600"/>
            <a:ext cx="3868737"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63BE3CF-49B0-44D1-A8A7-83C051F29B38}"/>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B5AB9C-C0A1-4589-BC7E-707C77A8E25F}"/>
              </a:ext>
            </a:extLst>
          </p:cNvPr>
          <p:cNvSpPr>
            <a:spLocks noGrp="1"/>
          </p:cNvSpPr>
          <p:nvPr>
            <p:ph sz="quarter" idx="4"/>
          </p:nvPr>
        </p:nvSpPr>
        <p:spPr>
          <a:xfrm>
            <a:off x="4629150" y="1879600"/>
            <a:ext cx="3887788"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878111B-4BDE-4123-8E0A-54D45C37D08F}"/>
              </a:ext>
            </a:extLst>
          </p:cNvPr>
          <p:cNvSpPr>
            <a:spLocks noGrp="1"/>
          </p:cNvSpPr>
          <p:nvPr>
            <p:ph type="dt" sz="half" idx="10"/>
          </p:nvPr>
        </p:nvSpPr>
        <p:spPr/>
        <p:txBody>
          <a:bodyPr/>
          <a:lstStyle/>
          <a:p>
            <a:fld id="{364EB73F-9748-41AD-B510-B682EB00FAA2}" type="datetimeFigureOut">
              <a:rPr lang="en-GB" smtClean="0"/>
              <a:t>28/04/2026</a:t>
            </a:fld>
            <a:endParaRPr lang="en-GB"/>
          </a:p>
        </p:txBody>
      </p:sp>
      <p:sp>
        <p:nvSpPr>
          <p:cNvPr id="8" name="Footer Placeholder 7">
            <a:extLst>
              <a:ext uri="{FF2B5EF4-FFF2-40B4-BE49-F238E27FC236}">
                <a16:creationId xmlns:a16="http://schemas.microsoft.com/office/drawing/2014/main" id="{615CFFCE-27F8-4835-A8DF-A540BC52551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D62DD91-DC5A-4D4D-BFCD-6BDB9F4EEB12}"/>
              </a:ext>
            </a:extLst>
          </p:cNvPr>
          <p:cNvSpPr>
            <a:spLocks noGrp="1"/>
          </p:cNvSpPr>
          <p:nvPr>
            <p:ph type="sldNum" sz="quarter" idx="12"/>
          </p:nvPr>
        </p:nvSpPr>
        <p:spPr/>
        <p:txBody>
          <a:bodyPr/>
          <a:lstStyle/>
          <a:p>
            <a:fld id="{D98CBAA7-DF47-4D53-B74F-84F9B06E0050}" type="slidenum">
              <a:rPr lang="en-GB" smtClean="0"/>
              <a:t>‹#›</a:t>
            </a:fld>
            <a:endParaRPr lang="en-GB"/>
          </a:p>
        </p:txBody>
      </p:sp>
    </p:spTree>
    <p:extLst>
      <p:ext uri="{BB962C8B-B14F-4D97-AF65-F5344CB8AC3E}">
        <p14:creationId xmlns:p14="http://schemas.microsoft.com/office/powerpoint/2010/main" val="42152002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2697B-A8F3-4559-BFD4-5F339537F90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B5BF647-6AB0-4DB0-B35B-FFFC4B92ACAE}"/>
              </a:ext>
            </a:extLst>
          </p:cNvPr>
          <p:cNvSpPr>
            <a:spLocks noGrp="1"/>
          </p:cNvSpPr>
          <p:nvPr>
            <p:ph type="dt" sz="half" idx="10"/>
          </p:nvPr>
        </p:nvSpPr>
        <p:spPr/>
        <p:txBody>
          <a:bodyPr/>
          <a:lstStyle/>
          <a:p>
            <a:fld id="{364EB73F-9748-41AD-B510-B682EB00FAA2}" type="datetimeFigureOut">
              <a:rPr lang="en-GB" smtClean="0"/>
              <a:t>28/04/2026</a:t>
            </a:fld>
            <a:endParaRPr lang="en-GB"/>
          </a:p>
        </p:txBody>
      </p:sp>
      <p:sp>
        <p:nvSpPr>
          <p:cNvPr id="4" name="Footer Placeholder 3">
            <a:extLst>
              <a:ext uri="{FF2B5EF4-FFF2-40B4-BE49-F238E27FC236}">
                <a16:creationId xmlns:a16="http://schemas.microsoft.com/office/drawing/2014/main" id="{BAB91ABD-6DDC-4C23-8E47-11969021FAE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7E653CD-0BF5-49A2-9E8A-0CB34EC849CC}"/>
              </a:ext>
            </a:extLst>
          </p:cNvPr>
          <p:cNvSpPr>
            <a:spLocks noGrp="1"/>
          </p:cNvSpPr>
          <p:nvPr>
            <p:ph type="sldNum" sz="quarter" idx="12"/>
          </p:nvPr>
        </p:nvSpPr>
        <p:spPr/>
        <p:txBody>
          <a:bodyPr/>
          <a:lstStyle/>
          <a:p>
            <a:fld id="{D98CBAA7-DF47-4D53-B74F-84F9B06E0050}" type="slidenum">
              <a:rPr lang="en-GB" smtClean="0"/>
              <a:t>‹#›</a:t>
            </a:fld>
            <a:endParaRPr lang="en-GB"/>
          </a:p>
        </p:txBody>
      </p:sp>
    </p:spTree>
    <p:extLst>
      <p:ext uri="{BB962C8B-B14F-4D97-AF65-F5344CB8AC3E}">
        <p14:creationId xmlns:p14="http://schemas.microsoft.com/office/powerpoint/2010/main" val="824763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09DB9C1-431F-4980-8A2F-F033FCC22FDF}"/>
              </a:ext>
            </a:extLst>
          </p:cNvPr>
          <p:cNvSpPr>
            <a:spLocks noGrp="1"/>
          </p:cNvSpPr>
          <p:nvPr>
            <p:ph type="dt" sz="half" idx="10"/>
          </p:nvPr>
        </p:nvSpPr>
        <p:spPr/>
        <p:txBody>
          <a:bodyPr/>
          <a:lstStyle/>
          <a:p>
            <a:fld id="{364EB73F-9748-41AD-B510-B682EB00FAA2}" type="datetimeFigureOut">
              <a:rPr lang="en-GB" smtClean="0"/>
              <a:t>28/04/2026</a:t>
            </a:fld>
            <a:endParaRPr lang="en-GB"/>
          </a:p>
        </p:txBody>
      </p:sp>
      <p:sp>
        <p:nvSpPr>
          <p:cNvPr id="3" name="Footer Placeholder 2">
            <a:extLst>
              <a:ext uri="{FF2B5EF4-FFF2-40B4-BE49-F238E27FC236}">
                <a16:creationId xmlns:a16="http://schemas.microsoft.com/office/drawing/2014/main" id="{EBE40B2E-DE8F-40B9-ABEA-84C16D34C3B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EA4E95B-6C84-47C8-B126-C7D52620BDE4}"/>
              </a:ext>
            </a:extLst>
          </p:cNvPr>
          <p:cNvSpPr>
            <a:spLocks noGrp="1"/>
          </p:cNvSpPr>
          <p:nvPr>
            <p:ph type="sldNum" sz="quarter" idx="12"/>
          </p:nvPr>
        </p:nvSpPr>
        <p:spPr/>
        <p:txBody>
          <a:bodyPr/>
          <a:lstStyle/>
          <a:p>
            <a:fld id="{D98CBAA7-DF47-4D53-B74F-84F9B06E0050}" type="slidenum">
              <a:rPr lang="en-GB" smtClean="0"/>
              <a:t>‹#›</a:t>
            </a:fld>
            <a:endParaRPr lang="en-GB"/>
          </a:p>
        </p:txBody>
      </p:sp>
    </p:spTree>
    <p:extLst>
      <p:ext uri="{BB962C8B-B14F-4D97-AF65-F5344CB8AC3E}">
        <p14:creationId xmlns:p14="http://schemas.microsoft.com/office/powerpoint/2010/main" val="38783152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D76F4-9EE7-436D-BD03-B785F4FAD68F}"/>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5F10896-B83A-43FE-B641-8CD67DE11488}"/>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155C058-059B-43E3-AFE5-034231DE4F55}"/>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0E6E04-CDB5-4465-9369-30759CCF825E}"/>
              </a:ext>
            </a:extLst>
          </p:cNvPr>
          <p:cNvSpPr>
            <a:spLocks noGrp="1"/>
          </p:cNvSpPr>
          <p:nvPr>
            <p:ph type="dt" sz="half" idx="10"/>
          </p:nvPr>
        </p:nvSpPr>
        <p:spPr/>
        <p:txBody>
          <a:bodyPr/>
          <a:lstStyle/>
          <a:p>
            <a:fld id="{364EB73F-9748-41AD-B510-B682EB00FAA2}" type="datetimeFigureOut">
              <a:rPr lang="en-GB" smtClean="0"/>
              <a:t>28/04/2026</a:t>
            </a:fld>
            <a:endParaRPr lang="en-GB"/>
          </a:p>
        </p:txBody>
      </p:sp>
      <p:sp>
        <p:nvSpPr>
          <p:cNvPr id="6" name="Footer Placeholder 5">
            <a:extLst>
              <a:ext uri="{FF2B5EF4-FFF2-40B4-BE49-F238E27FC236}">
                <a16:creationId xmlns:a16="http://schemas.microsoft.com/office/drawing/2014/main" id="{2F9BC58C-9BC2-4BBA-8D40-CBEF53E5414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FCE1A8A-C6C2-4353-A681-C6685AA2C137}"/>
              </a:ext>
            </a:extLst>
          </p:cNvPr>
          <p:cNvSpPr>
            <a:spLocks noGrp="1"/>
          </p:cNvSpPr>
          <p:nvPr>
            <p:ph type="sldNum" sz="quarter" idx="12"/>
          </p:nvPr>
        </p:nvSpPr>
        <p:spPr/>
        <p:txBody>
          <a:bodyPr/>
          <a:lstStyle/>
          <a:p>
            <a:fld id="{D98CBAA7-DF47-4D53-B74F-84F9B06E0050}" type="slidenum">
              <a:rPr lang="en-GB" smtClean="0"/>
              <a:t>‹#›</a:t>
            </a:fld>
            <a:endParaRPr lang="en-GB"/>
          </a:p>
        </p:txBody>
      </p:sp>
    </p:spTree>
    <p:extLst>
      <p:ext uri="{BB962C8B-B14F-4D97-AF65-F5344CB8AC3E}">
        <p14:creationId xmlns:p14="http://schemas.microsoft.com/office/powerpoint/2010/main" val="10099340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4CB2A-D198-44A9-AD8D-446265E3AE95}"/>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3BA8835-E5DA-446C-941E-CBB00DF16A28}"/>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19AE3E8-713D-44FF-B825-FBF8E5AC1C1C}"/>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395944-7630-48D3-8AAC-11039A6628A9}"/>
              </a:ext>
            </a:extLst>
          </p:cNvPr>
          <p:cNvSpPr>
            <a:spLocks noGrp="1"/>
          </p:cNvSpPr>
          <p:nvPr>
            <p:ph type="dt" sz="half" idx="10"/>
          </p:nvPr>
        </p:nvSpPr>
        <p:spPr/>
        <p:txBody>
          <a:bodyPr/>
          <a:lstStyle/>
          <a:p>
            <a:fld id="{364EB73F-9748-41AD-B510-B682EB00FAA2}" type="datetimeFigureOut">
              <a:rPr lang="en-GB" smtClean="0"/>
              <a:t>28/04/2026</a:t>
            </a:fld>
            <a:endParaRPr lang="en-GB"/>
          </a:p>
        </p:txBody>
      </p:sp>
      <p:sp>
        <p:nvSpPr>
          <p:cNvPr id="6" name="Footer Placeholder 5">
            <a:extLst>
              <a:ext uri="{FF2B5EF4-FFF2-40B4-BE49-F238E27FC236}">
                <a16:creationId xmlns:a16="http://schemas.microsoft.com/office/drawing/2014/main" id="{991713B1-E8A6-46DE-83ED-7A821B9140F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BDECBC7-BFD4-476C-B64C-9B151F48DE5B}"/>
              </a:ext>
            </a:extLst>
          </p:cNvPr>
          <p:cNvSpPr>
            <a:spLocks noGrp="1"/>
          </p:cNvSpPr>
          <p:nvPr>
            <p:ph type="sldNum" sz="quarter" idx="12"/>
          </p:nvPr>
        </p:nvSpPr>
        <p:spPr/>
        <p:txBody>
          <a:bodyPr/>
          <a:lstStyle/>
          <a:p>
            <a:fld id="{D98CBAA7-DF47-4D53-B74F-84F9B06E0050}" type="slidenum">
              <a:rPr lang="en-GB" smtClean="0"/>
              <a:t>‹#›</a:t>
            </a:fld>
            <a:endParaRPr lang="en-GB"/>
          </a:p>
        </p:txBody>
      </p:sp>
    </p:spTree>
    <p:extLst>
      <p:ext uri="{BB962C8B-B14F-4D97-AF65-F5344CB8AC3E}">
        <p14:creationId xmlns:p14="http://schemas.microsoft.com/office/powerpoint/2010/main" val="40276732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1BEFF-65F7-460E-95ED-5D44662F13F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2CF225A-D0F9-4A8F-999C-83879CF4764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6B50875-F233-46DE-8DE2-B4704DDE8E7A}"/>
              </a:ext>
            </a:extLst>
          </p:cNvPr>
          <p:cNvSpPr>
            <a:spLocks noGrp="1"/>
          </p:cNvSpPr>
          <p:nvPr>
            <p:ph type="dt" sz="half" idx="10"/>
          </p:nvPr>
        </p:nvSpPr>
        <p:spPr/>
        <p:txBody>
          <a:bodyPr/>
          <a:lstStyle/>
          <a:p>
            <a:fld id="{364EB73F-9748-41AD-B510-B682EB00FAA2}" type="datetimeFigureOut">
              <a:rPr lang="en-GB" smtClean="0"/>
              <a:t>28/04/2026</a:t>
            </a:fld>
            <a:endParaRPr lang="en-GB"/>
          </a:p>
        </p:txBody>
      </p:sp>
      <p:sp>
        <p:nvSpPr>
          <p:cNvPr id="5" name="Footer Placeholder 4">
            <a:extLst>
              <a:ext uri="{FF2B5EF4-FFF2-40B4-BE49-F238E27FC236}">
                <a16:creationId xmlns:a16="http://schemas.microsoft.com/office/drawing/2014/main" id="{DBD00A7C-A128-4DB6-89F8-ABDF3AE05D4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6F45ACA-BC95-440F-B96B-A5F035CE16AF}"/>
              </a:ext>
            </a:extLst>
          </p:cNvPr>
          <p:cNvSpPr>
            <a:spLocks noGrp="1"/>
          </p:cNvSpPr>
          <p:nvPr>
            <p:ph type="sldNum" sz="quarter" idx="12"/>
          </p:nvPr>
        </p:nvSpPr>
        <p:spPr/>
        <p:txBody>
          <a:bodyPr/>
          <a:lstStyle/>
          <a:p>
            <a:fld id="{D98CBAA7-DF47-4D53-B74F-84F9B06E0050}" type="slidenum">
              <a:rPr lang="en-GB" smtClean="0"/>
              <a:t>‹#›</a:t>
            </a:fld>
            <a:endParaRPr lang="en-GB"/>
          </a:p>
        </p:txBody>
      </p:sp>
    </p:spTree>
    <p:extLst>
      <p:ext uri="{BB962C8B-B14F-4D97-AF65-F5344CB8AC3E}">
        <p14:creationId xmlns:p14="http://schemas.microsoft.com/office/powerpoint/2010/main" val="27449598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D3DF78-145A-4DFC-A126-2D61A3222A19}"/>
              </a:ext>
            </a:extLst>
          </p:cNvPr>
          <p:cNvSpPr>
            <a:spLocks noGrp="1"/>
          </p:cNvSpPr>
          <p:nvPr>
            <p:ph type="title" orient="vert"/>
          </p:nvPr>
        </p:nvSpPr>
        <p:spPr>
          <a:xfrm>
            <a:off x="6543675" y="274638"/>
            <a:ext cx="1971675" cy="4357687"/>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DF643EF-A76C-4B0C-B763-9A3C2656BFAB}"/>
              </a:ext>
            </a:extLst>
          </p:cNvPr>
          <p:cNvSpPr>
            <a:spLocks noGrp="1"/>
          </p:cNvSpPr>
          <p:nvPr>
            <p:ph type="body" orient="vert" idx="1"/>
          </p:nvPr>
        </p:nvSpPr>
        <p:spPr>
          <a:xfrm>
            <a:off x="628650" y="274638"/>
            <a:ext cx="5762625" cy="4357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55FDD13-8346-4A49-8067-928F3B49DEB3}"/>
              </a:ext>
            </a:extLst>
          </p:cNvPr>
          <p:cNvSpPr>
            <a:spLocks noGrp="1"/>
          </p:cNvSpPr>
          <p:nvPr>
            <p:ph type="dt" sz="half" idx="10"/>
          </p:nvPr>
        </p:nvSpPr>
        <p:spPr/>
        <p:txBody>
          <a:bodyPr/>
          <a:lstStyle/>
          <a:p>
            <a:fld id="{364EB73F-9748-41AD-B510-B682EB00FAA2}" type="datetimeFigureOut">
              <a:rPr lang="en-GB" smtClean="0"/>
              <a:t>28/04/2026</a:t>
            </a:fld>
            <a:endParaRPr lang="en-GB"/>
          </a:p>
        </p:txBody>
      </p:sp>
      <p:sp>
        <p:nvSpPr>
          <p:cNvPr id="5" name="Footer Placeholder 4">
            <a:extLst>
              <a:ext uri="{FF2B5EF4-FFF2-40B4-BE49-F238E27FC236}">
                <a16:creationId xmlns:a16="http://schemas.microsoft.com/office/drawing/2014/main" id="{77A5F6A2-12F1-4CAF-9513-3FC6CEAE25F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8DAB07B-F2EC-42A3-A7B5-BFAC29FA05A8}"/>
              </a:ext>
            </a:extLst>
          </p:cNvPr>
          <p:cNvSpPr>
            <a:spLocks noGrp="1"/>
          </p:cNvSpPr>
          <p:nvPr>
            <p:ph type="sldNum" sz="quarter" idx="12"/>
          </p:nvPr>
        </p:nvSpPr>
        <p:spPr/>
        <p:txBody>
          <a:bodyPr/>
          <a:lstStyle/>
          <a:p>
            <a:fld id="{D98CBAA7-DF47-4D53-B74F-84F9B06E0050}" type="slidenum">
              <a:rPr lang="en-GB" smtClean="0"/>
              <a:t>‹#›</a:t>
            </a:fld>
            <a:endParaRPr lang="en-GB"/>
          </a:p>
        </p:txBody>
      </p:sp>
    </p:spTree>
    <p:extLst>
      <p:ext uri="{BB962C8B-B14F-4D97-AF65-F5344CB8AC3E}">
        <p14:creationId xmlns:p14="http://schemas.microsoft.com/office/powerpoint/2010/main" val="26870503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hapter Title 4">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4572001" y="1"/>
            <a:ext cx="2628726" cy="3839826"/>
          </a:xfrm>
          <a:prstGeom prst="round2SameRect">
            <a:avLst>
              <a:gd name="adj1" fmla="val 42678"/>
              <a:gd name="adj2" fmla="val 4847"/>
            </a:avLst>
          </a:prstGeom>
        </p:spPr>
        <p:txBody>
          <a:bodyPr>
            <a:noAutofit/>
          </a:bodyPr>
          <a:lstStyle>
            <a:lvl1pPr>
              <a:defRPr>
                <a:solidFill>
                  <a:schemeClr val="bg1"/>
                </a:solidFill>
                <a:latin typeface="Poppins" panose="00000500000000000000" pitchFamily="2" charset="0"/>
              </a:defRPr>
            </a:lvl1pPr>
          </a:lstStyle>
          <a:p>
            <a:endParaRPr lang="en-US"/>
          </a:p>
        </p:txBody>
      </p:sp>
      <p:pic>
        <p:nvPicPr>
          <p:cNvPr id="15" name="Picture 14">
            <a:extLst>
              <a:ext uri="{FF2B5EF4-FFF2-40B4-BE49-F238E27FC236}">
                <a16:creationId xmlns:a16="http://schemas.microsoft.com/office/drawing/2014/main" id="{D9A59EDF-990B-8A48-B3FB-ACAE78C6BE6A}"/>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00727" y="0"/>
            <a:ext cx="1949450" cy="3839827"/>
          </a:xfrm>
          <a:prstGeom prst="rect">
            <a:avLst/>
          </a:prstGeom>
        </p:spPr>
      </p:pic>
      <p:sp>
        <p:nvSpPr>
          <p:cNvPr id="10" name="Text Placeholder 11">
            <a:extLst>
              <a:ext uri="{FF2B5EF4-FFF2-40B4-BE49-F238E27FC236}">
                <a16:creationId xmlns:a16="http://schemas.microsoft.com/office/drawing/2014/main" id="{8ED42EAE-A272-8E42-8B7F-417A3B4E729B}"/>
              </a:ext>
            </a:extLst>
          </p:cNvPr>
          <p:cNvSpPr>
            <a:spLocks noGrp="1"/>
          </p:cNvSpPr>
          <p:nvPr>
            <p:ph type="body" sz="quarter" idx="13" hasCustomPrompt="1"/>
          </p:nvPr>
        </p:nvSpPr>
        <p:spPr>
          <a:xfrm>
            <a:off x="7869265" y="4197244"/>
            <a:ext cx="1274735" cy="572848"/>
          </a:xfrm>
          <a:prstGeom prst="rect">
            <a:avLst/>
          </a:prstGeom>
        </p:spPr>
        <p:txBody>
          <a:bodyPr>
            <a:noAutofit/>
          </a:bodyPr>
          <a:lstStyle>
            <a:lvl1pPr marL="0" indent="0" algn="ctr">
              <a:buNone/>
              <a:defRPr sz="4125"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11" name="Text Placeholder 11">
            <a:extLst>
              <a:ext uri="{FF2B5EF4-FFF2-40B4-BE49-F238E27FC236}">
                <a16:creationId xmlns:a16="http://schemas.microsoft.com/office/drawing/2014/main" id="{46C18FF0-D05E-863E-8223-ABAFDFA6D7F0}"/>
              </a:ext>
            </a:extLst>
          </p:cNvPr>
          <p:cNvSpPr>
            <a:spLocks noGrp="1"/>
          </p:cNvSpPr>
          <p:nvPr>
            <p:ph type="body" sz="quarter" idx="11" hasCustomPrompt="1"/>
          </p:nvPr>
        </p:nvSpPr>
        <p:spPr>
          <a:xfrm>
            <a:off x="306155" y="419341"/>
            <a:ext cx="3996444" cy="1350150"/>
          </a:xfrm>
          <a:prstGeom prst="rect">
            <a:avLst/>
          </a:prstGeom>
        </p:spPr>
        <p:txBody>
          <a:bodyPr>
            <a:noAutofit/>
          </a:bodyPr>
          <a:lstStyle>
            <a:lvl1pPr marL="0" indent="0">
              <a:buNone/>
              <a:defRPr sz="4125"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Title Goes Here</a:t>
            </a:r>
          </a:p>
        </p:txBody>
      </p:sp>
      <p:sp>
        <p:nvSpPr>
          <p:cNvPr id="12" name="Text Placeholder 11">
            <a:extLst>
              <a:ext uri="{FF2B5EF4-FFF2-40B4-BE49-F238E27FC236}">
                <a16:creationId xmlns:a16="http://schemas.microsoft.com/office/drawing/2014/main" id="{BBA3160A-FC53-80DA-EFCD-287B9BC38484}"/>
              </a:ext>
            </a:extLst>
          </p:cNvPr>
          <p:cNvSpPr>
            <a:spLocks noGrp="1"/>
          </p:cNvSpPr>
          <p:nvPr>
            <p:ph type="body" sz="quarter" idx="12" hasCustomPrompt="1"/>
          </p:nvPr>
        </p:nvSpPr>
        <p:spPr>
          <a:xfrm>
            <a:off x="306156" y="1823497"/>
            <a:ext cx="3618310" cy="1829576"/>
          </a:xfrm>
          <a:prstGeom prst="rect">
            <a:avLst/>
          </a:prstGeom>
        </p:spPr>
        <p:txBody>
          <a:bodyPr>
            <a:noAutofit/>
          </a:bodyPr>
          <a:lstStyle>
            <a:lvl1pPr marL="0" indent="0">
              <a:lnSpc>
                <a:spcPct val="110000"/>
              </a:lnSpc>
              <a:buNone/>
              <a:defRPr sz="225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 here</a:t>
            </a:r>
          </a:p>
        </p:txBody>
      </p:sp>
    </p:spTree>
    <p:extLst>
      <p:ext uri="{BB962C8B-B14F-4D97-AF65-F5344CB8AC3E}">
        <p14:creationId xmlns:p14="http://schemas.microsoft.com/office/powerpoint/2010/main" val="42223558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ayout - contents 1">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406593E-52CF-5B45-8CFF-7309163A4729}" type="slidenum">
              <a:rPr lang="en-US" smtClean="0"/>
              <a:pPr/>
              <a:t>‹#›</a:t>
            </a:fld>
            <a:endParaRPr lang="en-US"/>
          </a:p>
        </p:txBody>
      </p:sp>
      <p:sp>
        <p:nvSpPr>
          <p:cNvPr id="7" name="TextBox 6"/>
          <p:cNvSpPr txBox="1"/>
          <p:nvPr userDrawn="1"/>
        </p:nvSpPr>
        <p:spPr>
          <a:xfrm>
            <a:off x="3964964" y="379281"/>
            <a:ext cx="1017437" cy="207877"/>
          </a:xfrm>
          <a:prstGeom prst="rect">
            <a:avLst/>
          </a:prstGeom>
          <a:solidFill>
            <a:schemeClr val="accent1"/>
          </a:solidFill>
        </p:spPr>
        <p:txBody>
          <a:bodyPr wrap="square" lIns="36000" tIns="0" rIns="0" bIns="0" rtlCol="0" anchor="ctr" anchorCtr="0">
            <a:spAutoFit/>
          </a:bodyPr>
          <a:lstStyle/>
          <a:p>
            <a:r>
              <a:rPr lang="en-US" sz="1351" b="1">
                <a:solidFill>
                  <a:schemeClr val="bg1"/>
                </a:solidFill>
              </a:rPr>
              <a:t>CONTENTS</a:t>
            </a:r>
          </a:p>
        </p:txBody>
      </p:sp>
      <p:sp>
        <p:nvSpPr>
          <p:cNvPr id="5" name="Text Placeholder 4"/>
          <p:cNvSpPr>
            <a:spLocks noGrp="1"/>
          </p:cNvSpPr>
          <p:nvPr>
            <p:ph type="body" sz="quarter" idx="11" hasCustomPrompt="1"/>
          </p:nvPr>
        </p:nvSpPr>
        <p:spPr>
          <a:xfrm>
            <a:off x="3964960" y="788547"/>
            <a:ext cx="540000" cy="503999"/>
          </a:xfrm>
          <a:prstGeom prst="rect">
            <a:avLst/>
          </a:prstGeom>
        </p:spPr>
        <p:txBody>
          <a:bodyPr lIns="0" tIns="0" rIns="0" bIns="0"/>
          <a:lstStyle>
            <a:lvl1pPr marL="0" indent="0">
              <a:buNone/>
              <a:defRPr sz="3600" b="1">
                <a:solidFill>
                  <a:schemeClr val="accent1"/>
                </a:solidFill>
              </a:defRPr>
            </a:lvl1pPr>
          </a:lstStyle>
          <a:p>
            <a:r>
              <a:rPr lang="en-US" sz="3600" dirty="0">
                <a:solidFill>
                  <a:schemeClr val="accent1"/>
                </a:solidFill>
              </a:rPr>
              <a:t>01</a:t>
            </a:r>
          </a:p>
        </p:txBody>
      </p:sp>
      <p:sp>
        <p:nvSpPr>
          <p:cNvPr id="32" name="Text Placeholder 31"/>
          <p:cNvSpPr>
            <a:spLocks noGrp="1"/>
          </p:cNvSpPr>
          <p:nvPr>
            <p:ph type="body" sz="quarter" idx="12" hasCustomPrompt="1"/>
          </p:nvPr>
        </p:nvSpPr>
        <p:spPr>
          <a:xfrm>
            <a:off x="4504960" y="788545"/>
            <a:ext cx="3600000" cy="261938"/>
          </a:xfrm>
          <a:prstGeom prst="rect">
            <a:avLst/>
          </a:prstGeom>
        </p:spPr>
        <p:txBody>
          <a:bodyPr/>
          <a:lstStyle>
            <a:lvl1pPr marL="0" indent="0">
              <a:buNone/>
              <a:defRPr sz="1200" b="1"/>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dirty="0"/>
              <a:t>Section Title</a:t>
            </a:r>
          </a:p>
        </p:txBody>
      </p:sp>
      <p:sp>
        <p:nvSpPr>
          <p:cNvPr id="36" name="Text Placeholder 31"/>
          <p:cNvSpPr>
            <a:spLocks noGrp="1"/>
          </p:cNvSpPr>
          <p:nvPr>
            <p:ph type="body" sz="quarter" idx="13" hasCustomPrompt="1"/>
          </p:nvPr>
        </p:nvSpPr>
        <p:spPr>
          <a:xfrm>
            <a:off x="4504960" y="1057683"/>
            <a:ext cx="3600000" cy="360000"/>
          </a:xfrm>
          <a:prstGeom prst="rect">
            <a:avLst/>
          </a:prstGeom>
        </p:spPr>
        <p:txBody>
          <a:bodyPr tIns="0" bIns="0"/>
          <a:lstStyle>
            <a:lvl1pPr marL="0" indent="0">
              <a:buNone/>
              <a:defRPr sz="1000" b="0"/>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dirty="0"/>
              <a:t>A brief line about content</a:t>
            </a:r>
          </a:p>
        </p:txBody>
      </p:sp>
      <p:sp>
        <p:nvSpPr>
          <p:cNvPr id="37" name="Text Placeholder 4"/>
          <p:cNvSpPr>
            <a:spLocks noGrp="1"/>
          </p:cNvSpPr>
          <p:nvPr>
            <p:ph type="body" sz="quarter" idx="14" hasCustomPrompt="1"/>
          </p:nvPr>
        </p:nvSpPr>
        <p:spPr>
          <a:xfrm>
            <a:off x="3964960" y="1489054"/>
            <a:ext cx="540000" cy="503999"/>
          </a:xfrm>
          <a:prstGeom prst="rect">
            <a:avLst/>
          </a:prstGeom>
        </p:spPr>
        <p:txBody>
          <a:bodyPr lIns="0" tIns="0" rIns="0" bIns="0"/>
          <a:lstStyle>
            <a:lvl1pPr marL="0" indent="0">
              <a:buNone/>
              <a:defRPr sz="3600" b="1">
                <a:solidFill>
                  <a:schemeClr val="accent1"/>
                </a:solidFill>
              </a:defRPr>
            </a:lvl1pPr>
          </a:lstStyle>
          <a:p>
            <a:r>
              <a:rPr lang="en-US" sz="3600" dirty="0">
                <a:solidFill>
                  <a:schemeClr val="accent1"/>
                </a:solidFill>
              </a:rPr>
              <a:t>02</a:t>
            </a:r>
          </a:p>
        </p:txBody>
      </p:sp>
      <p:sp>
        <p:nvSpPr>
          <p:cNvPr id="38" name="Text Placeholder 31"/>
          <p:cNvSpPr>
            <a:spLocks noGrp="1"/>
          </p:cNvSpPr>
          <p:nvPr>
            <p:ph type="body" sz="quarter" idx="15" hasCustomPrompt="1"/>
          </p:nvPr>
        </p:nvSpPr>
        <p:spPr>
          <a:xfrm>
            <a:off x="4504960" y="1489052"/>
            <a:ext cx="3600000" cy="261938"/>
          </a:xfrm>
          <a:prstGeom prst="rect">
            <a:avLst/>
          </a:prstGeom>
        </p:spPr>
        <p:txBody>
          <a:bodyPr/>
          <a:lstStyle>
            <a:lvl1pPr marL="0" indent="0">
              <a:buNone/>
              <a:defRPr sz="1200" b="1"/>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dirty="0"/>
              <a:t>Section Title</a:t>
            </a:r>
          </a:p>
        </p:txBody>
      </p:sp>
      <p:sp>
        <p:nvSpPr>
          <p:cNvPr id="39" name="Text Placeholder 31"/>
          <p:cNvSpPr>
            <a:spLocks noGrp="1"/>
          </p:cNvSpPr>
          <p:nvPr>
            <p:ph type="body" sz="quarter" idx="16" hasCustomPrompt="1"/>
          </p:nvPr>
        </p:nvSpPr>
        <p:spPr>
          <a:xfrm>
            <a:off x="4504960" y="1758190"/>
            <a:ext cx="3600000" cy="360000"/>
          </a:xfrm>
          <a:prstGeom prst="rect">
            <a:avLst/>
          </a:prstGeom>
        </p:spPr>
        <p:txBody>
          <a:bodyPr tIns="0" bIns="0"/>
          <a:lstStyle>
            <a:lvl1pPr marL="0" indent="0">
              <a:buNone/>
              <a:defRPr sz="1000" b="0"/>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dirty="0"/>
              <a:t>A brief line about content</a:t>
            </a:r>
          </a:p>
        </p:txBody>
      </p:sp>
      <p:sp>
        <p:nvSpPr>
          <p:cNvPr id="40" name="Text Placeholder 4"/>
          <p:cNvSpPr>
            <a:spLocks noGrp="1"/>
          </p:cNvSpPr>
          <p:nvPr>
            <p:ph type="body" sz="quarter" idx="17" hasCustomPrompt="1"/>
          </p:nvPr>
        </p:nvSpPr>
        <p:spPr>
          <a:xfrm>
            <a:off x="3964960" y="2189561"/>
            <a:ext cx="540000" cy="503999"/>
          </a:xfrm>
          <a:prstGeom prst="rect">
            <a:avLst/>
          </a:prstGeom>
        </p:spPr>
        <p:txBody>
          <a:bodyPr lIns="0" tIns="0" rIns="0" bIns="0"/>
          <a:lstStyle>
            <a:lvl1pPr marL="0" indent="0">
              <a:buNone/>
              <a:defRPr sz="3600" b="1">
                <a:solidFill>
                  <a:schemeClr val="accent1"/>
                </a:solidFill>
              </a:defRPr>
            </a:lvl1pPr>
          </a:lstStyle>
          <a:p>
            <a:r>
              <a:rPr lang="en-US" sz="3600" dirty="0">
                <a:solidFill>
                  <a:schemeClr val="accent1"/>
                </a:solidFill>
              </a:rPr>
              <a:t>03</a:t>
            </a:r>
          </a:p>
        </p:txBody>
      </p:sp>
      <p:sp>
        <p:nvSpPr>
          <p:cNvPr id="41" name="Text Placeholder 31"/>
          <p:cNvSpPr>
            <a:spLocks noGrp="1"/>
          </p:cNvSpPr>
          <p:nvPr>
            <p:ph type="body" sz="quarter" idx="18" hasCustomPrompt="1"/>
          </p:nvPr>
        </p:nvSpPr>
        <p:spPr>
          <a:xfrm>
            <a:off x="4504960" y="2189559"/>
            <a:ext cx="3600000" cy="261938"/>
          </a:xfrm>
          <a:prstGeom prst="rect">
            <a:avLst/>
          </a:prstGeom>
        </p:spPr>
        <p:txBody>
          <a:bodyPr/>
          <a:lstStyle>
            <a:lvl1pPr marL="0" indent="0">
              <a:buNone/>
              <a:defRPr sz="1200" b="1"/>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dirty="0"/>
              <a:t>Section Title</a:t>
            </a:r>
          </a:p>
        </p:txBody>
      </p:sp>
      <p:sp>
        <p:nvSpPr>
          <p:cNvPr id="42" name="Text Placeholder 31"/>
          <p:cNvSpPr>
            <a:spLocks noGrp="1"/>
          </p:cNvSpPr>
          <p:nvPr>
            <p:ph type="body" sz="quarter" idx="19" hasCustomPrompt="1"/>
          </p:nvPr>
        </p:nvSpPr>
        <p:spPr>
          <a:xfrm>
            <a:off x="4504960" y="2458697"/>
            <a:ext cx="3600000" cy="360000"/>
          </a:xfrm>
          <a:prstGeom prst="rect">
            <a:avLst/>
          </a:prstGeom>
        </p:spPr>
        <p:txBody>
          <a:bodyPr tIns="0" bIns="0"/>
          <a:lstStyle>
            <a:lvl1pPr marL="0" indent="0">
              <a:buNone/>
              <a:defRPr sz="1000" b="0"/>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dirty="0"/>
              <a:t>A brief line about content</a:t>
            </a:r>
          </a:p>
        </p:txBody>
      </p:sp>
      <p:sp>
        <p:nvSpPr>
          <p:cNvPr id="43" name="Text Placeholder 4"/>
          <p:cNvSpPr>
            <a:spLocks noGrp="1"/>
          </p:cNvSpPr>
          <p:nvPr>
            <p:ph type="body" sz="quarter" idx="20" hasCustomPrompt="1"/>
          </p:nvPr>
        </p:nvSpPr>
        <p:spPr>
          <a:xfrm>
            <a:off x="3964960" y="2890066"/>
            <a:ext cx="540000" cy="503999"/>
          </a:xfrm>
          <a:prstGeom prst="rect">
            <a:avLst/>
          </a:prstGeom>
        </p:spPr>
        <p:txBody>
          <a:bodyPr lIns="0" tIns="0" rIns="0" bIns="0"/>
          <a:lstStyle>
            <a:lvl1pPr marL="0" indent="0">
              <a:buNone/>
              <a:defRPr sz="3600" b="1">
                <a:solidFill>
                  <a:schemeClr val="accent1"/>
                </a:solidFill>
              </a:defRPr>
            </a:lvl1pPr>
          </a:lstStyle>
          <a:p>
            <a:r>
              <a:rPr lang="en-US" sz="3600" dirty="0">
                <a:solidFill>
                  <a:schemeClr val="accent1"/>
                </a:solidFill>
              </a:rPr>
              <a:t>04</a:t>
            </a:r>
          </a:p>
        </p:txBody>
      </p:sp>
      <p:sp>
        <p:nvSpPr>
          <p:cNvPr id="44" name="Text Placeholder 31"/>
          <p:cNvSpPr>
            <a:spLocks noGrp="1"/>
          </p:cNvSpPr>
          <p:nvPr>
            <p:ph type="body" sz="quarter" idx="21" hasCustomPrompt="1"/>
          </p:nvPr>
        </p:nvSpPr>
        <p:spPr>
          <a:xfrm>
            <a:off x="4504960" y="2890066"/>
            <a:ext cx="3600000" cy="261938"/>
          </a:xfrm>
          <a:prstGeom prst="rect">
            <a:avLst/>
          </a:prstGeom>
        </p:spPr>
        <p:txBody>
          <a:bodyPr/>
          <a:lstStyle>
            <a:lvl1pPr marL="0" indent="0">
              <a:buNone/>
              <a:defRPr sz="1200" b="1"/>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dirty="0"/>
              <a:t>Section Title</a:t>
            </a:r>
          </a:p>
        </p:txBody>
      </p:sp>
      <p:sp>
        <p:nvSpPr>
          <p:cNvPr id="45" name="Text Placeholder 31"/>
          <p:cNvSpPr>
            <a:spLocks noGrp="1"/>
          </p:cNvSpPr>
          <p:nvPr>
            <p:ph type="body" sz="quarter" idx="22" hasCustomPrompt="1"/>
          </p:nvPr>
        </p:nvSpPr>
        <p:spPr>
          <a:xfrm>
            <a:off x="4504960" y="3159204"/>
            <a:ext cx="3600000" cy="360000"/>
          </a:xfrm>
          <a:prstGeom prst="rect">
            <a:avLst/>
          </a:prstGeom>
        </p:spPr>
        <p:txBody>
          <a:bodyPr tIns="0" bIns="0"/>
          <a:lstStyle>
            <a:lvl1pPr marL="0" indent="0">
              <a:buNone/>
              <a:defRPr sz="1000" b="0"/>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dirty="0"/>
              <a:t>A brief line about content</a:t>
            </a:r>
          </a:p>
        </p:txBody>
      </p:sp>
      <p:sp>
        <p:nvSpPr>
          <p:cNvPr id="46" name="Text Placeholder 4"/>
          <p:cNvSpPr>
            <a:spLocks noGrp="1"/>
          </p:cNvSpPr>
          <p:nvPr>
            <p:ph type="body" sz="quarter" idx="23" hasCustomPrompt="1"/>
          </p:nvPr>
        </p:nvSpPr>
        <p:spPr>
          <a:xfrm>
            <a:off x="3964960" y="3590574"/>
            <a:ext cx="540000" cy="503999"/>
          </a:xfrm>
          <a:prstGeom prst="rect">
            <a:avLst/>
          </a:prstGeom>
        </p:spPr>
        <p:txBody>
          <a:bodyPr lIns="0" tIns="0" rIns="0" bIns="0"/>
          <a:lstStyle>
            <a:lvl1pPr marL="0" indent="0">
              <a:buNone/>
              <a:defRPr sz="3600" b="1">
                <a:solidFill>
                  <a:schemeClr val="accent1"/>
                </a:solidFill>
              </a:defRPr>
            </a:lvl1pPr>
          </a:lstStyle>
          <a:p>
            <a:r>
              <a:rPr lang="en-US" sz="3600" dirty="0">
                <a:solidFill>
                  <a:schemeClr val="accent1"/>
                </a:solidFill>
              </a:rPr>
              <a:t>05</a:t>
            </a:r>
          </a:p>
        </p:txBody>
      </p:sp>
      <p:sp>
        <p:nvSpPr>
          <p:cNvPr id="47" name="Text Placeholder 31"/>
          <p:cNvSpPr>
            <a:spLocks noGrp="1"/>
          </p:cNvSpPr>
          <p:nvPr>
            <p:ph type="body" sz="quarter" idx="24" hasCustomPrompt="1"/>
          </p:nvPr>
        </p:nvSpPr>
        <p:spPr>
          <a:xfrm>
            <a:off x="4504960" y="3590573"/>
            <a:ext cx="3600000" cy="261938"/>
          </a:xfrm>
          <a:prstGeom prst="rect">
            <a:avLst/>
          </a:prstGeom>
        </p:spPr>
        <p:txBody>
          <a:bodyPr/>
          <a:lstStyle>
            <a:lvl1pPr marL="0" indent="0">
              <a:buNone/>
              <a:defRPr sz="1200" b="1"/>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dirty="0"/>
              <a:t>Section Title</a:t>
            </a:r>
          </a:p>
        </p:txBody>
      </p:sp>
      <p:sp>
        <p:nvSpPr>
          <p:cNvPr id="48" name="Text Placeholder 31"/>
          <p:cNvSpPr>
            <a:spLocks noGrp="1"/>
          </p:cNvSpPr>
          <p:nvPr>
            <p:ph type="body" sz="quarter" idx="25" hasCustomPrompt="1"/>
          </p:nvPr>
        </p:nvSpPr>
        <p:spPr>
          <a:xfrm>
            <a:off x="4504960" y="3859711"/>
            <a:ext cx="3600000" cy="360000"/>
          </a:xfrm>
          <a:prstGeom prst="rect">
            <a:avLst/>
          </a:prstGeom>
        </p:spPr>
        <p:txBody>
          <a:bodyPr tIns="0" bIns="0"/>
          <a:lstStyle>
            <a:lvl1pPr marL="0" indent="0">
              <a:buNone/>
              <a:defRPr sz="1000" b="0"/>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dirty="0"/>
              <a:t>A brief line about content</a:t>
            </a:r>
          </a:p>
        </p:txBody>
      </p:sp>
      <p:sp>
        <p:nvSpPr>
          <p:cNvPr id="49" name="Text Placeholder 4"/>
          <p:cNvSpPr>
            <a:spLocks noGrp="1"/>
          </p:cNvSpPr>
          <p:nvPr>
            <p:ph type="body" sz="quarter" idx="26" hasCustomPrompt="1"/>
          </p:nvPr>
        </p:nvSpPr>
        <p:spPr>
          <a:xfrm>
            <a:off x="3964960" y="4291082"/>
            <a:ext cx="540000" cy="503999"/>
          </a:xfrm>
          <a:prstGeom prst="rect">
            <a:avLst/>
          </a:prstGeom>
        </p:spPr>
        <p:txBody>
          <a:bodyPr lIns="0" tIns="0" rIns="0" bIns="0"/>
          <a:lstStyle>
            <a:lvl1pPr marL="0" indent="0">
              <a:buNone/>
              <a:defRPr sz="3600" b="1">
                <a:solidFill>
                  <a:schemeClr val="accent1"/>
                </a:solidFill>
              </a:defRPr>
            </a:lvl1pPr>
          </a:lstStyle>
          <a:p>
            <a:r>
              <a:rPr lang="en-US" sz="3600" dirty="0">
                <a:solidFill>
                  <a:schemeClr val="accent1"/>
                </a:solidFill>
              </a:rPr>
              <a:t>06</a:t>
            </a:r>
          </a:p>
        </p:txBody>
      </p:sp>
      <p:sp>
        <p:nvSpPr>
          <p:cNvPr id="50" name="Text Placeholder 31"/>
          <p:cNvSpPr>
            <a:spLocks noGrp="1"/>
          </p:cNvSpPr>
          <p:nvPr>
            <p:ph type="body" sz="quarter" idx="27" hasCustomPrompt="1"/>
          </p:nvPr>
        </p:nvSpPr>
        <p:spPr>
          <a:xfrm>
            <a:off x="4504960" y="4291080"/>
            <a:ext cx="3600000" cy="261938"/>
          </a:xfrm>
          <a:prstGeom prst="rect">
            <a:avLst/>
          </a:prstGeom>
        </p:spPr>
        <p:txBody>
          <a:bodyPr/>
          <a:lstStyle>
            <a:lvl1pPr marL="0" indent="0">
              <a:buNone/>
              <a:defRPr sz="1200" b="1"/>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dirty="0"/>
              <a:t>Section Title</a:t>
            </a:r>
          </a:p>
        </p:txBody>
      </p:sp>
      <p:sp>
        <p:nvSpPr>
          <p:cNvPr id="51" name="Text Placeholder 31"/>
          <p:cNvSpPr>
            <a:spLocks noGrp="1"/>
          </p:cNvSpPr>
          <p:nvPr>
            <p:ph type="body" sz="quarter" idx="28" hasCustomPrompt="1"/>
          </p:nvPr>
        </p:nvSpPr>
        <p:spPr>
          <a:xfrm>
            <a:off x="4504960" y="4560218"/>
            <a:ext cx="3600000" cy="360000"/>
          </a:xfrm>
          <a:prstGeom prst="rect">
            <a:avLst/>
          </a:prstGeom>
        </p:spPr>
        <p:txBody>
          <a:bodyPr tIns="0" bIns="0"/>
          <a:lstStyle>
            <a:lvl1pPr marL="0" indent="0">
              <a:buNone/>
              <a:defRPr sz="1000" b="0"/>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dirty="0"/>
              <a:t>A brief line about content</a:t>
            </a:r>
          </a:p>
        </p:txBody>
      </p:sp>
      <p:sp>
        <p:nvSpPr>
          <p:cNvPr id="23" name="Picture Placeholder 12"/>
          <p:cNvSpPr>
            <a:spLocks noGrp="1"/>
          </p:cNvSpPr>
          <p:nvPr>
            <p:ph type="pic" sz="quarter" idx="29" hasCustomPrompt="1"/>
          </p:nvPr>
        </p:nvSpPr>
        <p:spPr>
          <a:xfrm>
            <a:off x="0" y="0"/>
            <a:ext cx="3600000" cy="5143500"/>
          </a:xfrm>
          <a:prstGeom prst="rect">
            <a:avLst/>
          </a:prstGeom>
          <a:solidFill>
            <a:schemeClr val="bg2">
              <a:alpha val="30000"/>
            </a:schemeClr>
          </a:solidFill>
        </p:spPr>
        <p:txBody>
          <a:bodyPr lIns="0" tIns="0" rIns="0" bIns="0" anchor="ctr" anchorCtr="0"/>
          <a:lstStyle>
            <a:lvl1pPr marL="0" indent="0" algn="ctr">
              <a:buFontTx/>
              <a:buNone/>
              <a:defRPr sz="1200" b="1" baseline="0"/>
            </a:lvl1pPr>
          </a:lstStyle>
          <a:p>
            <a:pPr marL="228594" marR="0" lvl="0" indent="-228594" algn="l" defTabSz="914377" rtl="0" eaLnBrk="1" fontAlgn="auto" latinLnBrk="0" hangingPunct="1">
              <a:lnSpc>
                <a:spcPct val="90000"/>
              </a:lnSpc>
              <a:spcBef>
                <a:spcPts val="1000"/>
              </a:spcBef>
              <a:spcAft>
                <a:spcPts val="0"/>
              </a:spcAft>
              <a:buClrTx/>
              <a:buSzTx/>
              <a:buFont typeface="Arial"/>
              <a:buNone/>
              <a:tabLst/>
              <a:defRPr/>
            </a:pPr>
            <a:r>
              <a:rPr lang="en-US"/>
              <a:t>INSERT IMAGE</a:t>
            </a:r>
          </a:p>
        </p:txBody>
      </p:sp>
    </p:spTree>
    <p:extLst>
      <p:ext uri="{BB962C8B-B14F-4D97-AF65-F5344CB8AC3E}">
        <p14:creationId xmlns:p14="http://schemas.microsoft.com/office/powerpoint/2010/main" val="9418701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 blue">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2159999" y="2160001"/>
            <a:ext cx="5400000" cy="498598"/>
          </a:xfrm>
          <a:prstGeom prst="rect">
            <a:avLst/>
          </a:prstGeom>
        </p:spPr>
        <p:txBody>
          <a:bodyPr wrap="square" lIns="0" tIns="0" rIns="0" bIns="0" anchor="t" anchorCtr="0">
            <a:spAutoFit/>
          </a:bodyPr>
          <a:lstStyle>
            <a:lvl1pPr algn="l">
              <a:defRPr sz="3600" b="1">
                <a:solidFill>
                  <a:schemeClr val="bg1"/>
                </a:solidFill>
              </a:defRPr>
            </a:lvl1pPr>
          </a:lstStyle>
          <a:p>
            <a:r>
              <a:rPr lang="en-US" dirty="0"/>
              <a:t>Section Title</a:t>
            </a:r>
          </a:p>
        </p:txBody>
      </p:sp>
      <p:sp>
        <p:nvSpPr>
          <p:cNvPr id="6" name="Subtitle 2"/>
          <p:cNvSpPr>
            <a:spLocks noGrp="1"/>
          </p:cNvSpPr>
          <p:nvPr>
            <p:ph type="subTitle" idx="1" hasCustomPrompt="1"/>
          </p:nvPr>
        </p:nvSpPr>
        <p:spPr>
          <a:xfrm>
            <a:off x="2160000" y="3166992"/>
            <a:ext cx="5400000" cy="498598"/>
          </a:xfrm>
          <a:prstGeom prst="rect">
            <a:avLst/>
          </a:prstGeom>
        </p:spPr>
        <p:txBody>
          <a:bodyPr wrap="square" lIns="0" tIns="0" rIns="0" bIns="0">
            <a:spAutoFit/>
          </a:bodyPr>
          <a:lstStyle>
            <a:lvl1pPr marL="0" indent="0" algn="l">
              <a:spcBef>
                <a:spcPts val="0"/>
              </a:spcBef>
              <a:buNone/>
              <a:defRPr sz="1800">
                <a:solidFill>
                  <a:schemeClr val="bg1"/>
                </a:solidFill>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dirty="0"/>
              <a:t>A brief overview of what you will</a:t>
            </a:r>
            <a:br>
              <a:rPr lang="en-US" dirty="0"/>
            </a:br>
            <a:r>
              <a:rPr lang="en-US" dirty="0"/>
              <a:t>be talking about in this section</a:t>
            </a:r>
          </a:p>
        </p:txBody>
      </p:sp>
    </p:spTree>
    <p:extLst>
      <p:ext uri="{BB962C8B-B14F-4D97-AF65-F5344CB8AC3E}">
        <p14:creationId xmlns:p14="http://schemas.microsoft.com/office/powerpoint/2010/main" val="4356741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ayout - contents 2">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406593E-52CF-5B45-8CFF-7309163A4729}" type="slidenum">
              <a:rPr lang="en-US" smtClean="0"/>
              <a:pPr/>
              <a:t>‹#›</a:t>
            </a:fld>
            <a:endParaRPr lang="en-US"/>
          </a:p>
        </p:txBody>
      </p:sp>
      <p:sp>
        <p:nvSpPr>
          <p:cNvPr id="4" name="TextBox 3"/>
          <p:cNvSpPr txBox="1"/>
          <p:nvPr userDrawn="1"/>
        </p:nvSpPr>
        <p:spPr>
          <a:xfrm>
            <a:off x="388800" y="401863"/>
            <a:ext cx="1017437" cy="207877"/>
          </a:xfrm>
          <a:prstGeom prst="rect">
            <a:avLst/>
          </a:prstGeom>
          <a:solidFill>
            <a:schemeClr val="accent1"/>
          </a:solidFill>
        </p:spPr>
        <p:txBody>
          <a:bodyPr wrap="square" lIns="36000" tIns="0" rIns="0" bIns="0" rtlCol="0" anchor="ctr" anchorCtr="0">
            <a:spAutoFit/>
          </a:bodyPr>
          <a:lstStyle/>
          <a:p>
            <a:r>
              <a:rPr lang="en-US" sz="1351" b="1">
                <a:solidFill>
                  <a:schemeClr val="bg1"/>
                </a:solidFill>
              </a:rPr>
              <a:t>CONTENTS</a:t>
            </a:r>
          </a:p>
        </p:txBody>
      </p:sp>
      <p:sp>
        <p:nvSpPr>
          <p:cNvPr id="5" name="Text Placeholder 9"/>
          <p:cNvSpPr>
            <a:spLocks noGrp="1"/>
          </p:cNvSpPr>
          <p:nvPr>
            <p:ph type="body" sz="quarter" idx="11" hasCustomPrompt="1"/>
          </p:nvPr>
        </p:nvSpPr>
        <p:spPr>
          <a:xfrm>
            <a:off x="432000" y="1080000"/>
            <a:ext cx="8352000" cy="3703500"/>
          </a:xfrm>
          <a:prstGeom prst="rect">
            <a:avLst/>
          </a:prstGeom>
        </p:spPr>
        <p:txBody>
          <a:bodyPr lIns="0" tIns="0" rIns="0" bIns="0" numCol="2" spcCol="360000"/>
          <a:lstStyle>
            <a:lvl1pPr marL="0" indent="0" algn="l" defTabSz="287993">
              <a:lnSpc>
                <a:spcPts val="1600"/>
              </a:lnSpc>
              <a:buNone/>
              <a:defRPr sz="1200" b="1" baseline="0"/>
            </a:lvl1pPr>
            <a:lvl2pPr algn="l">
              <a:defRPr/>
            </a:lvl2pPr>
            <a:lvl3pPr algn="l">
              <a:defRPr/>
            </a:lvl3pPr>
            <a:lvl4pPr algn="l">
              <a:defRPr/>
            </a:lvl4pPr>
            <a:lvl5pPr algn="l">
              <a:defRPr/>
            </a:lvl5pPr>
          </a:lstStyle>
          <a:p>
            <a:pPr lvl="0"/>
            <a:r>
              <a:rPr lang="en-US" dirty="0"/>
              <a:t>00	Insert contents listing (2 columns)</a:t>
            </a:r>
          </a:p>
        </p:txBody>
      </p:sp>
    </p:spTree>
    <p:extLst>
      <p:ext uri="{BB962C8B-B14F-4D97-AF65-F5344CB8AC3E}">
        <p14:creationId xmlns:p14="http://schemas.microsoft.com/office/powerpoint/2010/main" val="19097785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ayout - just tex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8801" y="399926"/>
            <a:ext cx="1260000" cy="212075"/>
          </a:xfrm>
          <a:prstGeom prst="rect">
            <a:avLst/>
          </a:prstGeom>
          <a:solidFill>
            <a:schemeClr val="accent1"/>
          </a:solidFill>
        </p:spPr>
        <p:txBody>
          <a:bodyPr wrap="square" lIns="36000" tIns="18000" rIns="0" bIns="0" anchor="ctr" anchorCtr="0">
            <a:noAutofit/>
          </a:bodyPr>
          <a:lstStyle>
            <a:lvl1pPr algn="l">
              <a:defRPr sz="1400" b="1" baseline="0">
                <a:solidFill>
                  <a:schemeClr val="bg1"/>
                </a:solidFill>
              </a:defRPr>
            </a:lvl1pPr>
          </a:lstStyle>
          <a:p>
            <a:r>
              <a:rPr lang="en-US" dirty="0"/>
              <a:t>INSERT TITLE</a:t>
            </a:r>
          </a:p>
        </p:txBody>
      </p:sp>
      <p:sp>
        <p:nvSpPr>
          <p:cNvPr id="8" name="Content Placeholder 2"/>
          <p:cNvSpPr>
            <a:spLocks noGrp="1"/>
          </p:cNvSpPr>
          <p:nvPr>
            <p:ph idx="1" hasCustomPrompt="1"/>
          </p:nvPr>
        </p:nvSpPr>
        <p:spPr>
          <a:xfrm>
            <a:off x="432000" y="1080000"/>
            <a:ext cx="8352000" cy="3703500"/>
          </a:xfrm>
          <a:prstGeom prst="rect">
            <a:avLst/>
          </a:prstGeom>
        </p:spPr>
        <p:txBody>
          <a:bodyPr lIns="0" tIns="0" rIns="0" bIns="0"/>
          <a:lstStyle>
            <a:lvl1pPr marL="0" indent="0">
              <a:buNone/>
              <a:defRPr sz="1200"/>
            </a:lvl1pPr>
            <a:lvl2pPr marL="457189" indent="0">
              <a:buNone/>
              <a:defRPr sz="1200"/>
            </a:lvl2pPr>
            <a:lvl3pPr marL="914377" indent="0">
              <a:buNone/>
              <a:defRPr sz="1200"/>
            </a:lvl3pPr>
            <a:lvl4pPr marL="1371566" indent="0">
              <a:buNone/>
              <a:defRPr sz="1200"/>
            </a:lvl4pPr>
            <a:lvl5pPr marL="1828754" indent="0">
              <a:buNone/>
              <a:defRPr sz="1200"/>
            </a:lvl5pPr>
          </a:lstStyle>
          <a:p>
            <a:pPr lvl="0"/>
            <a:r>
              <a:rPr lang="en-US" dirty="0"/>
              <a:t>Body text</a:t>
            </a:r>
          </a:p>
        </p:txBody>
      </p:sp>
      <p:sp>
        <p:nvSpPr>
          <p:cNvPr id="12" name="Slide Number Placeholder 8"/>
          <p:cNvSpPr>
            <a:spLocks noGrp="1"/>
          </p:cNvSpPr>
          <p:nvPr>
            <p:ph type="sldNum" sz="quarter" idx="4"/>
          </p:nvPr>
        </p:nvSpPr>
        <p:spPr>
          <a:xfrm>
            <a:off x="8784000" y="4783500"/>
            <a:ext cx="360000" cy="360000"/>
          </a:xfrm>
          <a:prstGeom prst="rect">
            <a:avLst/>
          </a:prstGeom>
          <a:solidFill>
            <a:schemeClr val="accent1"/>
          </a:solidFill>
        </p:spPr>
        <p:txBody>
          <a:bodyPr vert="horz" lIns="0" tIns="0" rIns="0" bIns="0" rtlCol="0" anchor="ctr"/>
          <a:lstStyle>
            <a:lvl1pPr algn="ctr">
              <a:defRPr sz="1200">
                <a:solidFill>
                  <a:schemeClr val="bg1"/>
                </a:solidFill>
              </a:defRPr>
            </a:lvl1pPr>
          </a:lstStyle>
          <a:p>
            <a:fld id="{0406593E-52CF-5B45-8CFF-7309163A4729}" type="slidenum">
              <a:rPr lang="en-US" smtClean="0"/>
              <a:pPr/>
              <a:t>‹#›</a:t>
            </a:fld>
            <a:endParaRPr lang="en-US"/>
          </a:p>
        </p:txBody>
      </p:sp>
      <p:sp>
        <p:nvSpPr>
          <p:cNvPr id="4" name="Text Placeholder 3"/>
          <p:cNvSpPr>
            <a:spLocks noGrp="1"/>
          </p:cNvSpPr>
          <p:nvPr>
            <p:ph type="body" sz="quarter" idx="10" hasCustomPrompt="1"/>
          </p:nvPr>
        </p:nvSpPr>
        <p:spPr>
          <a:xfrm>
            <a:off x="388801" y="612002"/>
            <a:ext cx="7941600" cy="251999"/>
          </a:xfrm>
          <a:prstGeom prst="rect">
            <a:avLst/>
          </a:prstGeom>
          <a:noFill/>
        </p:spPr>
        <p:txBody>
          <a:bodyPr lIns="36000" tIns="18000" rIns="0" bIns="0" anchor="ctr" anchorCtr="0"/>
          <a:lstStyle>
            <a:lvl1pPr marL="0" indent="0">
              <a:buNone/>
              <a:defRPr sz="1400" b="1"/>
            </a:lvl1pPr>
          </a:lstStyle>
          <a:p>
            <a:pPr lvl="0"/>
            <a:r>
              <a:rPr lang="en-US" dirty="0"/>
              <a:t>TEXT IN HERE</a:t>
            </a:r>
          </a:p>
        </p:txBody>
      </p:sp>
    </p:spTree>
    <p:extLst>
      <p:ext uri="{BB962C8B-B14F-4D97-AF65-F5344CB8AC3E}">
        <p14:creationId xmlns:p14="http://schemas.microsoft.com/office/powerpoint/2010/main" val="9095452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ayout - just an imag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406593E-52CF-5B45-8CFF-7309163A4729}" type="slidenum">
              <a:rPr lang="en-US" smtClean="0"/>
              <a:pPr/>
              <a:t>‹#›</a:t>
            </a:fld>
            <a:endParaRPr lang="en-US"/>
          </a:p>
        </p:txBody>
      </p:sp>
      <p:sp>
        <p:nvSpPr>
          <p:cNvPr id="10" name="Picture Placeholder 12"/>
          <p:cNvSpPr>
            <a:spLocks noGrp="1"/>
          </p:cNvSpPr>
          <p:nvPr>
            <p:ph type="pic" sz="quarter" idx="12" hasCustomPrompt="1"/>
          </p:nvPr>
        </p:nvSpPr>
        <p:spPr>
          <a:xfrm>
            <a:off x="432000" y="1080000"/>
            <a:ext cx="8352000" cy="3703138"/>
          </a:xfrm>
          <a:prstGeom prst="rect">
            <a:avLst/>
          </a:prstGeom>
          <a:solidFill>
            <a:schemeClr val="bg2">
              <a:alpha val="30000"/>
            </a:schemeClr>
          </a:solidFill>
        </p:spPr>
        <p:txBody>
          <a:bodyPr lIns="0" tIns="0" rIns="0" bIns="0" anchor="ctr" anchorCtr="0"/>
          <a:lstStyle>
            <a:lvl1pPr marL="0" indent="0" algn="ctr">
              <a:buFontTx/>
              <a:buNone/>
              <a:defRPr sz="1200" b="1" baseline="0"/>
            </a:lvl1pPr>
          </a:lstStyle>
          <a:p>
            <a:pPr marL="228594" marR="0" lvl="0" indent="-228594" algn="l" defTabSz="914377" rtl="0" eaLnBrk="1" fontAlgn="auto" latinLnBrk="0" hangingPunct="1">
              <a:lnSpc>
                <a:spcPct val="90000"/>
              </a:lnSpc>
              <a:spcBef>
                <a:spcPts val="1000"/>
              </a:spcBef>
              <a:spcAft>
                <a:spcPts val="0"/>
              </a:spcAft>
              <a:buClrTx/>
              <a:buSzTx/>
              <a:buFont typeface="Arial"/>
              <a:buNone/>
              <a:tabLst/>
              <a:defRPr/>
            </a:pPr>
            <a:r>
              <a:rPr lang="en-US"/>
              <a:t>INSERT IMAGE</a:t>
            </a:r>
          </a:p>
        </p:txBody>
      </p:sp>
      <p:sp>
        <p:nvSpPr>
          <p:cNvPr id="8" name="Title 1"/>
          <p:cNvSpPr>
            <a:spLocks noGrp="1"/>
          </p:cNvSpPr>
          <p:nvPr>
            <p:ph type="ctrTitle" hasCustomPrompt="1"/>
          </p:nvPr>
        </p:nvSpPr>
        <p:spPr>
          <a:xfrm>
            <a:off x="388801" y="399926"/>
            <a:ext cx="1260000" cy="212075"/>
          </a:xfrm>
          <a:prstGeom prst="rect">
            <a:avLst/>
          </a:prstGeom>
          <a:solidFill>
            <a:schemeClr val="accent1"/>
          </a:solidFill>
        </p:spPr>
        <p:txBody>
          <a:bodyPr wrap="square" lIns="36000" tIns="18000" rIns="0" bIns="0" anchor="ctr" anchorCtr="0">
            <a:noAutofit/>
          </a:bodyPr>
          <a:lstStyle>
            <a:lvl1pPr algn="l">
              <a:defRPr sz="1400" b="1" baseline="0">
                <a:solidFill>
                  <a:schemeClr val="bg1"/>
                </a:solidFill>
              </a:defRPr>
            </a:lvl1pPr>
          </a:lstStyle>
          <a:p>
            <a:r>
              <a:rPr lang="en-US" dirty="0"/>
              <a:t>INSERT TITLE</a:t>
            </a:r>
          </a:p>
        </p:txBody>
      </p:sp>
      <p:sp>
        <p:nvSpPr>
          <p:cNvPr id="9" name="Text Placeholder 3"/>
          <p:cNvSpPr>
            <a:spLocks noGrp="1"/>
          </p:cNvSpPr>
          <p:nvPr>
            <p:ph type="body" sz="quarter" idx="13" hasCustomPrompt="1"/>
          </p:nvPr>
        </p:nvSpPr>
        <p:spPr>
          <a:xfrm>
            <a:off x="388801" y="612002"/>
            <a:ext cx="7941600" cy="251999"/>
          </a:xfrm>
          <a:prstGeom prst="rect">
            <a:avLst/>
          </a:prstGeom>
          <a:noFill/>
        </p:spPr>
        <p:txBody>
          <a:bodyPr lIns="36000" tIns="18000" rIns="0" bIns="0" anchor="ctr" anchorCtr="0"/>
          <a:lstStyle>
            <a:lvl1pPr marL="0" indent="0">
              <a:buNone/>
              <a:defRPr sz="1400" b="1"/>
            </a:lvl1pPr>
          </a:lstStyle>
          <a:p>
            <a:pPr lvl="0"/>
            <a:r>
              <a:rPr lang="en-US" dirty="0"/>
              <a:t>TEXT IN HERE</a:t>
            </a:r>
          </a:p>
        </p:txBody>
      </p:sp>
    </p:spTree>
    <p:extLst>
      <p:ext uri="{BB962C8B-B14F-4D97-AF65-F5344CB8AC3E}">
        <p14:creationId xmlns:p14="http://schemas.microsoft.com/office/powerpoint/2010/main" val="2867675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ayout - 2 col text / med imag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406593E-52CF-5B45-8CFF-7309163A4729}" type="slidenum">
              <a:rPr lang="en-US" smtClean="0"/>
              <a:pPr/>
              <a:t>‹#›</a:t>
            </a:fld>
            <a:endParaRPr lang="en-US"/>
          </a:p>
        </p:txBody>
      </p:sp>
      <p:sp>
        <p:nvSpPr>
          <p:cNvPr id="6" name="Text Placeholder 9"/>
          <p:cNvSpPr>
            <a:spLocks noGrp="1"/>
          </p:cNvSpPr>
          <p:nvPr>
            <p:ph type="body" sz="quarter" idx="11" hasCustomPrompt="1"/>
          </p:nvPr>
        </p:nvSpPr>
        <p:spPr>
          <a:xfrm>
            <a:off x="432000" y="1080000"/>
            <a:ext cx="1800000" cy="3703500"/>
          </a:xfrm>
          <a:prstGeom prst="rect">
            <a:avLst/>
          </a:prstGeom>
        </p:spPr>
        <p:txBody>
          <a:bodyPr lIns="0" tIns="0" rIns="0" bIns="0"/>
          <a:lstStyle>
            <a:lvl1pPr marL="0" indent="0" algn="l">
              <a:buNone/>
              <a:defRPr sz="1200"/>
            </a:lvl1pPr>
            <a:lvl2pPr algn="l">
              <a:defRPr/>
            </a:lvl2pPr>
            <a:lvl3pPr algn="l">
              <a:defRPr/>
            </a:lvl3pPr>
            <a:lvl4pPr algn="l">
              <a:defRPr/>
            </a:lvl4pPr>
            <a:lvl5pPr algn="l">
              <a:defRPr/>
            </a:lvl5pPr>
          </a:lstStyle>
          <a:p>
            <a:pPr lvl="0"/>
            <a:r>
              <a:rPr lang="en-US" dirty="0"/>
              <a:t>Body text</a:t>
            </a:r>
            <a:br>
              <a:rPr lang="en-US" dirty="0"/>
            </a:br>
            <a:br>
              <a:rPr lang="en-US" dirty="0"/>
            </a:br>
            <a:r>
              <a:rPr lang="en-US" dirty="0"/>
              <a:t>Graphs and graphics can be positioned over the grey box</a:t>
            </a:r>
          </a:p>
        </p:txBody>
      </p:sp>
      <p:sp>
        <p:nvSpPr>
          <p:cNvPr id="9" name="Rectangle 8"/>
          <p:cNvSpPr/>
          <p:nvPr userDrawn="1"/>
        </p:nvSpPr>
        <p:spPr>
          <a:xfrm>
            <a:off x="2592001" y="1080362"/>
            <a:ext cx="6192000" cy="3703138"/>
          </a:xfrm>
          <a:prstGeom prst="rect">
            <a:avLst/>
          </a:prstGeom>
          <a:solidFill>
            <a:schemeClr val="bg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0" name="Title 1"/>
          <p:cNvSpPr>
            <a:spLocks noGrp="1"/>
          </p:cNvSpPr>
          <p:nvPr>
            <p:ph type="ctrTitle" hasCustomPrompt="1"/>
          </p:nvPr>
        </p:nvSpPr>
        <p:spPr>
          <a:xfrm>
            <a:off x="388801" y="399926"/>
            <a:ext cx="1260000" cy="212075"/>
          </a:xfrm>
          <a:prstGeom prst="rect">
            <a:avLst/>
          </a:prstGeom>
          <a:solidFill>
            <a:schemeClr val="accent1"/>
          </a:solidFill>
        </p:spPr>
        <p:txBody>
          <a:bodyPr wrap="square" lIns="36000" tIns="18000" rIns="0" bIns="0" anchor="ctr" anchorCtr="0">
            <a:noAutofit/>
          </a:bodyPr>
          <a:lstStyle>
            <a:lvl1pPr algn="l">
              <a:defRPr sz="1400" b="1" baseline="0">
                <a:solidFill>
                  <a:schemeClr val="bg1"/>
                </a:solidFill>
              </a:defRPr>
            </a:lvl1pPr>
          </a:lstStyle>
          <a:p>
            <a:r>
              <a:rPr lang="en-US" dirty="0"/>
              <a:t>INSERT TITLE</a:t>
            </a:r>
          </a:p>
        </p:txBody>
      </p:sp>
      <p:sp>
        <p:nvSpPr>
          <p:cNvPr id="11" name="Text Placeholder 3"/>
          <p:cNvSpPr>
            <a:spLocks noGrp="1"/>
          </p:cNvSpPr>
          <p:nvPr>
            <p:ph type="body" sz="quarter" idx="12" hasCustomPrompt="1"/>
          </p:nvPr>
        </p:nvSpPr>
        <p:spPr>
          <a:xfrm>
            <a:off x="388801" y="612002"/>
            <a:ext cx="7941600" cy="251999"/>
          </a:xfrm>
          <a:prstGeom prst="rect">
            <a:avLst/>
          </a:prstGeom>
          <a:noFill/>
        </p:spPr>
        <p:txBody>
          <a:bodyPr lIns="36000" tIns="18000" rIns="0" bIns="0" anchor="ctr" anchorCtr="0"/>
          <a:lstStyle>
            <a:lvl1pPr marL="0" indent="0">
              <a:buNone/>
              <a:defRPr sz="1400" b="1"/>
            </a:lvl1pPr>
          </a:lstStyle>
          <a:p>
            <a:pPr lvl="0"/>
            <a:r>
              <a:rPr lang="en-US" dirty="0"/>
              <a:t>TEXT IN HERE</a:t>
            </a:r>
          </a:p>
        </p:txBody>
      </p:sp>
    </p:spTree>
    <p:extLst>
      <p:ext uri="{BB962C8B-B14F-4D97-AF65-F5344CB8AC3E}">
        <p14:creationId xmlns:p14="http://schemas.microsoft.com/office/powerpoint/2010/main" val="946643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ayout - 2 col text / imag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406593E-52CF-5B45-8CFF-7309163A4729}" type="slidenum">
              <a:rPr lang="en-US" smtClean="0"/>
              <a:pPr/>
              <a:t>‹#›</a:t>
            </a:fld>
            <a:endParaRPr lang="en-US"/>
          </a:p>
        </p:txBody>
      </p:sp>
      <p:sp>
        <p:nvSpPr>
          <p:cNvPr id="10" name="Text Placeholder 9"/>
          <p:cNvSpPr>
            <a:spLocks noGrp="1"/>
          </p:cNvSpPr>
          <p:nvPr>
            <p:ph type="body" sz="quarter" idx="11" hasCustomPrompt="1"/>
          </p:nvPr>
        </p:nvSpPr>
        <p:spPr>
          <a:xfrm>
            <a:off x="432001" y="1080000"/>
            <a:ext cx="3395663" cy="3703500"/>
          </a:xfrm>
          <a:prstGeom prst="rect">
            <a:avLst/>
          </a:prstGeom>
        </p:spPr>
        <p:txBody>
          <a:bodyPr lIns="0" tIns="0" rIns="0" bIns="0"/>
          <a:lstStyle>
            <a:lvl1pPr marL="0" indent="0" algn="l">
              <a:buNone/>
              <a:defRPr sz="1200"/>
            </a:lvl1pPr>
            <a:lvl2pPr algn="l">
              <a:defRPr/>
            </a:lvl2pPr>
            <a:lvl3pPr algn="l">
              <a:defRPr/>
            </a:lvl3pPr>
            <a:lvl4pPr algn="l">
              <a:defRPr/>
            </a:lvl4pPr>
            <a:lvl5pPr algn="l">
              <a:defRPr/>
            </a:lvl5pPr>
          </a:lstStyle>
          <a:p>
            <a:pPr lvl="0"/>
            <a:r>
              <a:rPr lang="en-US" dirty="0"/>
              <a:t>Body text</a:t>
            </a:r>
          </a:p>
        </p:txBody>
      </p:sp>
      <p:sp>
        <p:nvSpPr>
          <p:cNvPr id="13" name="Picture Placeholder 12"/>
          <p:cNvSpPr>
            <a:spLocks noGrp="1"/>
          </p:cNvSpPr>
          <p:nvPr>
            <p:ph type="pic" sz="quarter" idx="12" hasCustomPrompt="1"/>
          </p:nvPr>
        </p:nvSpPr>
        <p:spPr>
          <a:xfrm>
            <a:off x="4176000" y="1080000"/>
            <a:ext cx="4608000" cy="3703138"/>
          </a:xfrm>
          <a:prstGeom prst="rect">
            <a:avLst/>
          </a:prstGeom>
          <a:solidFill>
            <a:schemeClr val="bg2">
              <a:alpha val="30000"/>
            </a:schemeClr>
          </a:solidFill>
        </p:spPr>
        <p:txBody>
          <a:bodyPr lIns="0" tIns="0" rIns="0" bIns="0" anchor="ctr" anchorCtr="0"/>
          <a:lstStyle>
            <a:lvl1pPr marL="0" indent="0" algn="ctr">
              <a:buFontTx/>
              <a:buNone/>
              <a:defRPr sz="1200" b="1" baseline="0"/>
            </a:lvl1pPr>
          </a:lstStyle>
          <a:p>
            <a:pPr marL="228594" marR="0" lvl="0" indent="-228594" algn="l" defTabSz="914377" rtl="0" eaLnBrk="1" fontAlgn="auto" latinLnBrk="0" hangingPunct="1">
              <a:lnSpc>
                <a:spcPct val="90000"/>
              </a:lnSpc>
              <a:spcBef>
                <a:spcPts val="1000"/>
              </a:spcBef>
              <a:spcAft>
                <a:spcPts val="0"/>
              </a:spcAft>
              <a:buClrTx/>
              <a:buSzTx/>
              <a:buFont typeface="Arial"/>
              <a:buNone/>
              <a:tabLst/>
              <a:defRPr/>
            </a:pPr>
            <a:r>
              <a:rPr lang="en-US"/>
              <a:t>INSERT IMAGE</a:t>
            </a:r>
          </a:p>
        </p:txBody>
      </p:sp>
      <p:sp>
        <p:nvSpPr>
          <p:cNvPr id="11" name="Title 1"/>
          <p:cNvSpPr>
            <a:spLocks noGrp="1"/>
          </p:cNvSpPr>
          <p:nvPr>
            <p:ph type="ctrTitle" hasCustomPrompt="1"/>
          </p:nvPr>
        </p:nvSpPr>
        <p:spPr>
          <a:xfrm>
            <a:off x="388801" y="399926"/>
            <a:ext cx="1260000" cy="212075"/>
          </a:xfrm>
          <a:prstGeom prst="rect">
            <a:avLst/>
          </a:prstGeom>
          <a:solidFill>
            <a:schemeClr val="accent1"/>
          </a:solidFill>
        </p:spPr>
        <p:txBody>
          <a:bodyPr wrap="square" lIns="36000" tIns="18000" rIns="0" bIns="0" anchor="ctr" anchorCtr="0">
            <a:noAutofit/>
          </a:bodyPr>
          <a:lstStyle>
            <a:lvl1pPr algn="l">
              <a:defRPr sz="1400" b="1" baseline="0">
                <a:solidFill>
                  <a:schemeClr val="bg1"/>
                </a:solidFill>
              </a:defRPr>
            </a:lvl1pPr>
          </a:lstStyle>
          <a:p>
            <a:r>
              <a:rPr lang="en-US" dirty="0"/>
              <a:t>INSERT TITLE</a:t>
            </a:r>
          </a:p>
        </p:txBody>
      </p:sp>
      <p:sp>
        <p:nvSpPr>
          <p:cNvPr id="12" name="Text Placeholder 3"/>
          <p:cNvSpPr>
            <a:spLocks noGrp="1"/>
          </p:cNvSpPr>
          <p:nvPr>
            <p:ph type="body" sz="quarter" idx="13" hasCustomPrompt="1"/>
          </p:nvPr>
        </p:nvSpPr>
        <p:spPr>
          <a:xfrm>
            <a:off x="388801" y="612002"/>
            <a:ext cx="7941600" cy="251999"/>
          </a:xfrm>
          <a:prstGeom prst="rect">
            <a:avLst/>
          </a:prstGeom>
          <a:noFill/>
        </p:spPr>
        <p:txBody>
          <a:bodyPr lIns="36000" tIns="18000" rIns="0" bIns="0" anchor="ctr" anchorCtr="0"/>
          <a:lstStyle>
            <a:lvl1pPr marL="0" indent="0">
              <a:buNone/>
              <a:defRPr sz="1400" b="1"/>
            </a:lvl1pPr>
          </a:lstStyle>
          <a:p>
            <a:pPr lvl="0"/>
            <a:r>
              <a:rPr lang="en-US" dirty="0"/>
              <a:t>TEXT IN HERE</a:t>
            </a:r>
          </a:p>
        </p:txBody>
      </p:sp>
    </p:spTree>
    <p:extLst>
      <p:ext uri="{BB962C8B-B14F-4D97-AF65-F5344CB8AC3E}">
        <p14:creationId xmlns:p14="http://schemas.microsoft.com/office/powerpoint/2010/main" val="20241414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ayout - 2 col text / chart">
    <p:bg>
      <p:bgRef idx="1001">
        <a:schemeClr val="bg1"/>
      </p:bgRef>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406593E-52CF-5B45-8CFF-7309163A4729}" type="slidenum">
              <a:rPr lang="en-US" smtClean="0"/>
              <a:pPr/>
              <a:t>‹#›</a:t>
            </a:fld>
            <a:endParaRPr lang="en-US"/>
          </a:p>
        </p:txBody>
      </p:sp>
      <p:sp>
        <p:nvSpPr>
          <p:cNvPr id="6" name="Text Placeholder 9"/>
          <p:cNvSpPr>
            <a:spLocks noGrp="1"/>
          </p:cNvSpPr>
          <p:nvPr>
            <p:ph type="body" sz="quarter" idx="11" hasCustomPrompt="1"/>
          </p:nvPr>
        </p:nvSpPr>
        <p:spPr>
          <a:xfrm>
            <a:off x="432001" y="3136922"/>
            <a:ext cx="3395663" cy="1646578"/>
          </a:xfrm>
          <a:prstGeom prst="rect">
            <a:avLst/>
          </a:prstGeom>
        </p:spPr>
        <p:txBody>
          <a:bodyPr lIns="0" tIns="0" rIns="0" bIns="0"/>
          <a:lstStyle>
            <a:lvl1pPr marL="171446" indent="-171446" algn="l">
              <a:buClr>
                <a:schemeClr val="accent2"/>
              </a:buClr>
              <a:buFont typeface="Arial" charset="0"/>
              <a:buChar char="•"/>
              <a:defRPr sz="1200" baseline="0"/>
            </a:lvl1pPr>
            <a:lvl2pPr algn="l">
              <a:defRPr/>
            </a:lvl2pPr>
            <a:lvl3pPr algn="l">
              <a:defRPr/>
            </a:lvl3pPr>
            <a:lvl4pPr algn="l">
              <a:defRPr/>
            </a:lvl4pPr>
            <a:lvl5pPr algn="l">
              <a:defRPr/>
            </a:lvl5pPr>
          </a:lstStyle>
          <a:p>
            <a:pPr lvl="0"/>
            <a:r>
              <a:rPr lang="en-US" dirty="0"/>
              <a:t>Bullet points</a:t>
            </a:r>
          </a:p>
          <a:p>
            <a:pPr lvl="0"/>
            <a:endParaRPr lang="en-US" dirty="0"/>
          </a:p>
        </p:txBody>
      </p:sp>
      <p:sp>
        <p:nvSpPr>
          <p:cNvPr id="10" name="Rectangle 9"/>
          <p:cNvSpPr/>
          <p:nvPr userDrawn="1"/>
        </p:nvSpPr>
        <p:spPr>
          <a:xfrm>
            <a:off x="4186802" y="1080362"/>
            <a:ext cx="4597199" cy="3703138"/>
          </a:xfrm>
          <a:prstGeom prst="rect">
            <a:avLst/>
          </a:prstGeom>
          <a:solidFill>
            <a:schemeClr val="bg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Text Placeholder 9"/>
          <p:cNvSpPr>
            <a:spLocks noGrp="1"/>
          </p:cNvSpPr>
          <p:nvPr>
            <p:ph type="body" sz="quarter" idx="12" hasCustomPrompt="1"/>
          </p:nvPr>
        </p:nvSpPr>
        <p:spPr>
          <a:xfrm>
            <a:off x="432001" y="1080000"/>
            <a:ext cx="3395663" cy="1840920"/>
          </a:xfrm>
          <a:prstGeom prst="rect">
            <a:avLst/>
          </a:prstGeom>
        </p:spPr>
        <p:txBody>
          <a:bodyPr lIns="0" tIns="0" rIns="0" bIns="0" numCol="2" spcCol="288000"/>
          <a:lstStyle>
            <a:lvl1pPr marL="0" indent="0" algn="l">
              <a:buNone/>
              <a:defRPr sz="1200" baseline="0"/>
            </a:lvl1pPr>
            <a:lvl2pPr algn="l">
              <a:defRPr/>
            </a:lvl2pPr>
            <a:lvl3pPr algn="l">
              <a:defRPr/>
            </a:lvl3pPr>
            <a:lvl4pPr algn="l">
              <a:defRPr/>
            </a:lvl4pPr>
            <a:lvl5pPr algn="l">
              <a:defRPr/>
            </a:lvl5pPr>
          </a:lstStyle>
          <a:p>
            <a:pPr lvl="0"/>
            <a:r>
              <a:rPr lang="en-US" dirty="0"/>
              <a:t>Body text</a:t>
            </a:r>
            <a:br>
              <a:rPr lang="en-US" dirty="0"/>
            </a:br>
            <a:br>
              <a:rPr lang="en-US" dirty="0"/>
            </a:br>
            <a:r>
              <a:rPr lang="en-US" dirty="0"/>
              <a:t>Charts, graphs and graphics can be positioned over the grey box.</a:t>
            </a:r>
            <a:br>
              <a:rPr lang="en-US" dirty="0"/>
            </a:br>
            <a:br>
              <a:rPr lang="en-US" dirty="0"/>
            </a:br>
            <a:br>
              <a:rPr lang="en-US" dirty="0"/>
            </a:br>
            <a:r>
              <a:rPr lang="en-US" dirty="0"/>
              <a:t>Body text</a:t>
            </a:r>
          </a:p>
        </p:txBody>
      </p:sp>
      <p:sp>
        <p:nvSpPr>
          <p:cNvPr id="12" name="Title 1"/>
          <p:cNvSpPr>
            <a:spLocks noGrp="1"/>
          </p:cNvSpPr>
          <p:nvPr>
            <p:ph type="ctrTitle" hasCustomPrompt="1"/>
          </p:nvPr>
        </p:nvSpPr>
        <p:spPr>
          <a:xfrm>
            <a:off x="388801" y="399926"/>
            <a:ext cx="1260000" cy="212075"/>
          </a:xfrm>
          <a:prstGeom prst="rect">
            <a:avLst/>
          </a:prstGeom>
          <a:solidFill>
            <a:schemeClr val="accent1"/>
          </a:solidFill>
        </p:spPr>
        <p:txBody>
          <a:bodyPr wrap="square" lIns="36000" tIns="18000" rIns="0" bIns="0" anchor="ctr" anchorCtr="0">
            <a:noAutofit/>
          </a:bodyPr>
          <a:lstStyle>
            <a:lvl1pPr algn="l">
              <a:defRPr sz="1400" b="1" baseline="0">
                <a:solidFill>
                  <a:schemeClr val="bg1"/>
                </a:solidFill>
              </a:defRPr>
            </a:lvl1pPr>
          </a:lstStyle>
          <a:p>
            <a:r>
              <a:rPr lang="en-US" dirty="0"/>
              <a:t>INSERT TITLE</a:t>
            </a:r>
          </a:p>
        </p:txBody>
      </p:sp>
      <p:sp>
        <p:nvSpPr>
          <p:cNvPr id="13" name="Text Placeholder 3"/>
          <p:cNvSpPr>
            <a:spLocks noGrp="1"/>
          </p:cNvSpPr>
          <p:nvPr>
            <p:ph type="body" sz="quarter" idx="13" hasCustomPrompt="1"/>
          </p:nvPr>
        </p:nvSpPr>
        <p:spPr>
          <a:xfrm>
            <a:off x="388801" y="612002"/>
            <a:ext cx="7941600" cy="251999"/>
          </a:xfrm>
          <a:prstGeom prst="rect">
            <a:avLst/>
          </a:prstGeom>
          <a:noFill/>
        </p:spPr>
        <p:txBody>
          <a:bodyPr lIns="36000" tIns="18000" rIns="0" bIns="0" anchor="ctr" anchorCtr="0"/>
          <a:lstStyle>
            <a:lvl1pPr marL="0" indent="0">
              <a:buNone/>
              <a:defRPr sz="1400" b="1"/>
            </a:lvl1pPr>
          </a:lstStyle>
          <a:p>
            <a:pPr lvl="0"/>
            <a:r>
              <a:rPr lang="en-US" dirty="0"/>
              <a:t>TEXT IN HERE</a:t>
            </a:r>
          </a:p>
        </p:txBody>
      </p:sp>
    </p:spTree>
    <p:extLst>
      <p:ext uri="{BB962C8B-B14F-4D97-AF65-F5344CB8AC3E}">
        <p14:creationId xmlns:p14="http://schemas.microsoft.com/office/powerpoint/2010/main" val="237913609"/>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ayout - 3 column">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406593E-52CF-5B45-8CFF-7309163A4729}" type="slidenum">
              <a:rPr lang="en-US" smtClean="0"/>
              <a:pPr/>
              <a:t>‹#›</a:t>
            </a:fld>
            <a:endParaRPr lang="en-US"/>
          </a:p>
        </p:txBody>
      </p:sp>
      <p:sp>
        <p:nvSpPr>
          <p:cNvPr id="5" name="Text Placeholder 9"/>
          <p:cNvSpPr>
            <a:spLocks noGrp="1"/>
          </p:cNvSpPr>
          <p:nvPr>
            <p:ph type="body" sz="quarter" idx="11" hasCustomPrompt="1"/>
          </p:nvPr>
        </p:nvSpPr>
        <p:spPr>
          <a:xfrm>
            <a:off x="431999" y="1080000"/>
            <a:ext cx="2160000" cy="3703500"/>
          </a:xfrm>
          <a:prstGeom prst="rect">
            <a:avLst/>
          </a:prstGeom>
        </p:spPr>
        <p:txBody>
          <a:bodyPr lIns="0" tIns="0" rIns="0" bIns="0" numCol="1" spcCol="360000"/>
          <a:lstStyle>
            <a:lvl1pPr marL="0" indent="0" algn="l">
              <a:buNone/>
              <a:defRPr sz="1200"/>
            </a:lvl1pPr>
            <a:lvl2pPr algn="l">
              <a:defRPr/>
            </a:lvl2pPr>
            <a:lvl3pPr algn="l">
              <a:defRPr/>
            </a:lvl3pPr>
            <a:lvl4pPr algn="l">
              <a:defRPr/>
            </a:lvl4pPr>
            <a:lvl5pPr algn="l">
              <a:defRPr/>
            </a:lvl5pPr>
          </a:lstStyle>
          <a:p>
            <a:pPr lvl="0"/>
            <a:r>
              <a:rPr lang="en-US" dirty="0"/>
              <a:t>Body text</a:t>
            </a:r>
          </a:p>
          <a:p>
            <a:pPr lvl="0"/>
            <a:endParaRPr lang="en-US" dirty="0"/>
          </a:p>
        </p:txBody>
      </p:sp>
      <p:sp>
        <p:nvSpPr>
          <p:cNvPr id="11" name="Text Placeholder 9"/>
          <p:cNvSpPr>
            <a:spLocks noGrp="1"/>
          </p:cNvSpPr>
          <p:nvPr>
            <p:ph type="body" sz="quarter" idx="12" hasCustomPrompt="1"/>
          </p:nvPr>
        </p:nvSpPr>
        <p:spPr>
          <a:xfrm>
            <a:off x="2880000" y="1080000"/>
            <a:ext cx="2160000" cy="3703500"/>
          </a:xfrm>
          <a:prstGeom prst="rect">
            <a:avLst/>
          </a:prstGeom>
        </p:spPr>
        <p:txBody>
          <a:bodyPr lIns="0" tIns="0" rIns="0" bIns="0" numCol="1" spcCol="360000"/>
          <a:lstStyle>
            <a:lvl1pPr marL="0" indent="0" algn="l">
              <a:buNone/>
              <a:defRPr sz="1200"/>
            </a:lvl1pPr>
            <a:lvl2pPr algn="l">
              <a:defRPr/>
            </a:lvl2pPr>
            <a:lvl3pPr algn="l">
              <a:defRPr/>
            </a:lvl3pPr>
            <a:lvl4pPr algn="l">
              <a:defRPr/>
            </a:lvl4pPr>
            <a:lvl5pPr algn="l">
              <a:defRPr/>
            </a:lvl5pPr>
          </a:lstStyle>
          <a:p>
            <a:pPr lvl="0"/>
            <a:r>
              <a:rPr lang="en-US" dirty="0"/>
              <a:t>Body text</a:t>
            </a:r>
          </a:p>
          <a:p>
            <a:pPr lvl="0"/>
            <a:endParaRPr lang="en-US" dirty="0"/>
          </a:p>
        </p:txBody>
      </p:sp>
      <p:sp>
        <p:nvSpPr>
          <p:cNvPr id="12" name="Text Placeholder 9"/>
          <p:cNvSpPr>
            <a:spLocks noGrp="1"/>
          </p:cNvSpPr>
          <p:nvPr>
            <p:ph type="body" sz="quarter" idx="13" hasCustomPrompt="1"/>
          </p:nvPr>
        </p:nvSpPr>
        <p:spPr>
          <a:xfrm>
            <a:off x="5328002" y="1080000"/>
            <a:ext cx="3455999" cy="3703500"/>
          </a:xfrm>
          <a:prstGeom prst="rect">
            <a:avLst/>
          </a:prstGeom>
        </p:spPr>
        <p:txBody>
          <a:bodyPr lIns="0" tIns="0" rIns="0" bIns="0" numCol="1" spcCol="360000"/>
          <a:lstStyle>
            <a:lvl1pPr marL="171446" indent="-171446" algn="l">
              <a:buClr>
                <a:schemeClr val="accent2"/>
              </a:buClr>
              <a:buFont typeface="Arial" charset="0"/>
              <a:buChar char="•"/>
              <a:defRPr sz="1200"/>
            </a:lvl1pPr>
            <a:lvl2pPr algn="l">
              <a:defRPr/>
            </a:lvl2pPr>
            <a:lvl3pPr algn="l">
              <a:defRPr/>
            </a:lvl3pPr>
            <a:lvl4pPr algn="l">
              <a:defRPr/>
            </a:lvl4pPr>
            <a:lvl5pPr algn="l">
              <a:defRPr/>
            </a:lvl5pPr>
          </a:lstStyle>
          <a:p>
            <a:pPr lvl="0"/>
            <a:r>
              <a:rPr lang="en-US" dirty="0"/>
              <a:t>Bullet points</a:t>
            </a:r>
          </a:p>
          <a:p>
            <a:pPr lvl="0"/>
            <a:endParaRPr lang="en-US" dirty="0"/>
          </a:p>
        </p:txBody>
      </p:sp>
      <p:sp>
        <p:nvSpPr>
          <p:cNvPr id="13" name="Title 1"/>
          <p:cNvSpPr>
            <a:spLocks noGrp="1"/>
          </p:cNvSpPr>
          <p:nvPr>
            <p:ph type="ctrTitle" hasCustomPrompt="1"/>
          </p:nvPr>
        </p:nvSpPr>
        <p:spPr>
          <a:xfrm>
            <a:off x="388801" y="399926"/>
            <a:ext cx="1260000" cy="212075"/>
          </a:xfrm>
          <a:prstGeom prst="rect">
            <a:avLst/>
          </a:prstGeom>
          <a:solidFill>
            <a:schemeClr val="accent1"/>
          </a:solidFill>
        </p:spPr>
        <p:txBody>
          <a:bodyPr wrap="square" lIns="36000" tIns="18000" rIns="0" bIns="0" anchor="ctr" anchorCtr="0">
            <a:noAutofit/>
          </a:bodyPr>
          <a:lstStyle>
            <a:lvl1pPr algn="l">
              <a:defRPr sz="1400" b="1" baseline="0">
                <a:solidFill>
                  <a:schemeClr val="bg1"/>
                </a:solidFill>
              </a:defRPr>
            </a:lvl1pPr>
          </a:lstStyle>
          <a:p>
            <a:r>
              <a:rPr lang="en-US" dirty="0"/>
              <a:t>INSERT TITLE</a:t>
            </a:r>
          </a:p>
        </p:txBody>
      </p:sp>
      <p:sp>
        <p:nvSpPr>
          <p:cNvPr id="14" name="Text Placeholder 3"/>
          <p:cNvSpPr>
            <a:spLocks noGrp="1"/>
          </p:cNvSpPr>
          <p:nvPr>
            <p:ph type="body" sz="quarter" idx="14" hasCustomPrompt="1"/>
          </p:nvPr>
        </p:nvSpPr>
        <p:spPr>
          <a:xfrm>
            <a:off x="388801" y="612002"/>
            <a:ext cx="7941600" cy="251999"/>
          </a:xfrm>
          <a:prstGeom prst="rect">
            <a:avLst/>
          </a:prstGeom>
          <a:noFill/>
        </p:spPr>
        <p:txBody>
          <a:bodyPr lIns="36000" tIns="18000" rIns="0" bIns="0" anchor="ctr" anchorCtr="0"/>
          <a:lstStyle>
            <a:lvl1pPr marL="0" indent="0">
              <a:buNone/>
              <a:defRPr sz="1400" b="1"/>
            </a:lvl1pPr>
          </a:lstStyle>
          <a:p>
            <a:pPr lvl="0"/>
            <a:r>
              <a:rPr lang="en-US" dirty="0"/>
              <a:t>TEXT IN HERE</a:t>
            </a:r>
          </a:p>
        </p:txBody>
      </p:sp>
    </p:spTree>
    <p:extLst>
      <p:ext uri="{BB962C8B-B14F-4D97-AF65-F5344CB8AC3E}">
        <p14:creationId xmlns:p14="http://schemas.microsoft.com/office/powerpoint/2010/main" val="14528189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ayout - 2 row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406593E-52CF-5B45-8CFF-7309163A4729}" type="slidenum">
              <a:rPr lang="en-US" smtClean="0"/>
              <a:pPr/>
              <a:t>‹#›</a:t>
            </a:fld>
            <a:endParaRPr lang="en-US"/>
          </a:p>
        </p:txBody>
      </p:sp>
      <p:sp>
        <p:nvSpPr>
          <p:cNvPr id="5" name="Text Placeholder 9"/>
          <p:cNvSpPr>
            <a:spLocks noGrp="1"/>
          </p:cNvSpPr>
          <p:nvPr>
            <p:ph type="body" sz="quarter" idx="11" hasCustomPrompt="1"/>
          </p:nvPr>
        </p:nvSpPr>
        <p:spPr>
          <a:xfrm>
            <a:off x="431999" y="1080002"/>
            <a:ext cx="8352000" cy="1670075"/>
          </a:xfrm>
          <a:prstGeom prst="rect">
            <a:avLst/>
          </a:prstGeom>
        </p:spPr>
        <p:txBody>
          <a:bodyPr lIns="0" tIns="0" rIns="0" bIns="0" numCol="1" spcCol="360000"/>
          <a:lstStyle>
            <a:lvl1pPr marL="0" indent="0" algn="l">
              <a:buNone/>
              <a:defRPr sz="1200"/>
            </a:lvl1pPr>
            <a:lvl2pPr algn="l">
              <a:defRPr/>
            </a:lvl2pPr>
            <a:lvl3pPr algn="l">
              <a:defRPr/>
            </a:lvl3pPr>
            <a:lvl4pPr algn="l">
              <a:defRPr/>
            </a:lvl4pPr>
            <a:lvl5pPr algn="l">
              <a:defRPr/>
            </a:lvl5pPr>
          </a:lstStyle>
          <a:p>
            <a:pPr lvl="0"/>
            <a:r>
              <a:rPr lang="en-US" dirty="0"/>
              <a:t>Body text</a:t>
            </a:r>
          </a:p>
          <a:p>
            <a:pPr lvl="0"/>
            <a:endParaRPr lang="en-US" dirty="0"/>
          </a:p>
        </p:txBody>
      </p:sp>
      <p:sp>
        <p:nvSpPr>
          <p:cNvPr id="7" name="Text Placeholder 9"/>
          <p:cNvSpPr>
            <a:spLocks noGrp="1"/>
          </p:cNvSpPr>
          <p:nvPr>
            <p:ph type="body" sz="quarter" idx="13" hasCustomPrompt="1"/>
          </p:nvPr>
        </p:nvSpPr>
        <p:spPr>
          <a:xfrm>
            <a:off x="432000" y="2966078"/>
            <a:ext cx="8352000" cy="1817423"/>
          </a:xfrm>
          <a:prstGeom prst="rect">
            <a:avLst/>
          </a:prstGeom>
        </p:spPr>
        <p:txBody>
          <a:bodyPr lIns="0" tIns="0" rIns="0" bIns="0" numCol="1" spcCol="360000"/>
          <a:lstStyle>
            <a:lvl1pPr marL="171446" indent="-171446" algn="l">
              <a:buClr>
                <a:schemeClr val="accent2"/>
              </a:buClr>
              <a:buFont typeface="Arial" charset="0"/>
              <a:buChar char="•"/>
              <a:defRPr sz="1200"/>
            </a:lvl1pPr>
            <a:lvl2pPr algn="l">
              <a:defRPr/>
            </a:lvl2pPr>
            <a:lvl3pPr algn="l">
              <a:defRPr/>
            </a:lvl3pPr>
            <a:lvl4pPr algn="l">
              <a:defRPr/>
            </a:lvl4pPr>
            <a:lvl5pPr algn="l">
              <a:defRPr/>
            </a:lvl5pPr>
          </a:lstStyle>
          <a:p>
            <a:pPr lvl="0"/>
            <a:r>
              <a:rPr lang="en-US" dirty="0"/>
              <a:t>Bullet points</a:t>
            </a:r>
          </a:p>
          <a:p>
            <a:pPr lvl="0"/>
            <a:endParaRPr lang="en-US" dirty="0"/>
          </a:p>
        </p:txBody>
      </p:sp>
      <p:sp>
        <p:nvSpPr>
          <p:cNvPr id="11" name="Title 1"/>
          <p:cNvSpPr>
            <a:spLocks noGrp="1"/>
          </p:cNvSpPr>
          <p:nvPr>
            <p:ph type="ctrTitle" hasCustomPrompt="1"/>
          </p:nvPr>
        </p:nvSpPr>
        <p:spPr>
          <a:xfrm>
            <a:off x="388801" y="399926"/>
            <a:ext cx="1260000" cy="212075"/>
          </a:xfrm>
          <a:prstGeom prst="rect">
            <a:avLst/>
          </a:prstGeom>
          <a:solidFill>
            <a:schemeClr val="accent1"/>
          </a:solidFill>
        </p:spPr>
        <p:txBody>
          <a:bodyPr wrap="square" lIns="36000" tIns="18000" rIns="0" bIns="0" anchor="ctr" anchorCtr="0">
            <a:noAutofit/>
          </a:bodyPr>
          <a:lstStyle>
            <a:lvl1pPr algn="l">
              <a:defRPr sz="1400" b="1" baseline="0">
                <a:solidFill>
                  <a:schemeClr val="bg1"/>
                </a:solidFill>
              </a:defRPr>
            </a:lvl1pPr>
          </a:lstStyle>
          <a:p>
            <a:r>
              <a:rPr lang="en-US" dirty="0"/>
              <a:t>INSERT TITLE</a:t>
            </a:r>
          </a:p>
        </p:txBody>
      </p:sp>
      <p:sp>
        <p:nvSpPr>
          <p:cNvPr id="12" name="Text Placeholder 3"/>
          <p:cNvSpPr>
            <a:spLocks noGrp="1"/>
          </p:cNvSpPr>
          <p:nvPr>
            <p:ph type="body" sz="quarter" idx="14" hasCustomPrompt="1"/>
          </p:nvPr>
        </p:nvSpPr>
        <p:spPr>
          <a:xfrm>
            <a:off x="388801" y="612002"/>
            <a:ext cx="7941600" cy="251999"/>
          </a:xfrm>
          <a:prstGeom prst="rect">
            <a:avLst/>
          </a:prstGeom>
          <a:noFill/>
        </p:spPr>
        <p:txBody>
          <a:bodyPr lIns="36000" tIns="18000" rIns="0" bIns="0" anchor="ctr" anchorCtr="0"/>
          <a:lstStyle>
            <a:lvl1pPr marL="0" indent="0">
              <a:buNone/>
              <a:defRPr sz="1400" b="1"/>
            </a:lvl1pPr>
          </a:lstStyle>
          <a:p>
            <a:pPr lvl="0"/>
            <a:r>
              <a:rPr lang="en-US" dirty="0"/>
              <a:t>TEXT IN HERE</a:t>
            </a:r>
          </a:p>
        </p:txBody>
      </p:sp>
    </p:spTree>
    <p:extLst>
      <p:ext uri="{BB962C8B-B14F-4D97-AF65-F5344CB8AC3E}">
        <p14:creationId xmlns:p14="http://schemas.microsoft.com/office/powerpoint/2010/main" val="5303665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ABFA0694-EBD1-350F-F3F3-018D2F80E20F}"/>
              </a:ext>
            </a:extLst>
          </p:cNvPr>
          <p:cNvPicPr>
            <a:picLocks noChangeAspect="1"/>
          </p:cNvPicPr>
          <p:nvPr/>
        </p:nvPicPr>
        <p:blipFill>
          <a:blip r:embed="rId2"/>
          <a:stretch>
            <a:fillRect/>
          </a:stretch>
        </p:blipFill>
        <p:spPr>
          <a:xfrm>
            <a:off x="3126658" y="895837"/>
            <a:ext cx="2890682" cy="1974668"/>
          </a:xfrm>
          <a:prstGeom prst="rect">
            <a:avLst/>
          </a:prstGeom>
        </p:spPr>
      </p:pic>
      <p:grpSp>
        <p:nvGrpSpPr>
          <p:cNvPr id="6" name="Group 5">
            <a:extLst>
              <a:ext uri="{FF2B5EF4-FFF2-40B4-BE49-F238E27FC236}">
                <a16:creationId xmlns:a16="http://schemas.microsoft.com/office/drawing/2014/main" id="{19E22031-8083-DC13-712C-7CAD7B45112E}"/>
              </a:ext>
            </a:extLst>
          </p:cNvPr>
          <p:cNvGrpSpPr/>
          <p:nvPr/>
        </p:nvGrpSpPr>
        <p:grpSpPr>
          <a:xfrm>
            <a:off x="1589100" y="3624852"/>
            <a:ext cx="5965801" cy="1285195"/>
            <a:chOff x="2118800" y="4833136"/>
            <a:chExt cx="7954401" cy="1713593"/>
          </a:xfrm>
        </p:grpSpPr>
        <p:grpSp>
          <p:nvGrpSpPr>
            <p:cNvPr id="26" name="Group 25">
              <a:extLst>
                <a:ext uri="{FF2B5EF4-FFF2-40B4-BE49-F238E27FC236}">
                  <a16:creationId xmlns:a16="http://schemas.microsoft.com/office/drawing/2014/main" id="{B77E99CD-DEC9-F217-2828-FE6C0D219583}"/>
                </a:ext>
              </a:extLst>
            </p:cNvPr>
            <p:cNvGrpSpPr/>
            <p:nvPr userDrawn="1"/>
          </p:nvGrpSpPr>
          <p:grpSpPr>
            <a:xfrm>
              <a:off x="4785477" y="6044787"/>
              <a:ext cx="2621047" cy="501942"/>
              <a:chOff x="4691357" y="5880763"/>
              <a:chExt cx="3231057" cy="618762"/>
            </a:xfrm>
          </p:grpSpPr>
          <p:pic>
            <p:nvPicPr>
              <p:cNvPr id="27" name="Picture 26" descr="Text&#10;&#10;Description automatically generated">
                <a:extLst>
                  <a:ext uri="{FF2B5EF4-FFF2-40B4-BE49-F238E27FC236}">
                    <a16:creationId xmlns:a16="http://schemas.microsoft.com/office/drawing/2014/main" id="{349A8687-F122-6832-99E8-F4C0AC09CE1D}"/>
                  </a:ext>
                </a:extLst>
              </p:cNvPr>
              <p:cNvPicPr>
                <a:picLocks noChangeAspect="1"/>
              </p:cNvPicPr>
              <p:nvPr userDrawn="1"/>
            </p:nvPicPr>
            <p:blipFill rotWithShape="1">
              <a:blip r:embed="rId3"/>
              <a:srcRect t="42322"/>
              <a:stretch/>
            </p:blipFill>
            <p:spPr>
              <a:xfrm>
                <a:off x="4691357" y="5880763"/>
                <a:ext cx="1072783" cy="618762"/>
              </a:xfrm>
              <a:prstGeom prst="rect">
                <a:avLst/>
              </a:prstGeom>
            </p:spPr>
          </p:pic>
          <p:pic>
            <p:nvPicPr>
              <p:cNvPr id="28" name="Picture 27">
                <a:extLst>
                  <a:ext uri="{FF2B5EF4-FFF2-40B4-BE49-F238E27FC236}">
                    <a16:creationId xmlns:a16="http://schemas.microsoft.com/office/drawing/2014/main" id="{DA4B3DCD-7B71-F9C8-4702-CD9DF043D147}"/>
                  </a:ext>
                </a:extLst>
              </p:cNvPr>
              <p:cNvPicPr>
                <a:picLocks noChangeAspect="1"/>
              </p:cNvPicPr>
              <p:nvPr userDrawn="1"/>
            </p:nvPicPr>
            <p:blipFill>
              <a:blip r:embed="rId4"/>
              <a:stretch>
                <a:fillRect/>
              </a:stretch>
            </p:blipFill>
            <p:spPr>
              <a:xfrm>
                <a:off x="6433101" y="5986735"/>
                <a:ext cx="1489313" cy="406819"/>
              </a:xfrm>
              <a:prstGeom prst="rect">
                <a:avLst/>
              </a:prstGeom>
            </p:spPr>
          </p:pic>
        </p:grpSp>
        <p:pic>
          <p:nvPicPr>
            <p:cNvPr id="29" name="Picture 28" descr="Text&#10;&#10;Description automatically generated">
              <a:extLst>
                <a:ext uri="{FF2B5EF4-FFF2-40B4-BE49-F238E27FC236}">
                  <a16:creationId xmlns:a16="http://schemas.microsoft.com/office/drawing/2014/main" id="{57715D02-EE12-190B-7961-9B8065D27B83}"/>
                </a:ext>
              </a:extLst>
            </p:cNvPr>
            <p:cNvPicPr>
              <a:picLocks noChangeAspect="1"/>
            </p:cNvPicPr>
            <p:nvPr userDrawn="1"/>
          </p:nvPicPr>
          <p:blipFill rotWithShape="1">
            <a:blip r:embed="rId3"/>
            <a:srcRect t="18506" b="58331"/>
            <a:stretch/>
          </p:blipFill>
          <p:spPr>
            <a:xfrm>
              <a:off x="5435717" y="5677171"/>
              <a:ext cx="1320567" cy="305883"/>
            </a:xfrm>
            <a:prstGeom prst="rect">
              <a:avLst/>
            </a:prstGeom>
          </p:spPr>
        </p:pic>
        <p:grpSp>
          <p:nvGrpSpPr>
            <p:cNvPr id="5" name="Group 4">
              <a:extLst>
                <a:ext uri="{FF2B5EF4-FFF2-40B4-BE49-F238E27FC236}">
                  <a16:creationId xmlns:a16="http://schemas.microsoft.com/office/drawing/2014/main" id="{2F4AB84F-D1B7-4B0E-7A90-7E8692034993}"/>
                </a:ext>
              </a:extLst>
            </p:cNvPr>
            <p:cNvGrpSpPr/>
            <p:nvPr userDrawn="1"/>
          </p:nvGrpSpPr>
          <p:grpSpPr>
            <a:xfrm>
              <a:off x="2118800" y="4833136"/>
              <a:ext cx="7954401" cy="867414"/>
              <a:chOff x="1458680" y="4833136"/>
              <a:chExt cx="7954401" cy="867414"/>
            </a:xfrm>
          </p:grpSpPr>
          <p:grpSp>
            <p:nvGrpSpPr>
              <p:cNvPr id="15" name="Group 14">
                <a:extLst>
                  <a:ext uri="{FF2B5EF4-FFF2-40B4-BE49-F238E27FC236}">
                    <a16:creationId xmlns:a16="http://schemas.microsoft.com/office/drawing/2014/main" id="{83139666-3B91-BEF7-068E-EBBB6D0A1E6F}"/>
                  </a:ext>
                </a:extLst>
              </p:cNvPr>
              <p:cNvGrpSpPr/>
              <p:nvPr userDrawn="1"/>
            </p:nvGrpSpPr>
            <p:grpSpPr>
              <a:xfrm>
                <a:off x="2778919" y="5027100"/>
                <a:ext cx="6634162" cy="479484"/>
                <a:chOff x="2082181" y="4686365"/>
                <a:chExt cx="8178165" cy="591078"/>
              </a:xfrm>
            </p:grpSpPr>
            <p:pic>
              <p:nvPicPr>
                <p:cNvPr id="17" name="Picture 16" descr="A picture containing logo&#10;&#10;Description automatically generated">
                  <a:extLst>
                    <a:ext uri="{FF2B5EF4-FFF2-40B4-BE49-F238E27FC236}">
                      <a16:creationId xmlns:a16="http://schemas.microsoft.com/office/drawing/2014/main" id="{6B76931B-3CCA-D09A-F713-B6321F33CEF1}"/>
                    </a:ext>
                  </a:extLst>
                </p:cNvPr>
                <p:cNvPicPr>
                  <a:picLocks noChangeAspect="1"/>
                </p:cNvPicPr>
                <p:nvPr userDrawn="1"/>
              </p:nvPicPr>
              <p:blipFill>
                <a:blip r:embed="rId5"/>
                <a:stretch>
                  <a:fillRect/>
                </a:stretch>
              </p:blipFill>
              <p:spPr>
                <a:xfrm>
                  <a:off x="2082181" y="4741385"/>
                  <a:ext cx="1138533" cy="481030"/>
                </a:xfrm>
                <a:prstGeom prst="rect">
                  <a:avLst/>
                </a:prstGeom>
              </p:spPr>
            </p:pic>
            <p:pic>
              <p:nvPicPr>
                <p:cNvPr id="22" name="Picture 21" descr="Graphical user interface, text&#10;&#10;Description automatically generated">
                  <a:extLst>
                    <a:ext uri="{FF2B5EF4-FFF2-40B4-BE49-F238E27FC236}">
                      <a16:creationId xmlns:a16="http://schemas.microsoft.com/office/drawing/2014/main" id="{235CABB6-E929-8588-9E48-C8919CC04D8E}"/>
                    </a:ext>
                  </a:extLst>
                </p:cNvPr>
                <p:cNvPicPr>
                  <a:picLocks noChangeAspect="1"/>
                </p:cNvPicPr>
                <p:nvPr userDrawn="1"/>
              </p:nvPicPr>
              <p:blipFill>
                <a:blip r:embed="rId6"/>
                <a:stretch>
                  <a:fillRect/>
                </a:stretch>
              </p:blipFill>
              <p:spPr>
                <a:xfrm>
                  <a:off x="7054891" y="4686365"/>
                  <a:ext cx="1590280" cy="591078"/>
                </a:xfrm>
                <a:prstGeom prst="rect">
                  <a:avLst/>
                </a:prstGeom>
              </p:spPr>
            </p:pic>
            <p:pic>
              <p:nvPicPr>
                <p:cNvPr id="23" name="Picture 22" descr="A black and white image of a person's face&#10;&#10;Description automatically generated with low confidence">
                  <a:extLst>
                    <a:ext uri="{FF2B5EF4-FFF2-40B4-BE49-F238E27FC236}">
                      <a16:creationId xmlns:a16="http://schemas.microsoft.com/office/drawing/2014/main" id="{1583E71C-7B09-DA6C-75DF-1845B006BA7F}"/>
                    </a:ext>
                  </a:extLst>
                </p:cNvPr>
                <p:cNvPicPr>
                  <a:picLocks noChangeAspect="1"/>
                </p:cNvPicPr>
                <p:nvPr userDrawn="1"/>
              </p:nvPicPr>
              <p:blipFill>
                <a:blip r:embed="rId7"/>
                <a:stretch>
                  <a:fillRect/>
                </a:stretch>
              </p:blipFill>
              <p:spPr>
                <a:xfrm>
                  <a:off x="9285263" y="4861222"/>
                  <a:ext cx="975083" cy="241357"/>
                </a:xfrm>
                <a:prstGeom prst="rect">
                  <a:avLst/>
                </a:prstGeom>
              </p:spPr>
            </p:pic>
            <p:pic>
              <p:nvPicPr>
                <p:cNvPr id="24" name="Picture 23">
                  <a:extLst>
                    <a:ext uri="{FF2B5EF4-FFF2-40B4-BE49-F238E27FC236}">
                      <a16:creationId xmlns:a16="http://schemas.microsoft.com/office/drawing/2014/main" id="{858044CE-27E5-E85F-9EE1-41D3FC9591D6}"/>
                    </a:ext>
                  </a:extLst>
                </p:cNvPr>
                <p:cNvPicPr>
                  <a:picLocks noChangeAspect="1"/>
                </p:cNvPicPr>
                <p:nvPr userDrawn="1"/>
              </p:nvPicPr>
              <p:blipFill>
                <a:blip r:embed="rId8"/>
                <a:stretch>
                  <a:fillRect/>
                </a:stretch>
              </p:blipFill>
              <p:spPr>
                <a:xfrm>
                  <a:off x="3894246" y="4740804"/>
                  <a:ext cx="1268536" cy="482192"/>
                </a:xfrm>
                <a:prstGeom prst="rect">
                  <a:avLst/>
                </a:prstGeom>
              </p:spPr>
            </p:pic>
            <p:pic>
              <p:nvPicPr>
                <p:cNvPr id="25" name="Picture 24">
                  <a:extLst>
                    <a:ext uri="{FF2B5EF4-FFF2-40B4-BE49-F238E27FC236}">
                      <a16:creationId xmlns:a16="http://schemas.microsoft.com/office/drawing/2014/main" id="{9FC71E2F-5161-8ADE-DFF2-06A7D7474768}"/>
                    </a:ext>
                  </a:extLst>
                </p:cNvPr>
                <p:cNvPicPr>
                  <a:picLocks noChangeAspect="1"/>
                </p:cNvPicPr>
                <p:nvPr userDrawn="1"/>
              </p:nvPicPr>
              <p:blipFill>
                <a:blip r:embed="rId9"/>
                <a:stretch>
                  <a:fillRect/>
                </a:stretch>
              </p:blipFill>
              <p:spPr>
                <a:xfrm>
                  <a:off x="5881899" y="4711419"/>
                  <a:ext cx="444009" cy="562829"/>
                </a:xfrm>
                <a:prstGeom prst="rect">
                  <a:avLst/>
                </a:prstGeom>
              </p:spPr>
            </p:pic>
          </p:grpSp>
          <p:pic>
            <p:nvPicPr>
              <p:cNvPr id="14" name="Picture 13" descr="Text&#10;&#10;Description automatically generated">
                <a:extLst>
                  <a:ext uri="{FF2B5EF4-FFF2-40B4-BE49-F238E27FC236}">
                    <a16:creationId xmlns:a16="http://schemas.microsoft.com/office/drawing/2014/main" id="{C2A5B23C-F362-641D-C2E9-731A85E6EAED}"/>
                  </a:ext>
                </a:extLst>
              </p:cNvPr>
              <p:cNvPicPr>
                <a:picLocks noChangeAspect="1"/>
              </p:cNvPicPr>
              <p:nvPr userDrawn="1"/>
            </p:nvPicPr>
            <p:blipFill>
              <a:blip r:embed="rId10"/>
              <a:stretch>
                <a:fillRect/>
              </a:stretch>
            </p:blipFill>
            <p:spPr>
              <a:xfrm>
                <a:off x="1458680" y="4833136"/>
                <a:ext cx="867414" cy="867414"/>
              </a:xfrm>
              <a:prstGeom prst="rect">
                <a:avLst/>
              </a:prstGeom>
            </p:spPr>
          </p:pic>
        </p:grpSp>
      </p:grpSp>
      <p:sp>
        <p:nvSpPr>
          <p:cNvPr id="18" name="TextBox 17">
            <a:extLst>
              <a:ext uri="{FF2B5EF4-FFF2-40B4-BE49-F238E27FC236}">
                <a16:creationId xmlns:a16="http://schemas.microsoft.com/office/drawing/2014/main" id="{3A6C1911-912E-7C97-CB35-543419109F78}"/>
              </a:ext>
            </a:extLst>
          </p:cNvPr>
          <p:cNvSpPr txBox="1"/>
          <p:nvPr/>
        </p:nvSpPr>
        <p:spPr>
          <a:xfrm>
            <a:off x="2239407" y="3514050"/>
            <a:ext cx="4665186" cy="167418"/>
          </a:xfrm>
          <a:prstGeom prst="rect">
            <a:avLst/>
          </a:prstGeom>
          <a:noFill/>
        </p:spPr>
        <p:txBody>
          <a:bodyPr wrap="square">
            <a:spAutoFit/>
          </a:bodyPr>
          <a:lstStyle/>
          <a:p>
            <a:pPr algn="ctr"/>
            <a:r>
              <a:rPr lang="en-GB" sz="488" b="0" i="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MEMBERS OF THE ALLIANCE FOR DATA SCIENCE PROFESSIONALS</a:t>
            </a:r>
            <a:endParaRPr lang="en-US" sz="488" b="0" i="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239062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F77742E8-2901-F6C7-9FB4-2AE41A4D4D5B}"/>
              </a:ext>
            </a:extLst>
          </p:cNvPr>
          <p:cNvSpPr/>
          <p:nvPr/>
        </p:nvSpPr>
        <p:spPr>
          <a:xfrm>
            <a:off x="7463121" y="-1788455"/>
            <a:ext cx="3516404" cy="3516404"/>
          </a:xfrm>
          <a:prstGeom prst="ellipse">
            <a:avLst/>
          </a:prstGeom>
          <a:noFill/>
          <a:ln w="317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 name="Oval 3">
            <a:extLst>
              <a:ext uri="{FF2B5EF4-FFF2-40B4-BE49-F238E27FC236}">
                <a16:creationId xmlns:a16="http://schemas.microsoft.com/office/drawing/2014/main" id="{47C73F69-F6AA-37A0-D15E-61F5DB4861CF}"/>
              </a:ext>
            </a:extLst>
          </p:cNvPr>
          <p:cNvSpPr/>
          <p:nvPr/>
        </p:nvSpPr>
        <p:spPr>
          <a:xfrm>
            <a:off x="-1822074" y="3381941"/>
            <a:ext cx="3516404" cy="3516404"/>
          </a:xfrm>
          <a:prstGeom prst="ellipse">
            <a:avLst/>
          </a:prstGeom>
          <a:noFill/>
          <a:ln w="317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Tree>
    <p:extLst>
      <p:ext uri="{BB962C8B-B14F-4D97-AF65-F5344CB8AC3E}">
        <p14:creationId xmlns:p14="http://schemas.microsoft.com/office/powerpoint/2010/main" val="18047203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 orange">
    <p:bg>
      <p:bgPr>
        <a:solidFill>
          <a:schemeClr val="accent2"/>
        </a:solidFill>
        <a:effectLst/>
      </p:bgPr>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159999" y="2160001"/>
            <a:ext cx="5400000" cy="498598"/>
          </a:xfrm>
          <a:prstGeom prst="rect">
            <a:avLst/>
          </a:prstGeom>
        </p:spPr>
        <p:txBody>
          <a:bodyPr wrap="square" lIns="0" tIns="0" rIns="0" bIns="0" anchor="t" anchorCtr="0">
            <a:spAutoFit/>
          </a:bodyPr>
          <a:lstStyle>
            <a:lvl1pPr algn="l">
              <a:defRPr sz="3600" b="1">
                <a:solidFill>
                  <a:schemeClr val="bg1"/>
                </a:solidFill>
              </a:defRPr>
            </a:lvl1pPr>
          </a:lstStyle>
          <a:p>
            <a:r>
              <a:rPr lang="en-US" dirty="0"/>
              <a:t>Section Title</a:t>
            </a:r>
          </a:p>
        </p:txBody>
      </p:sp>
      <p:sp>
        <p:nvSpPr>
          <p:cNvPr id="10" name="Subtitle 2"/>
          <p:cNvSpPr>
            <a:spLocks noGrp="1"/>
          </p:cNvSpPr>
          <p:nvPr>
            <p:ph type="subTitle" idx="1" hasCustomPrompt="1"/>
          </p:nvPr>
        </p:nvSpPr>
        <p:spPr>
          <a:xfrm>
            <a:off x="2160000" y="3166992"/>
            <a:ext cx="5400000" cy="498598"/>
          </a:xfrm>
          <a:prstGeom prst="rect">
            <a:avLst/>
          </a:prstGeom>
        </p:spPr>
        <p:txBody>
          <a:bodyPr wrap="square" lIns="0" tIns="0" rIns="0" bIns="0">
            <a:spAutoFit/>
          </a:bodyPr>
          <a:lstStyle>
            <a:lvl1pPr marL="0" indent="0" algn="l">
              <a:spcBef>
                <a:spcPts val="0"/>
              </a:spcBef>
              <a:buNone/>
              <a:defRPr sz="1800">
                <a:solidFill>
                  <a:schemeClr val="bg1"/>
                </a:solidFill>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dirty="0"/>
              <a:t>A brief overview of what you will</a:t>
            </a:r>
            <a:br>
              <a:rPr lang="en-US" dirty="0"/>
            </a:br>
            <a:r>
              <a:rPr lang="en-US" dirty="0"/>
              <a:t>be talking about in this section</a:t>
            </a:r>
          </a:p>
        </p:txBody>
      </p:sp>
    </p:spTree>
    <p:extLst>
      <p:ext uri="{BB962C8B-B14F-4D97-AF65-F5344CB8AC3E}">
        <p14:creationId xmlns:p14="http://schemas.microsoft.com/office/powerpoint/2010/main" val="16022602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98EB4470-E484-1F7F-1226-4188B8A833AC}"/>
              </a:ext>
            </a:extLst>
          </p:cNvPr>
          <p:cNvPicPr>
            <a:picLocks noChangeAspect="1"/>
          </p:cNvPicPr>
          <p:nvPr/>
        </p:nvPicPr>
        <p:blipFill>
          <a:blip r:embed="rId2"/>
          <a:stretch>
            <a:fillRect/>
          </a:stretch>
        </p:blipFill>
        <p:spPr>
          <a:xfrm>
            <a:off x="3942469" y="492513"/>
            <a:ext cx="1259063" cy="860084"/>
          </a:xfrm>
          <a:prstGeom prst="rect">
            <a:avLst/>
          </a:prstGeom>
        </p:spPr>
      </p:pic>
      <p:grpSp>
        <p:nvGrpSpPr>
          <p:cNvPr id="18" name="Group 17">
            <a:extLst>
              <a:ext uri="{FF2B5EF4-FFF2-40B4-BE49-F238E27FC236}">
                <a16:creationId xmlns:a16="http://schemas.microsoft.com/office/drawing/2014/main" id="{B1115F8C-DF36-8918-9DB3-12E493787874}"/>
              </a:ext>
            </a:extLst>
          </p:cNvPr>
          <p:cNvGrpSpPr/>
          <p:nvPr/>
        </p:nvGrpSpPr>
        <p:grpSpPr>
          <a:xfrm>
            <a:off x="2062943" y="3640324"/>
            <a:ext cx="5018114" cy="1081037"/>
            <a:chOff x="2118800" y="4833136"/>
            <a:chExt cx="7954401" cy="1713593"/>
          </a:xfrm>
        </p:grpSpPr>
        <p:grpSp>
          <p:nvGrpSpPr>
            <p:cNvPr id="20" name="Group 19">
              <a:extLst>
                <a:ext uri="{FF2B5EF4-FFF2-40B4-BE49-F238E27FC236}">
                  <a16:creationId xmlns:a16="http://schemas.microsoft.com/office/drawing/2014/main" id="{076DC155-B738-F275-2FF5-F792C748D209}"/>
                </a:ext>
              </a:extLst>
            </p:cNvPr>
            <p:cNvGrpSpPr/>
            <p:nvPr userDrawn="1"/>
          </p:nvGrpSpPr>
          <p:grpSpPr>
            <a:xfrm>
              <a:off x="4785477" y="6044787"/>
              <a:ext cx="2621047" cy="501942"/>
              <a:chOff x="4691357" y="5880763"/>
              <a:chExt cx="3231057" cy="618762"/>
            </a:xfrm>
          </p:grpSpPr>
          <p:pic>
            <p:nvPicPr>
              <p:cNvPr id="30" name="Picture 29" descr="Text&#10;&#10;Description automatically generated">
                <a:extLst>
                  <a:ext uri="{FF2B5EF4-FFF2-40B4-BE49-F238E27FC236}">
                    <a16:creationId xmlns:a16="http://schemas.microsoft.com/office/drawing/2014/main" id="{5062285D-8768-9C37-5A59-7FAEA98ADFAB}"/>
                  </a:ext>
                </a:extLst>
              </p:cNvPr>
              <p:cNvPicPr>
                <a:picLocks noChangeAspect="1"/>
              </p:cNvPicPr>
              <p:nvPr userDrawn="1"/>
            </p:nvPicPr>
            <p:blipFill rotWithShape="1">
              <a:blip r:embed="rId3"/>
              <a:srcRect t="42322"/>
              <a:stretch/>
            </p:blipFill>
            <p:spPr>
              <a:xfrm>
                <a:off x="4691357" y="5880763"/>
                <a:ext cx="1072783" cy="618762"/>
              </a:xfrm>
              <a:prstGeom prst="rect">
                <a:avLst/>
              </a:prstGeom>
            </p:spPr>
          </p:pic>
          <p:pic>
            <p:nvPicPr>
              <p:cNvPr id="31" name="Picture 30">
                <a:extLst>
                  <a:ext uri="{FF2B5EF4-FFF2-40B4-BE49-F238E27FC236}">
                    <a16:creationId xmlns:a16="http://schemas.microsoft.com/office/drawing/2014/main" id="{F0F511DC-259F-6F5C-4E9B-11C4ED4307F1}"/>
                  </a:ext>
                </a:extLst>
              </p:cNvPr>
              <p:cNvPicPr>
                <a:picLocks noChangeAspect="1"/>
              </p:cNvPicPr>
              <p:nvPr userDrawn="1"/>
            </p:nvPicPr>
            <p:blipFill>
              <a:blip r:embed="rId4"/>
              <a:stretch>
                <a:fillRect/>
              </a:stretch>
            </p:blipFill>
            <p:spPr>
              <a:xfrm>
                <a:off x="6433101" y="5986735"/>
                <a:ext cx="1489313" cy="406819"/>
              </a:xfrm>
              <a:prstGeom prst="rect">
                <a:avLst/>
              </a:prstGeom>
            </p:spPr>
          </p:pic>
        </p:grpSp>
        <p:pic>
          <p:nvPicPr>
            <p:cNvPr id="21" name="Picture 20" descr="Text&#10;&#10;Description automatically generated">
              <a:extLst>
                <a:ext uri="{FF2B5EF4-FFF2-40B4-BE49-F238E27FC236}">
                  <a16:creationId xmlns:a16="http://schemas.microsoft.com/office/drawing/2014/main" id="{9C39364F-CEFC-AFDB-A2B9-E0B7EA6DC8DC}"/>
                </a:ext>
              </a:extLst>
            </p:cNvPr>
            <p:cNvPicPr>
              <a:picLocks noChangeAspect="1"/>
            </p:cNvPicPr>
            <p:nvPr userDrawn="1"/>
          </p:nvPicPr>
          <p:blipFill rotWithShape="1">
            <a:blip r:embed="rId3"/>
            <a:srcRect t="18506" b="58331"/>
            <a:stretch/>
          </p:blipFill>
          <p:spPr>
            <a:xfrm>
              <a:off x="5435717" y="5677171"/>
              <a:ext cx="1320567" cy="305883"/>
            </a:xfrm>
            <a:prstGeom prst="rect">
              <a:avLst/>
            </a:prstGeom>
          </p:spPr>
        </p:pic>
        <p:grpSp>
          <p:nvGrpSpPr>
            <p:cNvPr id="22" name="Group 21">
              <a:extLst>
                <a:ext uri="{FF2B5EF4-FFF2-40B4-BE49-F238E27FC236}">
                  <a16:creationId xmlns:a16="http://schemas.microsoft.com/office/drawing/2014/main" id="{A2894AF0-29D7-6033-D9B0-BA1AAF6E85BF}"/>
                </a:ext>
              </a:extLst>
            </p:cNvPr>
            <p:cNvGrpSpPr/>
            <p:nvPr userDrawn="1"/>
          </p:nvGrpSpPr>
          <p:grpSpPr>
            <a:xfrm>
              <a:off x="2118800" y="4833136"/>
              <a:ext cx="7954401" cy="867414"/>
              <a:chOff x="1458680" y="4833136"/>
              <a:chExt cx="7954401" cy="867414"/>
            </a:xfrm>
          </p:grpSpPr>
          <p:grpSp>
            <p:nvGrpSpPr>
              <p:cNvPr id="23" name="Group 22">
                <a:extLst>
                  <a:ext uri="{FF2B5EF4-FFF2-40B4-BE49-F238E27FC236}">
                    <a16:creationId xmlns:a16="http://schemas.microsoft.com/office/drawing/2014/main" id="{018FDBAF-DC3D-9FAA-ECFF-DAE45ADC50F0}"/>
                  </a:ext>
                </a:extLst>
              </p:cNvPr>
              <p:cNvGrpSpPr/>
              <p:nvPr userDrawn="1"/>
            </p:nvGrpSpPr>
            <p:grpSpPr>
              <a:xfrm>
                <a:off x="2778919" y="5047421"/>
                <a:ext cx="6634162" cy="456568"/>
                <a:chOff x="2082181" y="4711419"/>
                <a:chExt cx="8178165" cy="562829"/>
              </a:xfrm>
            </p:grpSpPr>
            <p:pic>
              <p:nvPicPr>
                <p:cNvPr id="25" name="Picture 24" descr="A picture containing logo&#10;&#10;Description automatically generated">
                  <a:extLst>
                    <a:ext uri="{FF2B5EF4-FFF2-40B4-BE49-F238E27FC236}">
                      <a16:creationId xmlns:a16="http://schemas.microsoft.com/office/drawing/2014/main" id="{807ADC2A-19C6-730D-F010-4776D99E9448}"/>
                    </a:ext>
                  </a:extLst>
                </p:cNvPr>
                <p:cNvPicPr>
                  <a:picLocks noChangeAspect="1"/>
                </p:cNvPicPr>
                <p:nvPr userDrawn="1"/>
              </p:nvPicPr>
              <p:blipFill>
                <a:blip r:embed="rId5"/>
                <a:stretch>
                  <a:fillRect/>
                </a:stretch>
              </p:blipFill>
              <p:spPr>
                <a:xfrm>
                  <a:off x="2082181" y="4741385"/>
                  <a:ext cx="1138533" cy="481030"/>
                </a:xfrm>
                <a:prstGeom prst="rect">
                  <a:avLst/>
                </a:prstGeom>
              </p:spPr>
            </p:pic>
            <p:pic>
              <p:nvPicPr>
                <p:cNvPr id="26" name="Picture 25">
                  <a:extLst>
                    <a:ext uri="{FF2B5EF4-FFF2-40B4-BE49-F238E27FC236}">
                      <a16:creationId xmlns:a16="http://schemas.microsoft.com/office/drawing/2014/main" id="{91BA08D3-6FF6-3764-E72A-A3960EED1099}"/>
                    </a:ext>
                  </a:extLst>
                </p:cNvPr>
                <p:cNvPicPr>
                  <a:picLocks noChangeAspect="1"/>
                </p:cNvPicPr>
                <p:nvPr userDrawn="1"/>
              </p:nvPicPr>
              <p:blipFill>
                <a:blip r:embed="rId6"/>
                <a:srcRect/>
                <a:stretch/>
              </p:blipFill>
              <p:spPr>
                <a:xfrm>
                  <a:off x="7054890" y="4771862"/>
                  <a:ext cx="1590279" cy="420074"/>
                </a:xfrm>
                <a:prstGeom prst="rect">
                  <a:avLst/>
                </a:prstGeom>
              </p:spPr>
            </p:pic>
            <p:pic>
              <p:nvPicPr>
                <p:cNvPr id="27" name="Picture 26" descr="A black and white image of a person's face&#10;&#10;Description automatically generated with low confidence">
                  <a:extLst>
                    <a:ext uri="{FF2B5EF4-FFF2-40B4-BE49-F238E27FC236}">
                      <a16:creationId xmlns:a16="http://schemas.microsoft.com/office/drawing/2014/main" id="{DC1AB2FC-1F0C-2885-CEC2-79D9160DE29A}"/>
                    </a:ext>
                  </a:extLst>
                </p:cNvPr>
                <p:cNvPicPr>
                  <a:picLocks noChangeAspect="1"/>
                </p:cNvPicPr>
                <p:nvPr userDrawn="1"/>
              </p:nvPicPr>
              <p:blipFill>
                <a:blip r:embed="rId7"/>
                <a:stretch>
                  <a:fillRect/>
                </a:stretch>
              </p:blipFill>
              <p:spPr>
                <a:xfrm>
                  <a:off x="9285263" y="4861222"/>
                  <a:ext cx="975083" cy="241357"/>
                </a:xfrm>
                <a:prstGeom prst="rect">
                  <a:avLst/>
                </a:prstGeom>
              </p:spPr>
            </p:pic>
            <p:pic>
              <p:nvPicPr>
                <p:cNvPr id="28" name="Picture 27">
                  <a:extLst>
                    <a:ext uri="{FF2B5EF4-FFF2-40B4-BE49-F238E27FC236}">
                      <a16:creationId xmlns:a16="http://schemas.microsoft.com/office/drawing/2014/main" id="{4BF627C5-12FE-EDF2-48F9-3896B3DC6227}"/>
                    </a:ext>
                  </a:extLst>
                </p:cNvPr>
                <p:cNvPicPr>
                  <a:picLocks noChangeAspect="1"/>
                </p:cNvPicPr>
                <p:nvPr userDrawn="1"/>
              </p:nvPicPr>
              <p:blipFill>
                <a:blip r:embed="rId8"/>
                <a:stretch>
                  <a:fillRect/>
                </a:stretch>
              </p:blipFill>
              <p:spPr>
                <a:xfrm>
                  <a:off x="3894246" y="4740804"/>
                  <a:ext cx="1268536" cy="482192"/>
                </a:xfrm>
                <a:prstGeom prst="rect">
                  <a:avLst/>
                </a:prstGeom>
              </p:spPr>
            </p:pic>
            <p:pic>
              <p:nvPicPr>
                <p:cNvPr id="29" name="Picture 28">
                  <a:extLst>
                    <a:ext uri="{FF2B5EF4-FFF2-40B4-BE49-F238E27FC236}">
                      <a16:creationId xmlns:a16="http://schemas.microsoft.com/office/drawing/2014/main" id="{1AC5D742-71E2-742D-469A-B698E7ECD97F}"/>
                    </a:ext>
                  </a:extLst>
                </p:cNvPr>
                <p:cNvPicPr>
                  <a:picLocks noChangeAspect="1"/>
                </p:cNvPicPr>
                <p:nvPr userDrawn="1"/>
              </p:nvPicPr>
              <p:blipFill>
                <a:blip r:embed="rId9"/>
                <a:stretch>
                  <a:fillRect/>
                </a:stretch>
              </p:blipFill>
              <p:spPr>
                <a:xfrm>
                  <a:off x="5881899" y="4711419"/>
                  <a:ext cx="444009" cy="562829"/>
                </a:xfrm>
                <a:prstGeom prst="rect">
                  <a:avLst/>
                </a:prstGeom>
              </p:spPr>
            </p:pic>
          </p:grpSp>
          <p:pic>
            <p:nvPicPr>
              <p:cNvPr id="24" name="Picture 23" descr="Text&#10;&#10;Description automatically generated">
                <a:extLst>
                  <a:ext uri="{FF2B5EF4-FFF2-40B4-BE49-F238E27FC236}">
                    <a16:creationId xmlns:a16="http://schemas.microsoft.com/office/drawing/2014/main" id="{1EE4B491-0BE2-E379-B879-00DB31155BCD}"/>
                  </a:ext>
                </a:extLst>
              </p:cNvPr>
              <p:cNvPicPr>
                <a:picLocks noChangeAspect="1"/>
              </p:cNvPicPr>
              <p:nvPr userDrawn="1"/>
            </p:nvPicPr>
            <p:blipFill>
              <a:blip r:embed="rId10"/>
              <a:stretch>
                <a:fillRect/>
              </a:stretch>
            </p:blipFill>
            <p:spPr>
              <a:xfrm>
                <a:off x="1458680" y="4833136"/>
                <a:ext cx="867414" cy="867414"/>
              </a:xfrm>
              <a:prstGeom prst="rect">
                <a:avLst/>
              </a:prstGeom>
            </p:spPr>
          </p:pic>
        </p:grpSp>
      </p:grpSp>
      <p:sp>
        <p:nvSpPr>
          <p:cNvPr id="16" name="TextBox 15">
            <a:extLst>
              <a:ext uri="{FF2B5EF4-FFF2-40B4-BE49-F238E27FC236}">
                <a16:creationId xmlns:a16="http://schemas.microsoft.com/office/drawing/2014/main" id="{65473B65-D513-954F-D898-861804157FFD}"/>
              </a:ext>
            </a:extLst>
          </p:cNvPr>
          <p:cNvSpPr txBox="1"/>
          <p:nvPr/>
        </p:nvSpPr>
        <p:spPr>
          <a:xfrm>
            <a:off x="2239407" y="3504019"/>
            <a:ext cx="4665186" cy="161583"/>
          </a:xfrm>
          <a:prstGeom prst="rect">
            <a:avLst/>
          </a:prstGeom>
          <a:noFill/>
        </p:spPr>
        <p:txBody>
          <a:bodyPr wrap="square">
            <a:spAutoFit/>
          </a:bodyPr>
          <a:lstStyle/>
          <a:p>
            <a:pPr algn="ctr"/>
            <a:r>
              <a:rPr lang="en-GB" sz="450" b="0" i="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MEMBERS OF THE ALLIANCE FOR DATA SCIENCE PROFESSIONALS</a:t>
            </a:r>
            <a:endParaRPr lang="en-US" sz="450" b="0" i="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8947745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28219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78295-11B6-E7B3-730C-5963112D1959}"/>
              </a:ext>
            </a:extLst>
          </p:cNvPr>
          <p:cNvSpPr>
            <a:spLocks noGrp="1"/>
          </p:cNvSpPr>
          <p:nvPr>
            <p:ph type="title"/>
          </p:nvPr>
        </p:nvSpPr>
        <p:spPr>
          <a:xfrm>
            <a:off x="521074" y="375047"/>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13648F0-60A1-85E5-4E36-A759AADF79D5}"/>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50895E-589F-A149-988B-B690607B2D6F}"/>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1CED0AB-B637-6AB4-E299-441C8C6279BC}"/>
              </a:ext>
            </a:extLst>
          </p:cNvPr>
          <p:cNvSpPr>
            <a:spLocks noGrp="1"/>
          </p:cNvSpPr>
          <p:nvPr>
            <p:ph type="dt" sz="half" idx="10"/>
          </p:nvPr>
        </p:nvSpPr>
        <p:spPr>
          <a:xfrm>
            <a:off x="628650" y="4767263"/>
            <a:ext cx="2057400" cy="273844"/>
          </a:xfrm>
          <a:prstGeom prst="rect">
            <a:avLst/>
          </a:prstGeom>
        </p:spPr>
        <p:txBody>
          <a:bodyPr/>
          <a:lstStyle/>
          <a:p>
            <a:fld id="{364EB73F-9748-41AD-B510-B682EB00FAA2}" type="datetimeFigureOut">
              <a:rPr lang="en-GB" smtClean="0"/>
              <a:t>28/04/2026</a:t>
            </a:fld>
            <a:endParaRPr lang="en-GB"/>
          </a:p>
        </p:txBody>
      </p:sp>
      <p:sp>
        <p:nvSpPr>
          <p:cNvPr id="6" name="Footer Placeholder 5">
            <a:extLst>
              <a:ext uri="{FF2B5EF4-FFF2-40B4-BE49-F238E27FC236}">
                <a16:creationId xmlns:a16="http://schemas.microsoft.com/office/drawing/2014/main" id="{843F4EDE-362E-5B19-2C89-DFBCC26DA174}"/>
              </a:ext>
            </a:extLst>
          </p:cNvPr>
          <p:cNvSpPr>
            <a:spLocks noGrp="1"/>
          </p:cNvSpPr>
          <p:nvPr>
            <p:ph type="ftr" sz="quarter" idx="11"/>
          </p:nvPr>
        </p:nvSpPr>
        <p:spPr>
          <a:xfrm>
            <a:off x="3028950" y="4767263"/>
            <a:ext cx="3086100" cy="273844"/>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23C7EF8B-73B7-1A56-C489-234A5994B7E2}"/>
              </a:ext>
            </a:extLst>
          </p:cNvPr>
          <p:cNvSpPr>
            <a:spLocks noGrp="1"/>
          </p:cNvSpPr>
          <p:nvPr>
            <p:ph type="sldNum" sz="quarter" idx="12"/>
          </p:nvPr>
        </p:nvSpPr>
        <p:spPr>
          <a:xfrm>
            <a:off x="6457950" y="4767263"/>
            <a:ext cx="2057400" cy="273844"/>
          </a:xfrm>
          <a:prstGeom prst="rect">
            <a:avLst/>
          </a:prstGeom>
        </p:spPr>
        <p:txBody>
          <a:bodyPr/>
          <a:lstStyle/>
          <a:p>
            <a:fld id="{D98CBAA7-DF47-4D53-B74F-84F9B06E0050}" type="slidenum">
              <a:rPr lang="en-GB" smtClean="0"/>
              <a:t>‹#›</a:t>
            </a:fld>
            <a:endParaRPr lang="en-GB"/>
          </a:p>
        </p:txBody>
      </p:sp>
    </p:spTree>
    <p:extLst>
      <p:ext uri="{BB962C8B-B14F-4D97-AF65-F5344CB8AC3E}">
        <p14:creationId xmlns:p14="http://schemas.microsoft.com/office/powerpoint/2010/main" val="18481531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4B9BF-B3E2-019F-D500-53A8A2205301}"/>
              </a:ext>
            </a:extLst>
          </p:cNvPr>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169184C5-0B5A-2A28-2F67-BDA5E68E4A53}"/>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4008763F-18FF-2D7B-9596-E934A5D4D880}"/>
              </a:ext>
            </a:extLst>
          </p:cNvPr>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4CEDFBB-F671-9E48-1408-923471402023}"/>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1EDB7FC0-E898-5E27-DD41-6950182E20E7}"/>
              </a:ext>
            </a:extLst>
          </p:cNvPr>
          <p:cNvSpPr>
            <a:spLocks noGrp="1"/>
          </p:cNvSpPr>
          <p:nvPr>
            <p:ph sz="quarter" idx="4"/>
          </p:nvPr>
        </p:nvSpPr>
        <p:spPr>
          <a:xfrm>
            <a:off x="4629150"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10356B3-0993-86B9-A584-E0F993324BFF}"/>
              </a:ext>
            </a:extLst>
          </p:cNvPr>
          <p:cNvSpPr>
            <a:spLocks noGrp="1"/>
          </p:cNvSpPr>
          <p:nvPr>
            <p:ph type="dt" sz="half" idx="10"/>
          </p:nvPr>
        </p:nvSpPr>
        <p:spPr>
          <a:xfrm>
            <a:off x="628650" y="4767263"/>
            <a:ext cx="2057400" cy="273844"/>
          </a:xfrm>
          <a:prstGeom prst="rect">
            <a:avLst/>
          </a:prstGeom>
        </p:spPr>
        <p:txBody>
          <a:bodyPr/>
          <a:lstStyle/>
          <a:p>
            <a:fld id="{364EB73F-9748-41AD-B510-B682EB00FAA2}" type="datetimeFigureOut">
              <a:rPr lang="en-GB" smtClean="0"/>
              <a:t>28/04/2026</a:t>
            </a:fld>
            <a:endParaRPr lang="en-GB"/>
          </a:p>
        </p:txBody>
      </p:sp>
      <p:sp>
        <p:nvSpPr>
          <p:cNvPr id="8" name="Footer Placeholder 7">
            <a:extLst>
              <a:ext uri="{FF2B5EF4-FFF2-40B4-BE49-F238E27FC236}">
                <a16:creationId xmlns:a16="http://schemas.microsoft.com/office/drawing/2014/main" id="{D9A14917-1966-5E8C-E908-7FE4B1C5836F}"/>
              </a:ext>
            </a:extLst>
          </p:cNvPr>
          <p:cNvSpPr>
            <a:spLocks noGrp="1"/>
          </p:cNvSpPr>
          <p:nvPr>
            <p:ph type="ftr" sz="quarter" idx="11"/>
          </p:nvPr>
        </p:nvSpPr>
        <p:spPr>
          <a:xfrm>
            <a:off x="3028950" y="4767263"/>
            <a:ext cx="3086100" cy="273844"/>
          </a:xfrm>
          <a:prstGeom prst="rect">
            <a:avLst/>
          </a:prstGeom>
        </p:spPr>
        <p:txBody>
          <a:bodyPr/>
          <a:lstStyle/>
          <a:p>
            <a:endParaRPr lang="en-GB"/>
          </a:p>
        </p:txBody>
      </p:sp>
      <p:sp>
        <p:nvSpPr>
          <p:cNvPr id="9" name="Slide Number Placeholder 8">
            <a:extLst>
              <a:ext uri="{FF2B5EF4-FFF2-40B4-BE49-F238E27FC236}">
                <a16:creationId xmlns:a16="http://schemas.microsoft.com/office/drawing/2014/main" id="{8FD778E7-A8DD-25C7-07A8-F36C06C67A36}"/>
              </a:ext>
            </a:extLst>
          </p:cNvPr>
          <p:cNvSpPr>
            <a:spLocks noGrp="1"/>
          </p:cNvSpPr>
          <p:nvPr>
            <p:ph type="sldNum" sz="quarter" idx="12"/>
          </p:nvPr>
        </p:nvSpPr>
        <p:spPr>
          <a:xfrm>
            <a:off x="6457950" y="4767263"/>
            <a:ext cx="2057400" cy="273844"/>
          </a:xfrm>
          <a:prstGeom prst="rect">
            <a:avLst/>
          </a:prstGeom>
        </p:spPr>
        <p:txBody>
          <a:bodyPr/>
          <a:lstStyle/>
          <a:p>
            <a:fld id="{D98CBAA7-DF47-4D53-B74F-84F9B06E0050}" type="slidenum">
              <a:rPr lang="en-GB" smtClean="0"/>
              <a:t>‹#›</a:t>
            </a:fld>
            <a:endParaRPr lang="en-GB"/>
          </a:p>
        </p:txBody>
      </p:sp>
    </p:spTree>
    <p:extLst>
      <p:ext uri="{BB962C8B-B14F-4D97-AF65-F5344CB8AC3E}">
        <p14:creationId xmlns:p14="http://schemas.microsoft.com/office/powerpoint/2010/main" val="38707208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084AF-4D7E-F040-BD81-4D37FEA17298}"/>
              </a:ext>
            </a:extLst>
          </p:cNvPr>
          <p:cNvSpPr>
            <a:spLocks noGrp="1"/>
          </p:cNvSpPr>
          <p:nvPr>
            <p:ph type="title"/>
          </p:nvPr>
        </p:nvSpPr>
        <p:spPr>
          <a:xfrm>
            <a:off x="521074" y="375047"/>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AAEA6E8-79B7-51F5-2EE5-BA3EF1C5B5BA}"/>
              </a:ext>
            </a:extLst>
          </p:cNvPr>
          <p:cNvSpPr>
            <a:spLocks noGrp="1"/>
          </p:cNvSpPr>
          <p:nvPr>
            <p:ph type="dt" sz="half" idx="10"/>
          </p:nvPr>
        </p:nvSpPr>
        <p:spPr>
          <a:xfrm>
            <a:off x="628650" y="4767263"/>
            <a:ext cx="2057400" cy="273844"/>
          </a:xfrm>
          <a:prstGeom prst="rect">
            <a:avLst/>
          </a:prstGeom>
        </p:spPr>
        <p:txBody>
          <a:bodyPr/>
          <a:lstStyle/>
          <a:p>
            <a:fld id="{364EB73F-9748-41AD-B510-B682EB00FAA2}" type="datetimeFigureOut">
              <a:rPr lang="en-GB" smtClean="0"/>
              <a:t>28/04/2026</a:t>
            </a:fld>
            <a:endParaRPr lang="en-GB"/>
          </a:p>
        </p:txBody>
      </p:sp>
      <p:sp>
        <p:nvSpPr>
          <p:cNvPr id="4" name="Footer Placeholder 3">
            <a:extLst>
              <a:ext uri="{FF2B5EF4-FFF2-40B4-BE49-F238E27FC236}">
                <a16:creationId xmlns:a16="http://schemas.microsoft.com/office/drawing/2014/main" id="{11586022-09FC-B5EF-3EC4-5BA3DDF1E82D}"/>
              </a:ext>
            </a:extLst>
          </p:cNvPr>
          <p:cNvSpPr>
            <a:spLocks noGrp="1"/>
          </p:cNvSpPr>
          <p:nvPr>
            <p:ph type="ftr" sz="quarter" idx="11"/>
          </p:nvPr>
        </p:nvSpPr>
        <p:spPr>
          <a:xfrm>
            <a:off x="3028950" y="4767263"/>
            <a:ext cx="3086100" cy="273844"/>
          </a:xfrm>
          <a:prstGeom prst="rect">
            <a:avLst/>
          </a:prstGeom>
        </p:spPr>
        <p:txBody>
          <a:bodyPr/>
          <a:lstStyle/>
          <a:p>
            <a:endParaRPr lang="en-GB"/>
          </a:p>
        </p:txBody>
      </p:sp>
      <p:sp>
        <p:nvSpPr>
          <p:cNvPr id="5" name="Slide Number Placeholder 4">
            <a:extLst>
              <a:ext uri="{FF2B5EF4-FFF2-40B4-BE49-F238E27FC236}">
                <a16:creationId xmlns:a16="http://schemas.microsoft.com/office/drawing/2014/main" id="{E7A1AF03-E33E-39E6-538C-3606E677E717}"/>
              </a:ext>
            </a:extLst>
          </p:cNvPr>
          <p:cNvSpPr>
            <a:spLocks noGrp="1"/>
          </p:cNvSpPr>
          <p:nvPr>
            <p:ph type="sldNum" sz="quarter" idx="12"/>
          </p:nvPr>
        </p:nvSpPr>
        <p:spPr>
          <a:xfrm>
            <a:off x="6457950" y="4767263"/>
            <a:ext cx="2057400" cy="273844"/>
          </a:xfrm>
          <a:prstGeom prst="rect">
            <a:avLst/>
          </a:prstGeom>
        </p:spPr>
        <p:txBody>
          <a:bodyPr/>
          <a:lstStyle/>
          <a:p>
            <a:fld id="{D98CBAA7-DF47-4D53-B74F-84F9B06E0050}" type="slidenum">
              <a:rPr lang="en-GB" smtClean="0"/>
              <a:t>‹#›</a:t>
            </a:fld>
            <a:endParaRPr lang="en-GB"/>
          </a:p>
        </p:txBody>
      </p:sp>
    </p:spTree>
    <p:extLst>
      <p:ext uri="{BB962C8B-B14F-4D97-AF65-F5344CB8AC3E}">
        <p14:creationId xmlns:p14="http://schemas.microsoft.com/office/powerpoint/2010/main" val="1027063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8CB65AD-FD60-A1F5-7798-1FF9D47FED63}"/>
              </a:ext>
            </a:extLst>
          </p:cNvPr>
          <p:cNvSpPr>
            <a:spLocks noGrp="1"/>
          </p:cNvSpPr>
          <p:nvPr>
            <p:ph type="dt" sz="half" idx="10"/>
          </p:nvPr>
        </p:nvSpPr>
        <p:spPr>
          <a:xfrm>
            <a:off x="628650" y="4767263"/>
            <a:ext cx="2057400" cy="273844"/>
          </a:xfrm>
          <a:prstGeom prst="rect">
            <a:avLst/>
          </a:prstGeom>
        </p:spPr>
        <p:txBody>
          <a:bodyPr/>
          <a:lstStyle/>
          <a:p>
            <a:fld id="{364EB73F-9748-41AD-B510-B682EB00FAA2}" type="datetimeFigureOut">
              <a:rPr lang="en-GB" smtClean="0"/>
              <a:t>28/04/2026</a:t>
            </a:fld>
            <a:endParaRPr lang="en-GB"/>
          </a:p>
        </p:txBody>
      </p:sp>
      <p:sp>
        <p:nvSpPr>
          <p:cNvPr id="3" name="Footer Placeholder 2">
            <a:extLst>
              <a:ext uri="{FF2B5EF4-FFF2-40B4-BE49-F238E27FC236}">
                <a16:creationId xmlns:a16="http://schemas.microsoft.com/office/drawing/2014/main" id="{21E044F6-A018-AA0E-D146-8734A6A84852}"/>
              </a:ext>
            </a:extLst>
          </p:cNvPr>
          <p:cNvSpPr>
            <a:spLocks noGrp="1"/>
          </p:cNvSpPr>
          <p:nvPr>
            <p:ph type="ftr" sz="quarter" idx="11"/>
          </p:nvPr>
        </p:nvSpPr>
        <p:spPr>
          <a:xfrm>
            <a:off x="3028950" y="4767263"/>
            <a:ext cx="3086100" cy="273844"/>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D9D47A92-1B9C-5924-8D83-5158FE26A261}"/>
              </a:ext>
            </a:extLst>
          </p:cNvPr>
          <p:cNvSpPr>
            <a:spLocks noGrp="1"/>
          </p:cNvSpPr>
          <p:nvPr>
            <p:ph type="sldNum" sz="quarter" idx="12"/>
          </p:nvPr>
        </p:nvSpPr>
        <p:spPr>
          <a:xfrm>
            <a:off x="6457950" y="4767263"/>
            <a:ext cx="2057400" cy="273844"/>
          </a:xfrm>
          <a:prstGeom prst="rect">
            <a:avLst/>
          </a:prstGeom>
        </p:spPr>
        <p:txBody>
          <a:bodyPr/>
          <a:lstStyle/>
          <a:p>
            <a:fld id="{D98CBAA7-DF47-4D53-B74F-84F9B06E0050}" type="slidenum">
              <a:rPr lang="en-GB" smtClean="0"/>
              <a:t>‹#›</a:t>
            </a:fld>
            <a:endParaRPr lang="en-GB"/>
          </a:p>
        </p:txBody>
      </p:sp>
    </p:spTree>
    <p:extLst>
      <p:ext uri="{BB962C8B-B14F-4D97-AF65-F5344CB8AC3E}">
        <p14:creationId xmlns:p14="http://schemas.microsoft.com/office/powerpoint/2010/main" val="35574159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3C26D-2152-924F-846D-9F6321ABB49F}"/>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CAA4F993-1004-6E32-AB78-2896B744601C}"/>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4080DE4-727B-15A4-D6D5-F8B8B6AED469}"/>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5B170E5-6073-E198-3795-6B9072B66DD8}"/>
              </a:ext>
            </a:extLst>
          </p:cNvPr>
          <p:cNvSpPr>
            <a:spLocks noGrp="1"/>
          </p:cNvSpPr>
          <p:nvPr>
            <p:ph type="dt" sz="half" idx="10"/>
          </p:nvPr>
        </p:nvSpPr>
        <p:spPr>
          <a:xfrm>
            <a:off x="628650" y="4767263"/>
            <a:ext cx="2057400" cy="273844"/>
          </a:xfrm>
          <a:prstGeom prst="rect">
            <a:avLst/>
          </a:prstGeom>
        </p:spPr>
        <p:txBody>
          <a:bodyPr/>
          <a:lstStyle/>
          <a:p>
            <a:fld id="{364EB73F-9748-41AD-B510-B682EB00FAA2}" type="datetimeFigureOut">
              <a:rPr lang="en-GB" smtClean="0"/>
              <a:t>28/04/2026</a:t>
            </a:fld>
            <a:endParaRPr lang="en-GB"/>
          </a:p>
        </p:txBody>
      </p:sp>
      <p:sp>
        <p:nvSpPr>
          <p:cNvPr id="6" name="Footer Placeholder 5">
            <a:extLst>
              <a:ext uri="{FF2B5EF4-FFF2-40B4-BE49-F238E27FC236}">
                <a16:creationId xmlns:a16="http://schemas.microsoft.com/office/drawing/2014/main" id="{A41B3946-61BA-AF9B-FD3B-DDB15ED0ADCF}"/>
              </a:ext>
            </a:extLst>
          </p:cNvPr>
          <p:cNvSpPr>
            <a:spLocks noGrp="1"/>
          </p:cNvSpPr>
          <p:nvPr>
            <p:ph type="ftr" sz="quarter" idx="11"/>
          </p:nvPr>
        </p:nvSpPr>
        <p:spPr>
          <a:xfrm>
            <a:off x="3028950" y="4767263"/>
            <a:ext cx="3086100" cy="273844"/>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8CC8FC7F-DD61-581A-7D19-3752B1AA2AC8}"/>
              </a:ext>
            </a:extLst>
          </p:cNvPr>
          <p:cNvSpPr>
            <a:spLocks noGrp="1"/>
          </p:cNvSpPr>
          <p:nvPr>
            <p:ph type="sldNum" sz="quarter" idx="12"/>
          </p:nvPr>
        </p:nvSpPr>
        <p:spPr>
          <a:xfrm>
            <a:off x="6457950" y="4767263"/>
            <a:ext cx="2057400" cy="273844"/>
          </a:xfrm>
          <a:prstGeom prst="rect">
            <a:avLst/>
          </a:prstGeom>
        </p:spPr>
        <p:txBody>
          <a:bodyPr/>
          <a:lstStyle/>
          <a:p>
            <a:fld id="{D98CBAA7-DF47-4D53-B74F-84F9B06E0050}" type="slidenum">
              <a:rPr lang="en-GB" smtClean="0"/>
              <a:t>‹#›</a:t>
            </a:fld>
            <a:endParaRPr lang="en-GB"/>
          </a:p>
        </p:txBody>
      </p:sp>
    </p:spTree>
    <p:extLst>
      <p:ext uri="{BB962C8B-B14F-4D97-AF65-F5344CB8AC3E}">
        <p14:creationId xmlns:p14="http://schemas.microsoft.com/office/powerpoint/2010/main" val="19664876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A26F7-90DE-62B8-496A-A228DC70FFD2}"/>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3B105D4D-1571-11C2-AC41-2CE600F11D97}"/>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CAF580BE-9549-A9C3-ED80-C399995F1A9F}"/>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67C95C7-C93C-A2DB-9435-3BC3C5A3424F}"/>
              </a:ext>
            </a:extLst>
          </p:cNvPr>
          <p:cNvSpPr>
            <a:spLocks noGrp="1"/>
          </p:cNvSpPr>
          <p:nvPr>
            <p:ph type="dt" sz="half" idx="10"/>
          </p:nvPr>
        </p:nvSpPr>
        <p:spPr>
          <a:xfrm>
            <a:off x="628650" y="4767263"/>
            <a:ext cx="2057400" cy="273844"/>
          </a:xfrm>
          <a:prstGeom prst="rect">
            <a:avLst/>
          </a:prstGeom>
        </p:spPr>
        <p:txBody>
          <a:bodyPr/>
          <a:lstStyle/>
          <a:p>
            <a:fld id="{364EB73F-9748-41AD-B510-B682EB00FAA2}" type="datetimeFigureOut">
              <a:rPr lang="en-GB" smtClean="0"/>
              <a:t>28/04/2026</a:t>
            </a:fld>
            <a:endParaRPr lang="en-GB"/>
          </a:p>
        </p:txBody>
      </p:sp>
      <p:sp>
        <p:nvSpPr>
          <p:cNvPr id="6" name="Footer Placeholder 5">
            <a:extLst>
              <a:ext uri="{FF2B5EF4-FFF2-40B4-BE49-F238E27FC236}">
                <a16:creationId xmlns:a16="http://schemas.microsoft.com/office/drawing/2014/main" id="{5AE0F0D9-4D5F-5EB9-D264-316F658D4CB7}"/>
              </a:ext>
            </a:extLst>
          </p:cNvPr>
          <p:cNvSpPr>
            <a:spLocks noGrp="1"/>
          </p:cNvSpPr>
          <p:nvPr>
            <p:ph type="ftr" sz="quarter" idx="11"/>
          </p:nvPr>
        </p:nvSpPr>
        <p:spPr>
          <a:xfrm>
            <a:off x="3028950" y="4767263"/>
            <a:ext cx="3086100" cy="273844"/>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E25242E2-E70A-3A6D-9F2D-D3CA5D4DD990}"/>
              </a:ext>
            </a:extLst>
          </p:cNvPr>
          <p:cNvSpPr>
            <a:spLocks noGrp="1"/>
          </p:cNvSpPr>
          <p:nvPr>
            <p:ph type="sldNum" sz="quarter" idx="12"/>
          </p:nvPr>
        </p:nvSpPr>
        <p:spPr>
          <a:xfrm>
            <a:off x="6457950" y="4767263"/>
            <a:ext cx="2057400" cy="273844"/>
          </a:xfrm>
          <a:prstGeom prst="rect">
            <a:avLst/>
          </a:prstGeom>
        </p:spPr>
        <p:txBody>
          <a:bodyPr/>
          <a:lstStyle/>
          <a:p>
            <a:fld id="{D98CBAA7-DF47-4D53-B74F-84F9B06E0050}" type="slidenum">
              <a:rPr lang="en-GB" smtClean="0"/>
              <a:t>‹#›</a:t>
            </a:fld>
            <a:endParaRPr lang="en-GB"/>
          </a:p>
        </p:txBody>
      </p:sp>
    </p:spTree>
    <p:extLst>
      <p:ext uri="{BB962C8B-B14F-4D97-AF65-F5344CB8AC3E}">
        <p14:creationId xmlns:p14="http://schemas.microsoft.com/office/powerpoint/2010/main" val="22546505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7EF52-20D4-7831-7790-6C796E091F45}"/>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47D4E73A-0D10-517B-68A9-D3315F3B0383}"/>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3C76C02A-FED1-F258-9B2B-F7BA0F4AAA86}"/>
              </a:ext>
            </a:extLst>
          </p:cNvPr>
          <p:cNvSpPr>
            <a:spLocks noGrp="1"/>
          </p:cNvSpPr>
          <p:nvPr>
            <p:ph type="dt" sz="half" idx="10"/>
          </p:nvPr>
        </p:nvSpPr>
        <p:spPr/>
        <p:txBody>
          <a:bodyPr/>
          <a:lstStyle/>
          <a:p>
            <a:fld id="{DEEE0F07-AEC0-A844-8C84-FD4E78B63EDB}" type="datetimeFigureOut">
              <a:rPr lang="en-US" smtClean="0"/>
              <a:t>4/28/2026</a:t>
            </a:fld>
            <a:endParaRPr lang="en-US"/>
          </a:p>
        </p:txBody>
      </p:sp>
      <p:sp>
        <p:nvSpPr>
          <p:cNvPr id="5" name="Footer Placeholder 4">
            <a:extLst>
              <a:ext uri="{FF2B5EF4-FFF2-40B4-BE49-F238E27FC236}">
                <a16:creationId xmlns:a16="http://schemas.microsoft.com/office/drawing/2014/main" id="{20DC833F-8EC8-5039-07B1-60B375548C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023F10-731B-6BA9-BFCF-D9BFA8971C8E}"/>
              </a:ext>
            </a:extLst>
          </p:cNvPr>
          <p:cNvSpPr>
            <a:spLocks noGrp="1"/>
          </p:cNvSpPr>
          <p:nvPr>
            <p:ph type="sldNum" sz="quarter" idx="12"/>
          </p:nvPr>
        </p:nvSpPr>
        <p:spPr/>
        <p:txBody>
          <a:bodyPr/>
          <a:lstStyle/>
          <a:p>
            <a:fld id="{7A6A12D0-1D6B-0D42-B61C-DF8C9E532443}" type="slidenum">
              <a:rPr lang="en-US" smtClean="0"/>
              <a:t>‹#›</a:t>
            </a:fld>
            <a:endParaRPr lang="en-US"/>
          </a:p>
        </p:txBody>
      </p:sp>
    </p:spTree>
    <p:extLst>
      <p:ext uri="{BB962C8B-B14F-4D97-AF65-F5344CB8AC3E}">
        <p14:creationId xmlns:p14="http://schemas.microsoft.com/office/powerpoint/2010/main" val="1473496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DE05A-446F-DD0C-60B9-21649DAAE2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476DCE-2BAB-A2E3-C60B-AE94241297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D82D74D-D555-9DCE-8CD0-33D2FB59BEC5}"/>
              </a:ext>
            </a:extLst>
          </p:cNvPr>
          <p:cNvSpPr>
            <a:spLocks noGrp="1"/>
          </p:cNvSpPr>
          <p:nvPr>
            <p:ph type="dt" sz="half" idx="10"/>
          </p:nvPr>
        </p:nvSpPr>
        <p:spPr/>
        <p:txBody>
          <a:bodyPr/>
          <a:lstStyle/>
          <a:p>
            <a:fld id="{DEEE0F07-AEC0-A844-8C84-FD4E78B63EDB}" type="datetimeFigureOut">
              <a:rPr lang="en-US" smtClean="0"/>
              <a:t>4/28/2026</a:t>
            </a:fld>
            <a:endParaRPr lang="en-US"/>
          </a:p>
        </p:txBody>
      </p:sp>
      <p:sp>
        <p:nvSpPr>
          <p:cNvPr id="5" name="Footer Placeholder 4">
            <a:extLst>
              <a:ext uri="{FF2B5EF4-FFF2-40B4-BE49-F238E27FC236}">
                <a16:creationId xmlns:a16="http://schemas.microsoft.com/office/drawing/2014/main" id="{C2C52666-112A-B2A7-4321-46AB104575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94AED2-1A15-F8BE-BEA2-0F5B6F13C3D1}"/>
              </a:ext>
            </a:extLst>
          </p:cNvPr>
          <p:cNvSpPr>
            <a:spLocks noGrp="1"/>
          </p:cNvSpPr>
          <p:nvPr>
            <p:ph type="sldNum" sz="quarter" idx="12"/>
          </p:nvPr>
        </p:nvSpPr>
        <p:spPr/>
        <p:txBody>
          <a:bodyPr/>
          <a:lstStyle/>
          <a:p>
            <a:fld id="{7A6A12D0-1D6B-0D42-B61C-DF8C9E532443}" type="slidenum">
              <a:rPr lang="en-US" smtClean="0"/>
              <a:t>‹#›</a:t>
            </a:fld>
            <a:endParaRPr lang="en-US"/>
          </a:p>
        </p:txBody>
      </p:sp>
    </p:spTree>
    <p:extLst>
      <p:ext uri="{BB962C8B-B14F-4D97-AF65-F5344CB8AC3E}">
        <p14:creationId xmlns:p14="http://schemas.microsoft.com/office/powerpoint/2010/main" val="22046785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title - pink">
    <p:bg>
      <p:bgPr>
        <a:solidFill>
          <a:schemeClr val="accent3"/>
        </a:solidFill>
        <a:effectLst/>
      </p:bgPr>
    </p:bg>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2159999" y="2160001"/>
            <a:ext cx="5400000" cy="498598"/>
          </a:xfrm>
          <a:prstGeom prst="rect">
            <a:avLst/>
          </a:prstGeom>
        </p:spPr>
        <p:txBody>
          <a:bodyPr wrap="square" lIns="0" tIns="0" rIns="0" bIns="0" anchor="t" anchorCtr="0">
            <a:spAutoFit/>
          </a:bodyPr>
          <a:lstStyle>
            <a:lvl1pPr algn="l">
              <a:defRPr sz="3600" b="1">
                <a:solidFill>
                  <a:schemeClr val="bg1"/>
                </a:solidFill>
              </a:defRPr>
            </a:lvl1pPr>
          </a:lstStyle>
          <a:p>
            <a:r>
              <a:rPr lang="en-US" dirty="0"/>
              <a:t>Section Title</a:t>
            </a:r>
          </a:p>
        </p:txBody>
      </p:sp>
      <p:sp>
        <p:nvSpPr>
          <p:cNvPr id="9" name="Subtitle 2"/>
          <p:cNvSpPr>
            <a:spLocks noGrp="1"/>
          </p:cNvSpPr>
          <p:nvPr>
            <p:ph type="subTitle" idx="1" hasCustomPrompt="1"/>
          </p:nvPr>
        </p:nvSpPr>
        <p:spPr>
          <a:xfrm>
            <a:off x="2160000" y="3166992"/>
            <a:ext cx="5400000" cy="498598"/>
          </a:xfrm>
          <a:prstGeom prst="rect">
            <a:avLst/>
          </a:prstGeom>
        </p:spPr>
        <p:txBody>
          <a:bodyPr wrap="square" lIns="0" tIns="0" rIns="0" bIns="0">
            <a:spAutoFit/>
          </a:bodyPr>
          <a:lstStyle>
            <a:lvl1pPr marL="0" indent="0" algn="l">
              <a:spcBef>
                <a:spcPts val="0"/>
              </a:spcBef>
              <a:buNone/>
              <a:defRPr sz="1800">
                <a:solidFill>
                  <a:schemeClr val="bg1"/>
                </a:solidFill>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dirty="0"/>
              <a:t>A brief overview of what you will</a:t>
            </a:r>
            <a:br>
              <a:rPr lang="en-US" dirty="0"/>
            </a:br>
            <a:r>
              <a:rPr lang="en-US" dirty="0"/>
              <a:t>be talking about in this section</a:t>
            </a:r>
          </a:p>
        </p:txBody>
      </p:sp>
    </p:spTree>
    <p:extLst>
      <p:ext uri="{BB962C8B-B14F-4D97-AF65-F5344CB8AC3E}">
        <p14:creationId xmlns:p14="http://schemas.microsoft.com/office/powerpoint/2010/main" val="17817945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D0E76-962F-BA02-B610-C1EBFFCA5814}"/>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5DCA9FE-6144-4CC3-F680-BEE0C817F12D}"/>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781E591-2AA6-A98E-B6E4-AA5E4D616E45}"/>
              </a:ext>
            </a:extLst>
          </p:cNvPr>
          <p:cNvSpPr>
            <a:spLocks noGrp="1"/>
          </p:cNvSpPr>
          <p:nvPr>
            <p:ph type="dt" sz="half" idx="10"/>
          </p:nvPr>
        </p:nvSpPr>
        <p:spPr/>
        <p:txBody>
          <a:bodyPr/>
          <a:lstStyle/>
          <a:p>
            <a:fld id="{DEEE0F07-AEC0-A844-8C84-FD4E78B63EDB}" type="datetimeFigureOut">
              <a:rPr lang="en-US" smtClean="0"/>
              <a:t>4/28/2026</a:t>
            </a:fld>
            <a:endParaRPr lang="en-US"/>
          </a:p>
        </p:txBody>
      </p:sp>
      <p:sp>
        <p:nvSpPr>
          <p:cNvPr id="5" name="Footer Placeholder 4">
            <a:extLst>
              <a:ext uri="{FF2B5EF4-FFF2-40B4-BE49-F238E27FC236}">
                <a16:creationId xmlns:a16="http://schemas.microsoft.com/office/drawing/2014/main" id="{DC0AA2AA-6075-AECD-4D40-202666499D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F074B9-6597-961D-6036-A14B9E345EAF}"/>
              </a:ext>
            </a:extLst>
          </p:cNvPr>
          <p:cNvSpPr>
            <a:spLocks noGrp="1"/>
          </p:cNvSpPr>
          <p:nvPr>
            <p:ph type="sldNum" sz="quarter" idx="12"/>
          </p:nvPr>
        </p:nvSpPr>
        <p:spPr/>
        <p:txBody>
          <a:bodyPr/>
          <a:lstStyle/>
          <a:p>
            <a:fld id="{7A6A12D0-1D6B-0D42-B61C-DF8C9E532443}" type="slidenum">
              <a:rPr lang="en-US" smtClean="0"/>
              <a:t>‹#›</a:t>
            </a:fld>
            <a:endParaRPr lang="en-US"/>
          </a:p>
        </p:txBody>
      </p:sp>
    </p:spTree>
    <p:extLst>
      <p:ext uri="{BB962C8B-B14F-4D97-AF65-F5344CB8AC3E}">
        <p14:creationId xmlns:p14="http://schemas.microsoft.com/office/powerpoint/2010/main" val="584176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686FE-861E-0657-6C15-FF7B99ED216F}"/>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F0F13B0-F673-268E-49E9-A805C66F6A2E}"/>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46372FC4-17D4-DD10-DF3B-64E5AEAEFFCC}"/>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A238A81A-7920-1C2D-EF9B-BC5FC058B50B}"/>
              </a:ext>
            </a:extLst>
          </p:cNvPr>
          <p:cNvSpPr>
            <a:spLocks noGrp="1"/>
          </p:cNvSpPr>
          <p:nvPr>
            <p:ph type="dt" sz="half" idx="10"/>
          </p:nvPr>
        </p:nvSpPr>
        <p:spPr/>
        <p:txBody>
          <a:bodyPr/>
          <a:lstStyle/>
          <a:p>
            <a:fld id="{DEEE0F07-AEC0-A844-8C84-FD4E78B63EDB}" type="datetimeFigureOut">
              <a:rPr lang="en-US" smtClean="0"/>
              <a:t>4/28/2026</a:t>
            </a:fld>
            <a:endParaRPr lang="en-US"/>
          </a:p>
        </p:txBody>
      </p:sp>
      <p:sp>
        <p:nvSpPr>
          <p:cNvPr id="6" name="Footer Placeholder 5">
            <a:extLst>
              <a:ext uri="{FF2B5EF4-FFF2-40B4-BE49-F238E27FC236}">
                <a16:creationId xmlns:a16="http://schemas.microsoft.com/office/drawing/2014/main" id="{4EBD8CA1-DC1D-EF58-DC52-1D5662A23B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E4DA42-D2E7-BADD-9D08-4FDFDCDF9547}"/>
              </a:ext>
            </a:extLst>
          </p:cNvPr>
          <p:cNvSpPr>
            <a:spLocks noGrp="1"/>
          </p:cNvSpPr>
          <p:nvPr>
            <p:ph type="sldNum" sz="quarter" idx="12"/>
          </p:nvPr>
        </p:nvSpPr>
        <p:spPr/>
        <p:txBody>
          <a:bodyPr/>
          <a:lstStyle/>
          <a:p>
            <a:fld id="{7A6A12D0-1D6B-0D42-B61C-DF8C9E532443}" type="slidenum">
              <a:rPr lang="en-US" smtClean="0"/>
              <a:t>‹#›</a:t>
            </a:fld>
            <a:endParaRPr lang="en-US"/>
          </a:p>
        </p:txBody>
      </p:sp>
    </p:spTree>
    <p:extLst>
      <p:ext uri="{BB962C8B-B14F-4D97-AF65-F5344CB8AC3E}">
        <p14:creationId xmlns:p14="http://schemas.microsoft.com/office/powerpoint/2010/main" val="34851375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BE511-B1BA-FB82-664D-4DFBA1133306}"/>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23DAC9-0B89-0A4D-0F53-C12D171542F9}"/>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24677CD9-1DA6-5A01-C861-B90F691F4455}"/>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E09233B2-EDE7-9FFF-8431-7F18B6BA3A79}"/>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FCA60D6A-5D60-E058-1675-BF66231FD70A}"/>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B62170-D0BD-C94A-DED7-9397DA2DDEE7}"/>
              </a:ext>
            </a:extLst>
          </p:cNvPr>
          <p:cNvSpPr>
            <a:spLocks noGrp="1"/>
          </p:cNvSpPr>
          <p:nvPr>
            <p:ph type="dt" sz="half" idx="10"/>
          </p:nvPr>
        </p:nvSpPr>
        <p:spPr/>
        <p:txBody>
          <a:bodyPr/>
          <a:lstStyle/>
          <a:p>
            <a:fld id="{DEEE0F07-AEC0-A844-8C84-FD4E78B63EDB}" type="datetimeFigureOut">
              <a:rPr lang="en-US" smtClean="0"/>
              <a:t>4/28/2026</a:t>
            </a:fld>
            <a:endParaRPr lang="en-US"/>
          </a:p>
        </p:txBody>
      </p:sp>
      <p:sp>
        <p:nvSpPr>
          <p:cNvPr id="8" name="Footer Placeholder 7">
            <a:extLst>
              <a:ext uri="{FF2B5EF4-FFF2-40B4-BE49-F238E27FC236}">
                <a16:creationId xmlns:a16="http://schemas.microsoft.com/office/drawing/2014/main" id="{33335464-B1D3-B496-7957-A11E6238DE0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DD0C60E-F7A6-DEC8-69B6-67B26C65248C}"/>
              </a:ext>
            </a:extLst>
          </p:cNvPr>
          <p:cNvSpPr>
            <a:spLocks noGrp="1"/>
          </p:cNvSpPr>
          <p:nvPr>
            <p:ph type="sldNum" sz="quarter" idx="12"/>
          </p:nvPr>
        </p:nvSpPr>
        <p:spPr/>
        <p:txBody>
          <a:bodyPr/>
          <a:lstStyle/>
          <a:p>
            <a:fld id="{7A6A12D0-1D6B-0D42-B61C-DF8C9E532443}" type="slidenum">
              <a:rPr lang="en-US" smtClean="0"/>
              <a:t>‹#›</a:t>
            </a:fld>
            <a:endParaRPr lang="en-US"/>
          </a:p>
        </p:txBody>
      </p:sp>
    </p:spTree>
    <p:extLst>
      <p:ext uri="{BB962C8B-B14F-4D97-AF65-F5344CB8AC3E}">
        <p14:creationId xmlns:p14="http://schemas.microsoft.com/office/powerpoint/2010/main" val="35416728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7FEB6-E7A4-C5BF-5C1F-F8AE48DF667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6DC1319-B111-1177-F759-2E7368304146}"/>
              </a:ext>
            </a:extLst>
          </p:cNvPr>
          <p:cNvSpPr>
            <a:spLocks noGrp="1"/>
          </p:cNvSpPr>
          <p:nvPr>
            <p:ph type="dt" sz="half" idx="10"/>
          </p:nvPr>
        </p:nvSpPr>
        <p:spPr/>
        <p:txBody>
          <a:bodyPr/>
          <a:lstStyle/>
          <a:p>
            <a:fld id="{DEEE0F07-AEC0-A844-8C84-FD4E78B63EDB}" type="datetimeFigureOut">
              <a:rPr lang="en-US" smtClean="0"/>
              <a:t>4/28/2026</a:t>
            </a:fld>
            <a:endParaRPr lang="en-US"/>
          </a:p>
        </p:txBody>
      </p:sp>
      <p:sp>
        <p:nvSpPr>
          <p:cNvPr id="4" name="Footer Placeholder 3">
            <a:extLst>
              <a:ext uri="{FF2B5EF4-FFF2-40B4-BE49-F238E27FC236}">
                <a16:creationId xmlns:a16="http://schemas.microsoft.com/office/drawing/2014/main" id="{98736EAE-81FD-B0A1-38A0-A3419276698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CF9CD41-B7B2-691E-AD31-73DE5621CE9E}"/>
              </a:ext>
            </a:extLst>
          </p:cNvPr>
          <p:cNvSpPr>
            <a:spLocks noGrp="1"/>
          </p:cNvSpPr>
          <p:nvPr>
            <p:ph type="sldNum" sz="quarter" idx="12"/>
          </p:nvPr>
        </p:nvSpPr>
        <p:spPr/>
        <p:txBody>
          <a:bodyPr/>
          <a:lstStyle/>
          <a:p>
            <a:fld id="{7A6A12D0-1D6B-0D42-B61C-DF8C9E532443}" type="slidenum">
              <a:rPr lang="en-US" smtClean="0"/>
              <a:t>‹#›</a:t>
            </a:fld>
            <a:endParaRPr lang="en-US"/>
          </a:p>
        </p:txBody>
      </p:sp>
    </p:spTree>
    <p:extLst>
      <p:ext uri="{BB962C8B-B14F-4D97-AF65-F5344CB8AC3E}">
        <p14:creationId xmlns:p14="http://schemas.microsoft.com/office/powerpoint/2010/main" val="130157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2AAA7A-8196-7B2C-7F80-6A729E67DD96}"/>
              </a:ext>
            </a:extLst>
          </p:cNvPr>
          <p:cNvSpPr>
            <a:spLocks noGrp="1"/>
          </p:cNvSpPr>
          <p:nvPr>
            <p:ph type="dt" sz="half" idx="10"/>
          </p:nvPr>
        </p:nvSpPr>
        <p:spPr/>
        <p:txBody>
          <a:bodyPr/>
          <a:lstStyle/>
          <a:p>
            <a:fld id="{DEEE0F07-AEC0-A844-8C84-FD4E78B63EDB}" type="datetimeFigureOut">
              <a:rPr lang="en-US" smtClean="0"/>
              <a:t>4/28/2026</a:t>
            </a:fld>
            <a:endParaRPr lang="en-US"/>
          </a:p>
        </p:txBody>
      </p:sp>
      <p:sp>
        <p:nvSpPr>
          <p:cNvPr id="3" name="Footer Placeholder 2">
            <a:extLst>
              <a:ext uri="{FF2B5EF4-FFF2-40B4-BE49-F238E27FC236}">
                <a16:creationId xmlns:a16="http://schemas.microsoft.com/office/drawing/2014/main" id="{BD459E78-6D85-F69D-E49F-A25A18054AE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DC8C949-792E-C42C-22DF-F08146ED718B}"/>
              </a:ext>
            </a:extLst>
          </p:cNvPr>
          <p:cNvSpPr>
            <a:spLocks noGrp="1"/>
          </p:cNvSpPr>
          <p:nvPr>
            <p:ph type="sldNum" sz="quarter" idx="12"/>
          </p:nvPr>
        </p:nvSpPr>
        <p:spPr/>
        <p:txBody>
          <a:bodyPr/>
          <a:lstStyle/>
          <a:p>
            <a:fld id="{7A6A12D0-1D6B-0D42-B61C-DF8C9E532443}" type="slidenum">
              <a:rPr lang="en-US" smtClean="0"/>
              <a:t>‹#›</a:t>
            </a:fld>
            <a:endParaRPr lang="en-US"/>
          </a:p>
        </p:txBody>
      </p:sp>
    </p:spTree>
    <p:extLst>
      <p:ext uri="{BB962C8B-B14F-4D97-AF65-F5344CB8AC3E}">
        <p14:creationId xmlns:p14="http://schemas.microsoft.com/office/powerpoint/2010/main" val="32301289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12DCD-249D-3F81-B471-D6DF7603D651}"/>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68F559A-1A11-1432-C089-D4F39C61CCDD}"/>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276AC6C-A63B-4B24-193F-F09839ABF9E4}"/>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4CCDD990-E55B-5108-FE2C-C81B20BEE7AF}"/>
              </a:ext>
            </a:extLst>
          </p:cNvPr>
          <p:cNvSpPr>
            <a:spLocks noGrp="1"/>
          </p:cNvSpPr>
          <p:nvPr>
            <p:ph type="dt" sz="half" idx="10"/>
          </p:nvPr>
        </p:nvSpPr>
        <p:spPr/>
        <p:txBody>
          <a:bodyPr/>
          <a:lstStyle/>
          <a:p>
            <a:fld id="{DEEE0F07-AEC0-A844-8C84-FD4E78B63EDB}" type="datetimeFigureOut">
              <a:rPr lang="en-US" smtClean="0"/>
              <a:t>4/28/2026</a:t>
            </a:fld>
            <a:endParaRPr lang="en-US"/>
          </a:p>
        </p:txBody>
      </p:sp>
      <p:sp>
        <p:nvSpPr>
          <p:cNvPr id="6" name="Footer Placeholder 5">
            <a:extLst>
              <a:ext uri="{FF2B5EF4-FFF2-40B4-BE49-F238E27FC236}">
                <a16:creationId xmlns:a16="http://schemas.microsoft.com/office/drawing/2014/main" id="{5BC1D030-DA67-B22C-7F4F-53A2A8A733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CFDE43-60F9-90CA-D054-44E65DBADF30}"/>
              </a:ext>
            </a:extLst>
          </p:cNvPr>
          <p:cNvSpPr>
            <a:spLocks noGrp="1"/>
          </p:cNvSpPr>
          <p:nvPr>
            <p:ph type="sldNum" sz="quarter" idx="12"/>
          </p:nvPr>
        </p:nvSpPr>
        <p:spPr/>
        <p:txBody>
          <a:bodyPr/>
          <a:lstStyle/>
          <a:p>
            <a:fld id="{7A6A12D0-1D6B-0D42-B61C-DF8C9E532443}" type="slidenum">
              <a:rPr lang="en-US" smtClean="0"/>
              <a:t>‹#›</a:t>
            </a:fld>
            <a:endParaRPr lang="en-US"/>
          </a:p>
        </p:txBody>
      </p:sp>
    </p:spTree>
    <p:extLst>
      <p:ext uri="{BB962C8B-B14F-4D97-AF65-F5344CB8AC3E}">
        <p14:creationId xmlns:p14="http://schemas.microsoft.com/office/powerpoint/2010/main" val="8164036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ED9C3-540A-8F41-DD4B-688A6CC81189}"/>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5E13C8F-BBCC-C69E-5D8B-63F8082FF5B9}"/>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668AE15E-AA41-7985-9C0F-F91520830070}"/>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4C77095-7095-383F-54F3-338018769149}"/>
              </a:ext>
            </a:extLst>
          </p:cNvPr>
          <p:cNvSpPr>
            <a:spLocks noGrp="1"/>
          </p:cNvSpPr>
          <p:nvPr>
            <p:ph type="dt" sz="half" idx="10"/>
          </p:nvPr>
        </p:nvSpPr>
        <p:spPr/>
        <p:txBody>
          <a:bodyPr/>
          <a:lstStyle/>
          <a:p>
            <a:fld id="{DEEE0F07-AEC0-A844-8C84-FD4E78B63EDB}" type="datetimeFigureOut">
              <a:rPr lang="en-US" smtClean="0"/>
              <a:t>4/28/2026</a:t>
            </a:fld>
            <a:endParaRPr lang="en-US"/>
          </a:p>
        </p:txBody>
      </p:sp>
      <p:sp>
        <p:nvSpPr>
          <p:cNvPr id="6" name="Footer Placeholder 5">
            <a:extLst>
              <a:ext uri="{FF2B5EF4-FFF2-40B4-BE49-F238E27FC236}">
                <a16:creationId xmlns:a16="http://schemas.microsoft.com/office/drawing/2014/main" id="{341FFFE9-01CA-1EEE-9F29-AE130924C3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76DB38-D10B-778B-7256-93CD0B9661E1}"/>
              </a:ext>
            </a:extLst>
          </p:cNvPr>
          <p:cNvSpPr>
            <a:spLocks noGrp="1"/>
          </p:cNvSpPr>
          <p:nvPr>
            <p:ph type="sldNum" sz="quarter" idx="12"/>
          </p:nvPr>
        </p:nvSpPr>
        <p:spPr/>
        <p:txBody>
          <a:bodyPr/>
          <a:lstStyle/>
          <a:p>
            <a:fld id="{7A6A12D0-1D6B-0D42-B61C-DF8C9E532443}" type="slidenum">
              <a:rPr lang="en-US" smtClean="0"/>
              <a:t>‹#›</a:t>
            </a:fld>
            <a:endParaRPr lang="en-US"/>
          </a:p>
        </p:txBody>
      </p:sp>
    </p:spTree>
    <p:extLst>
      <p:ext uri="{BB962C8B-B14F-4D97-AF65-F5344CB8AC3E}">
        <p14:creationId xmlns:p14="http://schemas.microsoft.com/office/powerpoint/2010/main" val="137134849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F77742E8-2901-F6C7-9FB4-2AE41A4D4D5B}"/>
              </a:ext>
            </a:extLst>
          </p:cNvPr>
          <p:cNvSpPr/>
          <p:nvPr userDrawn="1"/>
        </p:nvSpPr>
        <p:spPr>
          <a:xfrm>
            <a:off x="7463121" y="-1788455"/>
            <a:ext cx="3516404" cy="3516404"/>
          </a:xfrm>
          <a:prstGeom prst="ellipse">
            <a:avLst/>
          </a:prstGeom>
          <a:noFill/>
          <a:ln w="317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 name="Oval 3">
            <a:extLst>
              <a:ext uri="{FF2B5EF4-FFF2-40B4-BE49-F238E27FC236}">
                <a16:creationId xmlns:a16="http://schemas.microsoft.com/office/drawing/2014/main" id="{47C73F69-F6AA-37A0-D15E-61F5DB4861CF}"/>
              </a:ext>
            </a:extLst>
          </p:cNvPr>
          <p:cNvSpPr/>
          <p:nvPr userDrawn="1"/>
        </p:nvSpPr>
        <p:spPr>
          <a:xfrm>
            <a:off x="-1822074" y="3381941"/>
            <a:ext cx="3516404" cy="3516404"/>
          </a:xfrm>
          <a:prstGeom prst="ellipse">
            <a:avLst/>
          </a:prstGeom>
          <a:noFill/>
          <a:ln w="317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Tree>
    <p:extLst>
      <p:ext uri="{BB962C8B-B14F-4D97-AF65-F5344CB8AC3E}">
        <p14:creationId xmlns:p14="http://schemas.microsoft.com/office/powerpoint/2010/main" val="128185693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Front Cover 1">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4571998" y="0"/>
            <a:ext cx="4574045" cy="2857500"/>
          </a:xfrm>
          <a:custGeom>
            <a:avLst/>
            <a:gdLst>
              <a:gd name="connsiteX0" fmla="*/ 1626032 w 7810500"/>
              <a:gd name="connsiteY0" fmla="*/ 0 h 3810000"/>
              <a:gd name="connsiteX1" fmla="*/ 6184468 w 7810500"/>
              <a:gd name="connsiteY1" fmla="*/ 0 h 3810000"/>
              <a:gd name="connsiteX2" fmla="*/ 7810500 w 7810500"/>
              <a:gd name="connsiteY2" fmla="*/ 1626032 h 3810000"/>
              <a:gd name="connsiteX3" fmla="*/ 7810500 w 7810500"/>
              <a:gd name="connsiteY3" fmla="*/ 3625329 h 3810000"/>
              <a:gd name="connsiteX4" fmla="*/ 7625829 w 7810500"/>
              <a:gd name="connsiteY4" fmla="*/ 3810000 h 3810000"/>
              <a:gd name="connsiteX5" fmla="*/ 184671 w 7810500"/>
              <a:gd name="connsiteY5" fmla="*/ 3810000 h 3810000"/>
              <a:gd name="connsiteX6" fmla="*/ 0 w 7810500"/>
              <a:gd name="connsiteY6" fmla="*/ 3625329 h 3810000"/>
              <a:gd name="connsiteX7" fmla="*/ 0 w 7810500"/>
              <a:gd name="connsiteY7" fmla="*/ 1626032 h 3810000"/>
              <a:gd name="connsiteX8" fmla="*/ 1626032 w 7810500"/>
              <a:gd name="connsiteY8" fmla="*/ 0 h 3810000"/>
              <a:gd name="connsiteX0" fmla="*/ 1626032 w 7810500"/>
              <a:gd name="connsiteY0" fmla="*/ 0 h 3810000"/>
              <a:gd name="connsiteX1" fmla="*/ 6184468 w 7810500"/>
              <a:gd name="connsiteY1" fmla="*/ 0 h 3810000"/>
              <a:gd name="connsiteX2" fmla="*/ 7810500 w 7810500"/>
              <a:gd name="connsiteY2" fmla="*/ 3625329 h 3810000"/>
              <a:gd name="connsiteX3" fmla="*/ 7625829 w 7810500"/>
              <a:gd name="connsiteY3" fmla="*/ 3810000 h 3810000"/>
              <a:gd name="connsiteX4" fmla="*/ 184671 w 7810500"/>
              <a:gd name="connsiteY4" fmla="*/ 3810000 h 3810000"/>
              <a:gd name="connsiteX5" fmla="*/ 0 w 7810500"/>
              <a:gd name="connsiteY5" fmla="*/ 3625329 h 3810000"/>
              <a:gd name="connsiteX6" fmla="*/ 0 w 7810500"/>
              <a:gd name="connsiteY6" fmla="*/ 1626032 h 3810000"/>
              <a:gd name="connsiteX7" fmla="*/ 1626032 w 7810500"/>
              <a:gd name="connsiteY7" fmla="*/ 0 h 3810000"/>
              <a:gd name="connsiteX0" fmla="*/ 1626032 w 7963808"/>
              <a:gd name="connsiteY0" fmla="*/ 0 h 3810000"/>
              <a:gd name="connsiteX1" fmla="*/ 6184468 w 7963808"/>
              <a:gd name="connsiteY1" fmla="*/ 0 h 3810000"/>
              <a:gd name="connsiteX2" fmla="*/ 7625829 w 7963808"/>
              <a:gd name="connsiteY2" fmla="*/ 3810000 h 3810000"/>
              <a:gd name="connsiteX3" fmla="*/ 184671 w 7963808"/>
              <a:gd name="connsiteY3" fmla="*/ 3810000 h 3810000"/>
              <a:gd name="connsiteX4" fmla="*/ 0 w 7963808"/>
              <a:gd name="connsiteY4" fmla="*/ 3625329 h 3810000"/>
              <a:gd name="connsiteX5" fmla="*/ 0 w 7963808"/>
              <a:gd name="connsiteY5" fmla="*/ 1626032 h 3810000"/>
              <a:gd name="connsiteX6" fmla="*/ 1626032 w 7963808"/>
              <a:gd name="connsiteY6" fmla="*/ 0 h 3810000"/>
              <a:gd name="connsiteX0" fmla="*/ 1626032 w 6876799"/>
              <a:gd name="connsiteY0" fmla="*/ 0 h 3810000"/>
              <a:gd name="connsiteX1" fmla="*/ 6184468 w 6876799"/>
              <a:gd name="connsiteY1" fmla="*/ 0 h 3810000"/>
              <a:gd name="connsiteX2" fmla="*/ 6063729 w 6876799"/>
              <a:gd name="connsiteY2" fmla="*/ 3797300 h 3810000"/>
              <a:gd name="connsiteX3" fmla="*/ 184671 w 6876799"/>
              <a:gd name="connsiteY3" fmla="*/ 3810000 h 3810000"/>
              <a:gd name="connsiteX4" fmla="*/ 0 w 6876799"/>
              <a:gd name="connsiteY4" fmla="*/ 3625329 h 3810000"/>
              <a:gd name="connsiteX5" fmla="*/ 0 w 6876799"/>
              <a:gd name="connsiteY5" fmla="*/ 1626032 h 3810000"/>
              <a:gd name="connsiteX6" fmla="*/ 1626032 w 6876799"/>
              <a:gd name="connsiteY6" fmla="*/ 0 h 3810000"/>
              <a:gd name="connsiteX0" fmla="*/ 1626032 w 6601473"/>
              <a:gd name="connsiteY0" fmla="*/ 0 h 3810000"/>
              <a:gd name="connsiteX1" fmla="*/ 6184468 w 6601473"/>
              <a:gd name="connsiteY1" fmla="*/ 0 h 3810000"/>
              <a:gd name="connsiteX2" fmla="*/ 6063729 w 6601473"/>
              <a:gd name="connsiteY2" fmla="*/ 3797300 h 3810000"/>
              <a:gd name="connsiteX3" fmla="*/ 184671 w 6601473"/>
              <a:gd name="connsiteY3" fmla="*/ 3810000 h 3810000"/>
              <a:gd name="connsiteX4" fmla="*/ 0 w 6601473"/>
              <a:gd name="connsiteY4" fmla="*/ 3625329 h 3810000"/>
              <a:gd name="connsiteX5" fmla="*/ 0 w 6601473"/>
              <a:gd name="connsiteY5" fmla="*/ 1626032 h 3810000"/>
              <a:gd name="connsiteX6" fmla="*/ 1626032 w 6601473"/>
              <a:gd name="connsiteY6" fmla="*/ 0 h 3810000"/>
              <a:gd name="connsiteX0" fmla="*/ 1626032 w 6605873"/>
              <a:gd name="connsiteY0" fmla="*/ 0 h 3810000"/>
              <a:gd name="connsiteX1" fmla="*/ 6184468 w 6605873"/>
              <a:gd name="connsiteY1" fmla="*/ 0 h 3810000"/>
              <a:gd name="connsiteX2" fmla="*/ 6082779 w 6605873"/>
              <a:gd name="connsiteY2" fmla="*/ 3802063 h 3810000"/>
              <a:gd name="connsiteX3" fmla="*/ 184671 w 6605873"/>
              <a:gd name="connsiteY3" fmla="*/ 3810000 h 3810000"/>
              <a:gd name="connsiteX4" fmla="*/ 0 w 6605873"/>
              <a:gd name="connsiteY4" fmla="*/ 3625329 h 3810000"/>
              <a:gd name="connsiteX5" fmla="*/ 0 w 6605873"/>
              <a:gd name="connsiteY5" fmla="*/ 1626032 h 3810000"/>
              <a:gd name="connsiteX6" fmla="*/ 1626032 w 6605873"/>
              <a:gd name="connsiteY6" fmla="*/ 0 h 3810000"/>
              <a:gd name="connsiteX0" fmla="*/ 1626032 w 6524678"/>
              <a:gd name="connsiteY0" fmla="*/ 6350 h 3816350"/>
              <a:gd name="connsiteX1" fmla="*/ 6076518 w 6524678"/>
              <a:gd name="connsiteY1" fmla="*/ 0 h 3816350"/>
              <a:gd name="connsiteX2" fmla="*/ 6082779 w 6524678"/>
              <a:gd name="connsiteY2" fmla="*/ 3808413 h 3816350"/>
              <a:gd name="connsiteX3" fmla="*/ 184671 w 6524678"/>
              <a:gd name="connsiteY3" fmla="*/ 3816350 h 3816350"/>
              <a:gd name="connsiteX4" fmla="*/ 0 w 6524678"/>
              <a:gd name="connsiteY4" fmla="*/ 3631679 h 3816350"/>
              <a:gd name="connsiteX5" fmla="*/ 0 w 6524678"/>
              <a:gd name="connsiteY5" fmla="*/ 1632382 h 3816350"/>
              <a:gd name="connsiteX6" fmla="*/ 1626032 w 6524678"/>
              <a:gd name="connsiteY6" fmla="*/ 6350 h 3816350"/>
              <a:gd name="connsiteX0" fmla="*/ 1626032 w 6087407"/>
              <a:gd name="connsiteY0" fmla="*/ 6350 h 3816350"/>
              <a:gd name="connsiteX1" fmla="*/ 6076518 w 6087407"/>
              <a:gd name="connsiteY1" fmla="*/ 0 h 3816350"/>
              <a:gd name="connsiteX2" fmla="*/ 6082779 w 6087407"/>
              <a:gd name="connsiteY2" fmla="*/ 3808413 h 3816350"/>
              <a:gd name="connsiteX3" fmla="*/ 184671 w 6087407"/>
              <a:gd name="connsiteY3" fmla="*/ 3816350 h 3816350"/>
              <a:gd name="connsiteX4" fmla="*/ 0 w 6087407"/>
              <a:gd name="connsiteY4" fmla="*/ 3631679 h 3816350"/>
              <a:gd name="connsiteX5" fmla="*/ 0 w 6087407"/>
              <a:gd name="connsiteY5" fmla="*/ 1632382 h 3816350"/>
              <a:gd name="connsiteX6" fmla="*/ 1626032 w 6087407"/>
              <a:gd name="connsiteY6" fmla="*/ 6350 h 3816350"/>
              <a:gd name="connsiteX0" fmla="*/ 1626032 w 6100891"/>
              <a:gd name="connsiteY0" fmla="*/ 0 h 3810000"/>
              <a:gd name="connsiteX1" fmla="*/ 6097949 w 6100891"/>
              <a:gd name="connsiteY1" fmla="*/ 794 h 3810000"/>
              <a:gd name="connsiteX2" fmla="*/ 6082779 w 6100891"/>
              <a:gd name="connsiteY2" fmla="*/ 3802063 h 3810000"/>
              <a:gd name="connsiteX3" fmla="*/ 184671 w 6100891"/>
              <a:gd name="connsiteY3" fmla="*/ 3810000 h 3810000"/>
              <a:gd name="connsiteX4" fmla="*/ 0 w 6100891"/>
              <a:gd name="connsiteY4" fmla="*/ 3625329 h 3810000"/>
              <a:gd name="connsiteX5" fmla="*/ 0 w 6100891"/>
              <a:gd name="connsiteY5" fmla="*/ 1626032 h 3810000"/>
              <a:gd name="connsiteX6" fmla="*/ 1626032 w 6100891"/>
              <a:gd name="connsiteY6" fmla="*/ 0 h 3810000"/>
              <a:gd name="connsiteX0" fmla="*/ 1626032 w 6098322"/>
              <a:gd name="connsiteY0" fmla="*/ 0 h 3810000"/>
              <a:gd name="connsiteX1" fmla="*/ 6097949 w 6098322"/>
              <a:gd name="connsiteY1" fmla="*/ 794 h 3810000"/>
              <a:gd name="connsiteX2" fmla="*/ 6082779 w 6098322"/>
              <a:gd name="connsiteY2" fmla="*/ 3802063 h 3810000"/>
              <a:gd name="connsiteX3" fmla="*/ 184671 w 6098322"/>
              <a:gd name="connsiteY3" fmla="*/ 3810000 h 3810000"/>
              <a:gd name="connsiteX4" fmla="*/ 0 w 6098322"/>
              <a:gd name="connsiteY4" fmla="*/ 3625329 h 3810000"/>
              <a:gd name="connsiteX5" fmla="*/ 0 w 6098322"/>
              <a:gd name="connsiteY5" fmla="*/ 1626032 h 3810000"/>
              <a:gd name="connsiteX6" fmla="*/ 1626032 w 6098322"/>
              <a:gd name="connsiteY6" fmla="*/ 0 h 3810000"/>
              <a:gd name="connsiteX0" fmla="*/ 1626032 w 6102062"/>
              <a:gd name="connsiteY0" fmla="*/ 0 h 3810000"/>
              <a:gd name="connsiteX1" fmla="*/ 6097949 w 6102062"/>
              <a:gd name="connsiteY1" fmla="*/ 794 h 3810000"/>
              <a:gd name="connsiteX2" fmla="*/ 6097066 w 6102062"/>
              <a:gd name="connsiteY2" fmla="*/ 3806825 h 3810000"/>
              <a:gd name="connsiteX3" fmla="*/ 184671 w 6102062"/>
              <a:gd name="connsiteY3" fmla="*/ 3810000 h 3810000"/>
              <a:gd name="connsiteX4" fmla="*/ 0 w 6102062"/>
              <a:gd name="connsiteY4" fmla="*/ 3625329 h 3810000"/>
              <a:gd name="connsiteX5" fmla="*/ 0 w 6102062"/>
              <a:gd name="connsiteY5" fmla="*/ 1626032 h 3810000"/>
              <a:gd name="connsiteX6" fmla="*/ 1626032 w 6102062"/>
              <a:gd name="connsiteY6" fmla="*/ 0 h 3810000"/>
              <a:gd name="connsiteX0" fmla="*/ 1626032 w 6098726"/>
              <a:gd name="connsiteY0" fmla="*/ 0 h 3810000"/>
              <a:gd name="connsiteX1" fmla="*/ 6097949 w 6098726"/>
              <a:gd name="connsiteY1" fmla="*/ 794 h 3810000"/>
              <a:gd name="connsiteX2" fmla="*/ 6097066 w 6098726"/>
              <a:gd name="connsiteY2" fmla="*/ 3806825 h 3810000"/>
              <a:gd name="connsiteX3" fmla="*/ 184671 w 6098726"/>
              <a:gd name="connsiteY3" fmla="*/ 3810000 h 3810000"/>
              <a:gd name="connsiteX4" fmla="*/ 0 w 6098726"/>
              <a:gd name="connsiteY4" fmla="*/ 3625329 h 3810000"/>
              <a:gd name="connsiteX5" fmla="*/ 0 w 6098726"/>
              <a:gd name="connsiteY5" fmla="*/ 1626032 h 3810000"/>
              <a:gd name="connsiteX6" fmla="*/ 1626032 w 6098726"/>
              <a:gd name="connsiteY6" fmla="*/ 0 h 38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8726" h="3810000">
                <a:moveTo>
                  <a:pt x="1626032" y="0"/>
                </a:moveTo>
                <a:lnTo>
                  <a:pt x="6097949" y="794"/>
                </a:lnTo>
                <a:cubicBezTo>
                  <a:pt x="6100171" y="1699419"/>
                  <a:pt x="6096907" y="2640806"/>
                  <a:pt x="6097066" y="3806825"/>
                </a:cubicBezTo>
                <a:lnTo>
                  <a:pt x="184671" y="3810000"/>
                </a:lnTo>
                <a:cubicBezTo>
                  <a:pt x="82680" y="3810000"/>
                  <a:pt x="0" y="3727320"/>
                  <a:pt x="0" y="3625329"/>
                </a:cubicBezTo>
                <a:lnTo>
                  <a:pt x="0" y="1626032"/>
                </a:lnTo>
                <a:cubicBezTo>
                  <a:pt x="0" y="727999"/>
                  <a:pt x="727999" y="0"/>
                  <a:pt x="1626032" y="0"/>
                </a:cubicBezTo>
                <a:close/>
              </a:path>
            </a:pathLst>
          </a:custGeom>
        </p:spPr>
        <p:txBody>
          <a:bodyPr>
            <a:normAutofit/>
          </a:bodyPr>
          <a:lstStyle>
            <a:lvl1pPr marL="0" indent="0" algn="r">
              <a:buNone/>
              <a:defRPr sz="1350">
                <a:solidFill>
                  <a:schemeClr val="bg1"/>
                </a:solidFill>
                <a:latin typeface="Poppins" panose="00000500000000000000" pitchFamily="50" charset="0"/>
                <a:cs typeface="Poppins" panose="00000500000000000000" pitchFamily="50" charset="0"/>
              </a:defRPr>
            </a:lvl1pPr>
          </a:lstStyle>
          <a:p>
            <a:r>
              <a:rPr lang="en-US"/>
              <a:t>Click icon to add picture</a:t>
            </a:r>
            <a:endParaRPr lang="en-US" dirty="0"/>
          </a:p>
        </p:txBody>
      </p:sp>
      <p:pic>
        <p:nvPicPr>
          <p:cNvPr id="10" name="Picture 9" descr="Icon&#10;&#10;Description automatically generated with medium confidence">
            <a:extLst>
              <a:ext uri="{FF2B5EF4-FFF2-40B4-BE49-F238E27FC236}">
                <a16:creationId xmlns:a16="http://schemas.microsoft.com/office/drawing/2014/main" id="{0828ED38-053B-074D-A6A5-1C9374EA7F4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72000" y="2857500"/>
            <a:ext cx="4572000" cy="2286000"/>
          </a:xfrm>
          <a:prstGeom prst="rect">
            <a:avLst/>
          </a:prstGeom>
        </p:spPr>
      </p:pic>
      <p:sp>
        <p:nvSpPr>
          <p:cNvPr id="12" name="Text Placeholder 11">
            <a:extLst>
              <a:ext uri="{FF2B5EF4-FFF2-40B4-BE49-F238E27FC236}">
                <a16:creationId xmlns:a16="http://schemas.microsoft.com/office/drawing/2014/main" id="{25F86F0A-6A1A-3248-8370-3930F881013A}"/>
              </a:ext>
            </a:extLst>
          </p:cNvPr>
          <p:cNvSpPr>
            <a:spLocks noGrp="1"/>
          </p:cNvSpPr>
          <p:nvPr>
            <p:ph type="body" sz="quarter" idx="11" hasCustomPrompt="1"/>
          </p:nvPr>
        </p:nvSpPr>
        <p:spPr>
          <a:xfrm>
            <a:off x="306156" y="419341"/>
            <a:ext cx="4168189" cy="1350150"/>
          </a:xfrm>
        </p:spPr>
        <p:txBody>
          <a:bodyPr>
            <a:noAutofit/>
          </a:bodyPr>
          <a:lstStyle>
            <a:lvl1pPr marL="0" indent="0">
              <a:buNone/>
              <a:defRPr sz="4125"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Front Cover Title Goes Here</a:t>
            </a:r>
          </a:p>
        </p:txBody>
      </p:sp>
      <p:sp>
        <p:nvSpPr>
          <p:cNvPr id="7" name="Text Placeholder 11">
            <a:extLst>
              <a:ext uri="{FF2B5EF4-FFF2-40B4-BE49-F238E27FC236}">
                <a16:creationId xmlns:a16="http://schemas.microsoft.com/office/drawing/2014/main" id="{01B5291B-A0B5-0A34-5C7E-79E2E3F68ACC}"/>
              </a:ext>
            </a:extLst>
          </p:cNvPr>
          <p:cNvSpPr>
            <a:spLocks noGrp="1"/>
          </p:cNvSpPr>
          <p:nvPr>
            <p:ph type="body" sz="quarter" idx="12" hasCustomPrompt="1"/>
          </p:nvPr>
        </p:nvSpPr>
        <p:spPr>
          <a:xfrm>
            <a:off x="306156" y="1823497"/>
            <a:ext cx="4168188" cy="979052"/>
          </a:xfrm>
        </p:spPr>
        <p:txBody>
          <a:bodyPr>
            <a:noAutofit/>
          </a:bodyPr>
          <a:lstStyle>
            <a:lvl1pPr marL="0" indent="0">
              <a:lnSpc>
                <a:spcPct val="110000"/>
              </a:lnSpc>
              <a:spcBef>
                <a:spcPts val="0"/>
              </a:spcBef>
              <a:buNone/>
              <a:defRPr sz="225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Sub title</a:t>
            </a:r>
          </a:p>
        </p:txBody>
      </p:sp>
      <p:sp>
        <p:nvSpPr>
          <p:cNvPr id="2" name="Text Placeholder 11">
            <a:extLst>
              <a:ext uri="{FF2B5EF4-FFF2-40B4-BE49-F238E27FC236}">
                <a16:creationId xmlns:a16="http://schemas.microsoft.com/office/drawing/2014/main" id="{8D5457D4-902F-B0A0-0CA3-AB0C3D54F72F}"/>
              </a:ext>
            </a:extLst>
          </p:cNvPr>
          <p:cNvSpPr>
            <a:spLocks noGrp="1"/>
          </p:cNvSpPr>
          <p:nvPr>
            <p:ph type="body" sz="quarter" idx="13" hasCustomPrompt="1"/>
          </p:nvPr>
        </p:nvSpPr>
        <p:spPr>
          <a:xfrm>
            <a:off x="306156" y="2885170"/>
            <a:ext cx="4168188" cy="260279"/>
          </a:xfrm>
        </p:spPr>
        <p:txBody>
          <a:bodyPr>
            <a:noAutofit/>
          </a:bodyPr>
          <a:lstStyle>
            <a:lvl1pPr marL="0" indent="0">
              <a:lnSpc>
                <a:spcPct val="110000"/>
              </a:lnSpc>
              <a:spcBef>
                <a:spcPts val="0"/>
              </a:spcBef>
              <a:buNone/>
              <a:defRPr sz="1200" b="1"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Presenters name</a:t>
            </a:r>
          </a:p>
        </p:txBody>
      </p:sp>
      <p:sp>
        <p:nvSpPr>
          <p:cNvPr id="3" name="Text Placeholder 11">
            <a:extLst>
              <a:ext uri="{FF2B5EF4-FFF2-40B4-BE49-F238E27FC236}">
                <a16:creationId xmlns:a16="http://schemas.microsoft.com/office/drawing/2014/main" id="{14F31047-4864-D68A-2944-4FD900DC0466}"/>
              </a:ext>
            </a:extLst>
          </p:cNvPr>
          <p:cNvSpPr>
            <a:spLocks noGrp="1"/>
          </p:cNvSpPr>
          <p:nvPr>
            <p:ph type="body" sz="quarter" idx="14" hasCustomPrompt="1"/>
          </p:nvPr>
        </p:nvSpPr>
        <p:spPr>
          <a:xfrm>
            <a:off x="306156" y="3148939"/>
            <a:ext cx="4168188" cy="260279"/>
          </a:xfrm>
        </p:spPr>
        <p:txBody>
          <a:bodyPr>
            <a:noAutofit/>
          </a:bodyPr>
          <a:lstStyle>
            <a:lvl1pPr marL="0" indent="0">
              <a:lnSpc>
                <a:spcPct val="110000"/>
              </a:lnSpc>
              <a:spcBef>
                <a:spcPts val="0"/>
              </a:spcBef>
              <a:buNone/>
              <a:defRPr sz="12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Department name</a:t>
            </a:r>
          </a:p>
        </p:txBody>
      </p:sp>
      <p:sp>
        <p:nvSpPr>
          <p:cNvPr id="4" name="Text Placeholder 11">
            <a:extLst>
              <a:ext uri="{FF2B5EF4-FFF2-40B4-BE49-F238E27FC236}">
                <a16:creationId xmlns:a16="http://schemas.microsoft.com/office/drawing/2014/main" id="{04D3CA51-9B82-D8B8-96F1-42FE5F9B17AD}"/>
              </a:ext>
            </a:extLst>
          </p:cNvPr>
          <p:cNvSpPr>
            <a:spLocks noGrp="1"/>
          </p:cNvSpPr>
          <p:nvPr>
            <p:ph type="body" sz="quarter" idx="15" hasCustomPrompt="1"/>
          </p:nvPr>
        </p:nvSpPr>
        <p:spPr>
          <a:xfrm>
            <a:off x="306156" y="3409218"/>
            <a:ext cx="4168188" cy="260279"/>
          </a:xfrm>
        </p:spPr>
        <p:txBody>
          <a:bodyPr>
            <a:noAutofit/>
          </a:bodyPr>
          <a:lstStyle>
            <a:lvl1pPr marL="0" indent="0">
              <a:lnSpc>
                <a:spcPct val="110000"/>
              </a:lnSpc>
              <a:spcBef>
                <a:spcPts val="0"/>
              </a:spcBef>
              <a:buNone/>
              <a:defRPr sz="12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Date</a:t>
            </a:r>
          </a:p>
        </p:txBody>
      </p:sp>
      <p:pic>
        <p:nvPicPr>
          <p:cNvPr id="14" name="Picture 13">
            <a:extLst>
              <a:ext uri="{FF2B5EF4-FFF2-40B4-BE49-F238E27FC236}">
                <a16:creationId xmlns:a16="http://schemas.microsoft.com/office/drawing/2014/main" id="{41C1F544-4F91-82A6-00C9-2CD07BD90F6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52256" y="4371976"/>
            <a:ext cx="1282494" cy="438147"/>
          </a:xfrm>
          <a:prstGeom prst="rect">
            <a:avLst/>
          </a:prstGeom>
        </p:spPr>
      </p:pic>
    </p:spTree>
    <p:extLst>
      <p:ext uri="{BB962C8B-B14F-4D97-AF65-F5344CB8AC3E}">
        <p14:creationId xmlns:p14="http://schemas.microsoft.com/office/powerpoint/2010/main" val="1037930072"/>
      </p:ext>
    </p:extLst>
  </p:cSld>
  <p:clrMapOvr>
    <a:masterClrMapping/>
  </p:clrMapOvr>
  <p:hf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Front Cover 2">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4572000" y="0"/>
            <a:ext cx="4572001" cy="4000500"/>
          </a:xfrm>
          <a:prstGeom prst="round2SameRect">
            <a:avLst>
              <a:gd name="adj1" fmla="val 42678"/>
              <a:gd name="adj2" fmla="val 4847"/>
            </a:avLst>
          </a:prstGeom>
        </p:spPr>
        <p:txBody>
          <a:bodyPr/>
          <a:lstStyle>
            <a:lvl1pPr marL="0" indent="0" algn="ctr">
              <a:buNone/>
              <a:defRPr>
                <a:solidFill>
                  <a:schemeClr val="bg1"/>
                </a:solidFill>
                <a:latin typeface="Poppins" panose="00000500000000000000" pitchFamily="50" charset="0"/>
                <a:cs typeface="Poppins" panose="00000500000000000000" pitchFamily="50" charset="0"/>
              </a:defRPr>
            </a:lvl1pPr>
          </a:lstStyle>
          <a:p>
            <a:r>
              <a:rPr lang="en-US"/>
              <a:t>Click icon to add picture</a:t>
            </a:r>
            <a:endParaRPr lang="en-US" dirty="0"/>
          </a:p>
        </p:txBody>
      </p:sp>
      <p:pic>
        <p:nvPicPr>
          <p:cNvPr id="4" name="Picture 3" descr="Icon&#10;&#10;Description automatically generated">
            <a:extLst>
              <a:ext uri="{FF2B5EF4-FFF2-40B4-BE49-F238E27FC236}">
                <a16:creationId xmlns:a16="http://schemas.microsoft.com/office/drawing/2014/main" id="{6ED31C04-0A53-3A47-8287-081AE26B8A3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72000" y="4000500"/>
            <a:ext cx="4572000" cy="1143000"/>
          </a:xfrm>
          <a:prstGeom prst="rect">
            <a:avLst/>
          </a:prstGeom>
        </p:spPr>
      </p:pic>
      <p:sp>
        <p:nvSpPr>
          <p:cNvPr id="9" name="Text Placeholder 11">
            <a:extLst>
              <a:ext uri="{FF2B5EF4-FFF2-40B4-BE49-F238E27FC236}">
                <a16:creationId xmlns:a16="http://schemas.microsoft.com/office/drawing/2014/main" id="{E28EB488-1C80-0E67-1A53-022688EC4609}"/>
              </a:ext>
            </a:extLst>
          </p:cNvPr>
          <p:cNvSpPr>
            <a:spLocks noGrp="1"/>
          </p:cNvSpPr>
          <p:nvPr>
            <p:ph type="body" sz="quarter" idx="11" hasCustomPrompt="1"/>
          </p:nvPr>
        </p:nvSpPr>
        <p:spPr>
          <a:xfrm>
            <a:off x="306156" y="419341"/>
            <a:ext cx="4168189" cy="1350150"/>
          </a:xfrm>
        </p:spPr>
        <p:txBody>
          <a:bodyPr>
            <a:noAutofit/>
          </a:bodyPr>
          <a:lstStyle>
            <a:lvl1pPr marL="0" indent="0">
              <a:buNone/>
              <a:defRPr sz="4125"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Front Cover Title Goes Here</a:t>
            </a:r>
          </a:p>
        </p:txBody>
      </p:sp>
      <p:sp>
        <p:nvSpPr>
          <p:cNvPr id="2" name="Text Placeholder 11">
            <a:extLst>
              <a:ext uri="{FF2B5EF4-FFF2-40B4-BE49-F238E27FC236}">
                <a16:creationId xmlns:a16="http://schemas.microsoft.com/office/drawing/2014/main" id="{9E9177B3-5DDF-C49A-F04A-F97D821D76FD}"/>
              </a:ext>
            </a:extLst>
          </p:cNvPr>
          <p:cNvSpPr>
            <a:spLocks noGrp="1"/>
          </p:cNvSpPr>
          <p:nvPr>
            <p:ph type="body" sz="quarter" idx="12" hasCustomPrompt="1"/>
          </p:nvPr>
        </p:nvSpPr>
        <p:spPr>
          <a:xfrm>
            <a:off x="306156" y="1823497"/>
            <a:ext cx="4168188" cy="979052"/>
          </a:xfrm>
        </p:spPr>
        <p:txBody>
          <a:bodyPr>
            <a:noAutofit/>
          </a:bodyPr>
          <a:lstStyle>
            <a:lvl1pPr marL="0" indent="0">
              <a:lnSpc>
                <a:spcPct val="110000"/>
              </a:lnSpc>
              <a:spcBef>
                <a:spcPts val="0"/>
              </a:spcBef>
              <a:buNone/>
              <a:defRPr sz="225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Sub title</a:t>
            </a:r>
          </a:p>
        </p:txBody>
      </p:sp>
      <p:sp>
        <p:nvSpPr>
          <p:cNvPr id="3" name="Text Placeholder 11">
            <a:extLst>
              <a:ext uri="{FF2B5EF4-FFF2-40B4-BE49-F238E27FC236}">
                <a16:creationId xmlns:a16="http://schemas.microsoft.com/office/drawing/2014/main" id="{D3418B85-C84C-B824-D28F-BA79F5E04CAD}"/>
              </a:ext>
            </a:extLst>
          </p:cNvPr>
          <p:cNvSpPr>
            <a:spLocks noGrp="1"/>
          </p:cNvSpPr>
          <p:nvPr>
            <p:ph type="body" sz="quarter" idx="13" hasCustomPrompt="1"/>
          </p:nvPr>
        </p:nvSpPr>
        <p:spPr>
          <a:xfrm>
            <a:off x="306156" y="2885170"/>
            <a:ext cx="4168188" cy="260279"/>
          </a:xfrm>
        </p:spPr>
        <p:txBody>
          <a:bodyPr>
            <a:noAutofit/>
          </a:bodyPr>
          <a:lstStyle>
            <a:lvl1pPr marL="0" indent="0">
              <a:lnSpc>
                <a:spcPct val="110000"/>
              </a:lnSpc>
              <a:spcBef>
                <a:spcPts val="0"/>
              </a:spcBef>
              <a:buNone/>
              <a:defRPr sz="1200" b="1"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Presenters name</a:t>
            </a:r>
          </a:p>
        </p:txBody>
      </p:sp>
      <p:sp>
        <p:nvSpPr>
          <p:cNvPr id="5" name="Text Placeholder 11">
            <a:extLst>
              <a:ext uri="{FF2B5EF4-FFF2-40B4-BE49-F238E27FC236}">
                <a16:creationId xmlns:a16="http://schemas.microsoft.com/office/drawing/2014/main" id="{AE5F6774-8098-996B-DB40-EA611D348D2A}"/>
              </a:ext>
            </a:extLst>
          </p:cNvPr>
          <p:cNvSpPr>
            <a:spLocks noGrp="1"/>
          </p:cNvSpPr>
          <p:nvPr>
            <p:ph type="body" sz="quarter" idx="14" hasCustomPrompt="1"/>
          </p:nvPr>
        </p:nvSpPr>
        <p:spPr>
          <a:xfrm>
            <a:off x="306156" y="3148939"/>
            <a:ext cx="4168188" cy="260279"/>
          </a:xfrm>
        </p:spPr>
        <p:txBody>
          <a:bodyPr>
            <a:noAutofit/>
          </a:bodyPr>
          <a:lstStyle>
            <a:lvl1pPr marL="0" indent="0">
              <a:lnSpc>
                <a:spcPct val="110000"/>
              </a:lnSpc>
              <a:spcBef>
                <a:spcPts val="0"/>
              </a:spcBef>
              <a:buNone/>
              <a:defRPr sz="12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Department name</a:t>
            </a:r>
          </a:p>
        </p:txBody>
      </p:sp>
      <p:sp>
        <p:nvSpPr>
          <p:cNvPr id="6" name="Text Placeholder 11">
            <a:extLst>
              <a:ext uri="{FF2B5EF4-FFF2-40B4-BE49-F238E27FC236}">
                <a16:creationId xmlns:a16="http://schemas.microsoft.com/office/drawing/2014/main" id="{02518C58-E2DB-02D3-8708-B87996A9E5BC}"/>
              </a:ext>
            </a:extLst>
          </p:cNvPr>
          <p:cNvSpPr>
            <a:spLocks noGrp="1"/>
          </p:cNvSpPr>
          <p:nvPr>
            <p:ph type="body" sz="quarter" idx="15" hasCustomPrompt="1"/>
          </p:nvPr>
        </p:nvSpPr>
        <p:spPr>
          <a:xfrm>
            <a:off x="306156" y="3409218"/>
            <a:ext cx="4168188" cy="260279"/>
          </a:xfrm>
        </p:spPr>
        <p:txBody>
          <a:bodyPr>
            <a:noAutofit/>
          </a:bodyPr>
          <a:lstStyle>
            <a:lvl1pPr marL="0" indent="0">
              <a:lnSpc>
                <a:spcPct val="110000"/>
              </a:lnSpc>
              <a:spcBef>
                <a:spcPts val="0"/>
              </a:spcBef>
              <a:buNone/>
              <a:defRPr sz="12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Date</a:t>
            </a:r>
          </a:p>
        </p:txBody>
      </p:sp>
      <p:pic>
        <p:nvPicPr>
          <p:cNvPr id="15" name="Picture 14">
            <a:extLst>
              <a:ext uri="{FF2B5EF4-FFF2-40B4-BE49-F238E27FC236}">
                <a16:creationId xmlns:a16="http://schemas.microsoft.com/office/drawing/2014/main" id="{95ADE654-C78D-7069-71BF-CB8E04298DE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52256" y="4371976"/>
            <a:ext cx="1282494" cy="438147"/>
          </a:xfrm>
          <a:prstGeom prst="rect">
            <a:avLst/>
          </a:prstGeom>
        </p:spPr>
      </p:pic>
    </p:spTree>
    <p:extLst>
      <p:ext uri="{BB962C8B-B14F-4D97-AF65-F5344CB8AC3E}">
        <p14:creationId xmlns:p14="http://schemas.microsoft.com/office/powerpoint/2010/main" val="651742625"/>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title - turquoise">
    <p:bg>
      <p:bgPr>
        <a:solidFill>
          <a:schemeClr val="accent4"/>
        </a:solidFill>
        <a:effectLst/>
      </p:bgPr>
    </p:bg>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2159999" y="2160001"/>
            <a:ext cx="5400000" cy="498598"/>
          </a:xfrm>
          <a:prstGeom prst="rect">
            <a:avLst/>
          </a:prstGeom>
        </p:spPr>
        <p:txBody>
          <a:bodyPr wrap="square" lIns="0" tIns="0" rIns="0" bIns="0" anchor="t" anchorCtr="0">
            <a:spAutoFit/>
          </a:bodyPr>
          <a:lstStyle>
            <a:lvl1pPr algn="l">
              <a:defRPr sz="3600" b="1">
                <a:solidFill>
                  <a:schemeClr val="bg1"/>
                </a:solidFill>
              </a:defRPr>
            </a:lvl1pPr>
          </a:lstStyle>
          <a:p>
            <a:r>
              <a:rPr lang="en-US" dirty="0"/>
              <a:t>Section Title</a:t>
            </a:r>
          </a:p>
        </p:txBody>
      </p:sp>
      <p:sp>
        <p:nvSpPr>
          <p:cNvPr id="9" name="Subtitle 2"/>
          <p:cNvSpPr>
            <a:spLocks noGrp="1"/>
          </p:cNvSpPr>
          <p:nvPr>
            <p:ph type="subTitle" idx="1" hasCustomPrompt="1"/>
          </p:nvPr>
        </p:nvSpPr>
        <p:spPr>
          <a:xfrm>
            <a:off x="2160000" y="3166992"/>
            <a:ext cx="5400000" cy="498598"/>
          </a:xfrm>
          <a:prstGeom prst="rect">
            <a:avLst/>
          </a:prstGeom>
        </p:spPr>
        <p:txBody>
          <a:bodyPr wrap="square" lIns="0" tIns="0" rIns="0" bIns="0">
            <a:spAutoFit/>
          </a:bodyPr>
          <a:lstStyle>
            <a:lvl1pPr marL="0" indent="0" algn="l">
              <a:spcBef>
                <a:spcPts val="0"/>
              </a:spcBef>
              <a:buNone/>
              <a:defRPr sz="1800">
                <a:solidFill>
                  <a:schemeClr val="bg1"/>
                </a:solidFill>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dirty="0"/>
              <a:t>A brief overview of what you will</a:t>
            </a:r>
            <a:br>
              <a:rPr lang="en-US" dirty="0"/>
            </a:br>
            <a:r>
              <a:rPr lang="en-US" dirty="0"/>
              <a:t>be talking about in this section</a:t>
            </a:r>
          </a:p>
        </p:txBody>
      </p:sp>
    </p:spTree>
    <p:extLst>
      <p:ext uri="{BB962C8B-B14F-4D97-AF65-F5344CB8AC3E}">
        <p14:creationId xmlns:p14="http://schemas.microsoft.com/office/powerpoint/2010/main" val="210951548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Front Cover 3">
    <p:spTree>
      <p:nvGrpSpPr>
        <p:cNvPr id="1" name=""/>
        <p:cNvGrpSpPr/>
        <p:nvPr/>
      </p:nvGrpSpPr>
      <p:grpSpPr>
        <a:xfrm>
          <a:off x="0" y="0"/>
          <a:ext cx="0" cy="0"/>
          <a:chOff x="0" y="0"/>
          <a:chExt cx="0" cy="0"/>
        </a:xfrm>
      </p:grpSpPr>
      <p:sp>
        <p:nvSpPr>
          <p:cNvPr id="9" name="Text Placeholder 11">
            <a:extLst>
              <a:ext uri="{FF2B5EF4-FFF2-40B4-BE49-F238E27FC236}">
                <a16:creationId xmlns:a16="http://schemas.microsoft.com/office/drawing/2014/main" id="{E28EB488-1C80-0E67-1A53-022688EC4609}"/>
              </a:ext>
            </a:extLst>
          </p:cNvPr>
          <p:cNvSpPr>
            <a:spLocks noGrp="1"/>
          </p:cNvSpPr>
          <p:nvPr>
            <p:ph type="body" sz="quarter" idx="11" hasCustomPrompt="1"/>
          </p:nvPr>
        </p:nvSpPr>
        <p:spPr>
          <a:xfrm>
            <a:off x="306156" y="419341"/>
            <a:ext cx="8055329" cy="1350150"/>
          </a:xfrm>
        </p:spPr>
        <p:txBody>
          <a:bodyPr>
            <a:noAutofit/>
          </a:bodyPr>
          <a:lstStyle>
            <a:lvl1pPr marL="0" indent="0">
              <a:buNone/>
              <a:defRPr sz="4125"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Front Cover Title Goes Here</a:t>
            </a:r>
          </a:p>
        </p:txBody>
      </p:sp>
      <p:sp>
        <p:nvSpPr>
          <p:cNvPr id="2" name="Text Placeholder 11">
            <a:extLst>
              <a:ext uri="{FF2B5EF4-FFF2-40B4-BE49-F238E27FC236}">
                <a16:creationId xmlns:a16="http://schemas.microsoft.com/office/drawing/2014/main" id="{ACA2EAA2-94E2-6FA0-C059-2C890F869226}"/>
              </a:ext>
            </a:extLst>
          </p:cNvPr>
          <p:cNvSpPr>
            <a:spLocks noGrp="1"/>
          </p:cNvSpPr>
          <p:nvPr>
            <p:ph type="body" sz="quarter" idx="13" hasCustomPrompt="1"/>
          </p:nvPr>
        </p:nvSpPr>
        <p:spPr>
          <a:xfrm>
            <a:off x="306156" y="2885170"/>
            <a:ext cx="4168188" cy="260279"/>
          </a:xfrm>
        </p:spPr>
        <p:txBody>
          <a:bodyPr>
            <a:noAutofit/>
          </a:bodyPr>
          <a:lstStyle>
            <a:lvl1pPr marL="0" indent="0">
              <a:lnSpc>
                <a:spcPct val="110000"/>
              </a:lnSpc>
              <a:spcBef>
                <a:spcPts val="0"/>
              </a:spcBef>
              <a:buNone/>
              <a:defRPr sz="1200" b="1"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Presenters name</a:t>
            </a:r>
          </a:p>
        </p:txBody>
      </p:sp>
      <p:sp>
        <p:nvSpPr>
          <p:cNvPr id="3" name="Text Placeholder 11">
            <a:extLst>
              <a:ext uri="{FF2B5EF4-FFF2-40B4-BE49-F238E27FC236}">
                <a16:creationId xmlns:a16="http://schemas.microsoft.com/office/drawing/2014/main" id="{96034E2F-27F1-1CF2-367B-4204B15ECE78}"/>
              </a:ext>
            </a:extLst>
          </p:cNvPr>
          <p:cNvSpPr>
            <a:spLocks noGrp="1"/>
          </p:cNvSpPr>
          <p:nvPr>
            <p:ph type="body" sz="quarter" idx="14" hasCustomPrompt="1"/>
          </p:nvPr>
        </p:nvSpPr>
        <p:spPr>
          <a:xfrm>
            <a:off x="306156" y="3148939"/>
            <a:ext cx="4168188" cy="260279"/>
          </a:xfrm>
        </p:spPr>
        <p:txBody>
          <a:bodyPr>
            <a:noAutofit/>
          </a:bodyPr>
          <a:lstStyle>
            <a:lvl1pPr marL="0" indent="0">
              <a:lnSpc>
                <a:spcPct val="110000"/>
              </a:lnSpc>
              <a:spcBef>
                <a:spcPts val="0"/>
              </a:spcBef>
              <a:buNone/>
              <a:defRPr sz="12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Department name</a:t>
            </a:r>
          </a:p>
        </p:txBody>
      </p:sp>
      <p:sp>
        <p:nvSpPr>
          <p:cNvPr id="4" name="Text Placeholder 11">
            <a:extLst>
              <a:ext uri="{FF2B5EF4-FFF2-40B4-BE49-F238E27FC236}">
                <a16:creationId xmlns:a16="http://schemas.microsoft.com/office/drawing/2014/main" id="{1276E79C-EF9C-9014-0C08-C31EE127DC52}"/>
              </a:ext>
            </a:extLst>
          </p:cNvPr>
          <p:cNvSpPr>
            <a:spLocks noGrp="1"/>
          </p:cNvSpPr>
          <p:nvPr>
            <p:ph type="body" sz="quarter" idx="15" hasCustomPrompt="1"/>
          </p:nvPr>
        </p:nvSpPr>
        <p:spPr>
          <a:xfrm>
            <a:off x="306156" y="3409218"/>
            <a:ext cx="4168188" cy="260279"/>
          </a:xfrm>
        </p:spPr>
        <p:txBody>
          <a:bodyPr>
            <a:noAutofit/>
          </a:bodyPr>
          <a:lstStyle>
            <a:lvl1pPr marL="0" indent="0">
              <a:lnSpc>
                <a:spcPct val="110000"/>
              </a:lnSpc>
              <a:spcBef>
                <a:spcPts val="0"/>
              </a:spcBef>
              <a:buNone/>
              <a:defRPr sz="12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Date</a:t>
            </a:r>
          </a:p>
        </p:txBody>
      </p:sp>
      <p:sp>
        <p:nvSpPr>
          <p:cNvPr id="5" name="Text Placeholder 11">
            <a:extLst>
              <a:ext uri="{FF2B5EF4-FFF2-40B4-BE49-F238E27FC236}">
                <a16:creationId xmlns:a16="http://schemas.microsoft.com/office/drawing/2014/main" id="{98D122DE-5974-E6F7-5A07-1674D7445444}"/>
              </a:ext>
            </a:extLst>
          </p:cNvPr>
          <p:cNvSpPr>
            <a:spLocks noGrp="1"/>
          </p:cNvSpPr>
          <p:nvPr>
            <p:ph type="body" sz="quarter" idx="16" hasCustomPrompt="1"/>
          </p:nvPr>
        </p:nvSpPr>
        <p:spPr>
          <a:xfrm>
            <a:off x="306156" y="1823497"/>
            <a:ext cx="8055329" cy="979052"/>
          </a:xfrm>
        </p:spPr>
        <p:txBody>
          <a:bodyPr>
            <a:noAutofit/>
          </a:bodyPr>
          <a:lstStyle>
            <a:lvl1pPr marL="0" indent="0">
              <a:lnSpc>
                <a:spcPct val="110000"/>
              </a:lnSpc>
              <a:spcBef>
                <a:spcPts val="0"/>
              </a:spcBef>
              <a:buNone/>
              <a:defRPr sz="225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Sub title</a:t>
            </a:r>
          </a:p>
        </p:txBody>
      </p:sp>
      <p:pic>
        <p:nvPicPr>
          <p:cNvPr id="8" name="Picture 7">
            <a:extLst>
              <a:ext uri="{FF2B5EF4-FFF2-40B4-BE49-F238E27FC236}">
                <a16:creationId xmlns:a16="http://schemas.microsoft.com/office/drawing/2014/main" id="{80C98C54-E3BB-6758-54CF-5A28F76F670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52256" y="4371976"/>
            <a:ext cx="1282494" cy="438147"/>
          </a:xfrm>
          <a:prstGeom prst="rect">
            <a:avLst/>
          </a:prstGeom>
        </p:spPr>
      </p:pic>
    </p:spTree>
    <p:extLst>
      <p:ext uri="{BB962C8B-B14F-4D97-AF65-F5344CB8AC3E}">
        <p14:creationId xmlns:p14="http://schemas.microsoft.com/office/powerpoint/2010/main" val="122992504"/>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cSld name="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74321" y="2160001"/>
            <a:ext cx="8614700" cy="997196"/>
          </a:xfrm>
          <a:prstGeom prst="rect">
            <a:avLst/>
          </a:prstGeom>
        </p:spPr>
        <p:txBody>
          <a:bodyPr wrap="square" lIns="0" tIns="0" rIns="0" bIns="0" anchor="t" anchorCtr="0">
            <a:spAutoFit/>
          </a:bodyPr>
          <a:lstStyle>
            <a:lvl1pPr algn="l">
              <a:defRPr sz="3600" b="1">
                <a:solidFill>
                  <a:schemeClr val="bg1"/>
                </a:solidFill>
              </a:defRPr>
            </a:lvl1pPr>
          </a:lstStyle>
          <a:p>
            <a:r>
              <a:rPr lang="en-US" dirty="0"/>
              <a:t>PRESENTATION</a:t>
            </a:r>
            <a:br>
              <a:rPr lang="en-US" dirty="0"/>
            </a:br>
            <a:r>
              <a:rPr lang="en-US" dirty="0"/>
              <a:t>TITLE</a:t>
            </a:r>
          </a:p>
        </p:txBody>
      </p:sp>
      <p:sp>
        <p:nvSpPr>
          <p:cNvPr id="3" name="Subtitle 2"/>
          <p:cNvSpPr>
            <a:spLocks noGrp="1"/>
          </p:cNvSpPr>
          <p:nvPr>
            <p:ph type="subTitle" idx="1" hasCustomPrompt="1"/>
          </p:nvPr>
        </p:nvSpPr>
        <p:spPr>
          <a:xfrm>
            <a:off x="274320" y="3166992"/>
            <a:ext cx="8614701" cy="249299"/>
          </a:xfrm>
          <a:prstGeom prst="rect">
            <a:avLst/>
          </a:prstGeom>
        </p:spPr>
        <p:txBody>
          <a:bodyPr wrap="square" lIns="0" tIns="0" rIns="0" bIns="0">
            <a:spAutoFit/>
          </a:bodyPr>
          <a:lstStyle>
            <a:lvl1pPr marL="0" indent="0" algn="l">
              <a:buNone/>
              <a:defRPr sz="1800">
                <a:solidFill>
                  <a:schemeClr val="bg1"/>
                </a:solidFill>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dirty="0"/>
              <a:t>SUB TITLE IN HERE</a:t>
            </a:r>
          </a:p>
        </p:txBody>
      </p:sp>
      <p:sp>
        <p:nvSpPr>
          <p:cNvPr id="4" name="Date Placeholder 3"/>
          <p:cNvSpPr>
            <a:spLocks noGrp="1"/>
          </p:cNvSpPr>
          <p:nvPr>
            <p:ph type="dt" sz="half" idx="10"/>
          </p:nvPr>
        </p:nvSpPr>
        <p:spPr>
          <a:xfrm>
            <a:off x="274319" y="4741183"/>
            <a:ext cx="2057400" cy="138499"/>
          </a:xfrm>
          <a:prstGeom prst="rect">
            <a:avLst/>
          </a:prstGeom>
        </p:spPr>
        <p:txBody>
          <a:bodyPr lIns="0" tIns="0" rIns="0" bIns="0" anchor="t" anchorCtr="0">
            <a:noAutofit/>
          </a:bodyPr>
          <a:lstStyle>
            <a:lvl1pPr>
              <a:defRPr sz="1000">
                <a:solidFill>
                  <a:schemeClr val="bg1"/>
                </a:solidFill>
              </a:defRPr>
            </a:lvl1pPr>
          </a:lstStyle>
          <a:p>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93607" y="4130270"/>
            <a:ext cx="1095415" cy="749410"/>
          </a:xfrm>
          <a:prstGeom prst="rect">
            <a:avLst/>
          </a:prstGeom>
        </p:spPr>
      </p:pic>
    </p:spTree>
    <p:extLst>
      <p:ext uri="{BB962C8B-B14F-4D97-AF65-F5344CB8AC3E}">
        <p14:creationId xmlns:p14="http://schemas.microsoft.com/office/powerpoint/2010/main" val="8500559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Contents 1">
    <p:spTree>
      <p:nvGrpSpPr>
        <p:cNvPr id="1" name=""/>
        <p:cNvGrpSpPr/>
        <p:nvPr/>
      </p:nvGrpSpPr>
      <p:grpSpPr>
        <a:xfrm>
          <a:off x="0" y="0"/>
          <a:ext cx="0" cy="0"/>
          <a:chOff x="0" y="0"/>
          <a:chExt cx="0" cy="0"/>
        </a:xfrm>
      </p:grpSpPr>
      <p:sp>
        <p:nvSpPr>
          <p:cNvPr id="9" name="Text Placeholder 11">
            <a:extLst>
              <a:ext uri="{FF2B5EF4-FFF2-40B4-BE49-F238E27FC236}">
                <a16:creationId xmlns:a16="http://schemas.microsoft.com/office/drawing/2014/main" id="{7C4D0DBB-988A-6342-8902-0563E9803CEA}"/>
              </a:ext>
            </a:extLst>
          </p:cNvPr>
          <p:cNvSpPr>
            <a:spLocks noGrp="1"/>
          </p:cNvSpPr>
          <p:nvPr>
            <p:ph type="body" sz="quarter" idx="11" hasCustomPrompt="1"/>
          </p:nvPr>
        </p:nvSpPr>
        <p:spPr>
          <a:xfrm>
            <a:off x="3956340" y="303498"/>
            <a:ext cx="3536485" cy="372871"/>
          </a:xfrm>
          <a:prstGeom prst="rect">
            <a:avLst/>
          </a:prstGeom>
        </p:spPr>
        <p:txBody>
          <a:bodyPr>
            <a:noAutofit/>
          </a:bodyPr>
          <a:lstStyle>
            <a:lvl1pPr marL="0" indent="0">
              <a:buNone/>
              <a:defRPr sz="225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Contents Title </a:t>
            </a:r>
          </a:p>
        </p:txBody>
      </p:sp>
      <p:sp>
        <p:nvSpPr>
          <p:cNvPr id="11" name="Text Placeholder 11">
            <a:extLst>
              <a:ext uri="{FF2B5EF4-FFF2-40B4-BE49-F238E27FC236}">
                <a16:creationId xmlns:a16="http://schemas.microsoft.com/office/drawing/2014/main" id="{BAD27DD2-BE62-DA40-8EBD-559298C56286}"/>
              </a:ext>
            </a:extLst>
          </p:cNvPr>
          <p:cNvSpPr>
            <a:spLocks noGrp="1"/>
          </p:cNvSpPr>
          <p:nvPr>
            <p:ph type="body" sz="quarter" idx="12" hasCustomPrompt="1"/>
          </p:nvPr>
        </p:nvSpPr>
        <p:spPr>
          <a:xfrm>
            <a:off x="4509655" y="1154617"/>
            <a:ext cx="3010635" cy="216983"/>
          </a:xfrm>
          <a:prstGeom prst="rect">
            <a:avLst/>
          </a:prstGeom>
        </p:spPr>
        <p:txBody>
          <a:bodyPr>
            <a:noAutofit/>
          </a:bodyPr>
          <a:lstStyle>
            <a:lvl1pPr marL="0" indent="0">
              <a:buFont typeface="Arial" panose="020B0604020202020204" pitchFamily="34" charset="0"/>
              <a:buNone/>
              <a:defRPr sz="15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Content Chapter</a:t>
            </a:r>
          </a:p>
        </p:txBody>
      </p:sp>
      <p:sp>
        <p:nvSpPr>
          <p:cNvPr id="21" name="Text Placeholder 11">
            <a:extLst>
              <a:ext uri="{FF2B5EF4-FFF2-40B4-BE49-F238E27FC236}">
                <a16:creationId xmlns:a16="http://schemas.microsoft.com/office/drawing/2014/main" id="{1254454E-2B5C-B046-98EC-9A0A923749AA}"/>
              </a:ext>
            </a:extLst>
          </p:cNvPr>
          <p:cNvSpPr>
            <a:spLocks noGrp="1"/>
          </p:cNvSpPr>
          <p:nvPr>
            <p:ph type="body" sz="quarter" idx="15" hasCustomPrompt="1"/>
          </p:nvPr>
        </p:nvSpPr>
        <p:spPr>
          <a:xfrm>
            <a:off x="4509655" y="2162152"/>
            <a:ext cx="3010635" cy="216983"/>
          </a:xfrm>
          <a:prstGeom prst="rect">
            <a:avLst/>
          </a:prstGeom>
        </p:spPr>
        <p:txBody>
          <a:bodyPr>
            <a:noAutofit/>
          </a:bodyPr>
          <a:lstStyle>
            <a:lvl1pPr marL="0" indent="0">
              <a:buFont typeface="Arial" panose="020B0604020202020204" pitchFamily="34" charset="0"/>
              <a:buNone/>
              <a:defRPr sz="15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Content Chapter</a:t>
            </a:r>
          </a:p>
        </p:txBody>
      </p:sp>
      <p:sp>
        <p:nvSpPr>
          <p:cNvPr id="45" name="Text Placeholder 11">
            <a:extLst>
              <a:ext uri="{FF2B5EF4-FFF2-40B4-BE49-F238E27FC236}">
                <a16:creationId xmlns:a16="http://schemas.microsoft.com/office/drawing/2014/main" id="{AB826CD5-5C92-B242-BB8B-DD1F5772801E}"/>
              </a:ext>
            </a:extLst>
          </p:cNvPr>
          <p:cNvSpPr>
            <a:spLocks noGrp="1"/>
          </p:cNvSpPr>
          <p:nvPr>
            <p:ph type="body" sz="quarter" idx="26" hasCustomPrompt="1"/>
          </p:nvPr>
        </p:nvSpPr>
        <p:spPr>
          <a:xfrm>
            <a:off x="3956340" y="1154617"/>
            <a:ext cx="560288" cy="216983"/>
          </a:xfrm>
          <a:prstGeom prst="rect">
            <a:avLst/>
          </a:prstGeom>
        </p:spPr>
        <p:txBody>
          <a:bodyPr>
            <a:noAutofit/>
          </a:bodyPr>
          <a:lstStyle>
            <a:lvl1pPr marL="0" indent="0">
              <a:buFont typeface="Arial" panose="020B0604020202020204" pitchFamily="34" charset="0"/>
              <a:buNone/>
              <a:defRPr sz="1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01</a:t>
            </a:r>
          </a:p>
        </p:txBody>
      </p:sp>
      <p:sp>
        <p:nvSpPr>
          <p:cNvPr id="46" name="Text Placeholder 11">
            <a:extLst>
              <a:ext uri="{FF2B5EF4-FFF2-40B4-BE49-F238E27FC236}">
                <a16:creationId xmlns:a16="http://schemas.microsoft.com/office/drawing/2014/main" id="{9A813DF2-0556-7B4C-A30B-8A7253CE587F}"/>
              </a:ext>
            </a:extLst>
          </p:cNvPr>
          <p:cNvSpPr>
            <a:spLocks noGrp="1"/>
          </p:cNvSpPr>
          <p:nvPr>
            <p:ph type="body" sz="quarter" idx="27" hasCustomPrompt="1"/>
          </p:nvPr>
        </p:nvSpPr>
        <p:spPr>
          <a:xfrm>
            <a:off x="3956340" y="2161380"/>
            <a:ext cx="560288" cy="216983"/>
          </a:xfrm>
          <a:prstGeom prst="rect">
            <a:avLst/>
          </a:prstGeom>
        </p:spPr>
        <p:txBody>
          <a:bodyPr>
            <a:noAutofit/>
          </a:bodyPr>
          <a:lstStyle>
            <a:lvl1pPr marL="0" indent="0">
              <a:buFont typeface="Arial" panose="020B0604020202020204" pitchFamily="34" charset="0"/>
              <a:buNone/>
              <a:defRPr sz="1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02</a:t>
            </a:r>
          </a:p>
        </p:txBody>
      </p:sp>
      <p:pic>
        <p:nvPicPr>
          <p:cNvPr id="10" name="Picture 9" descr="Icon&#10;&#10;Description automatically generated with medium confidence">
            <a:extLst>
              <a:ext uri="{FF2B5EF4-FFF2-40B4-BE49-F238E27FC236}">
                <a16:creationId xmlns:a16="http://schemas.microsoft.com/office/drawing/2014/main" id="{C3B3B649-1EB8-9846-A24F-3002667E74D7}"/>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0" y="3413339"/>
            <a:ext cx="3460322" cy="1730161"/>
          </a:xfrm>
          <a:prstGeom prst="rect">
            <a:avLst/>
          </a:prstGeom>
        </p:spPr>
      </p:pic>
      <p:sp>
        <p:nvSpPr>
          <p:cNvPr id="12" name="Text Placeholder 11">
            <a:extLst>
              <a:ext uri="{FF2B5EF4-FFF2-40B4-BE49-F238E27FC236}">
                <a16:creationId xmlns:a16="http://schemas.microsoft.com/office/drawing/2014/main" id="{23BBE70E-03E7-644A-BA5E-E3A0B913118F}"/>
              </a:ext>
            </a:extLst>
          </p:cNvPr>
          <p:cNvSpPr>
            <a:spLocks noGrp="1"/>
          </p:cNvSpPr>
          <p:nvPr>
            <p:ph type="body" sz="quarter" idx="14" hasCustomPrompt="1"/>
          </p:nvPr>
        </p:nvSpPr>
        <p:spPr>
          <a:xfrm>
            <a:off x="4516628" y="1422132"/>
            <a:ext cx="2338939" cy="608108"/>
          </a:xfrm>
          <a:prstGeom prst="rect">
            <a:avLst/>
          </a:prstGeom>
        </p:spPr>
        <p:txBody>
          <a:bodyPr>
            <a:noAutofit/>
          </a:bodyPr>
          <a:lstStyle>
            <a:lvl1pPr marL="214313" indent="-214313">
              <a:lnSpc>
                <a:spcPct val="110000"/>
              </a:lnSpc>
              <a:spcBef>
                <a:spcPts val="0"/>
              </a:spcBef>
              <a:buFontTx/>
              <a:buBlip>
                <a:blip r:embed="rId3"/>
              </a:buBlip>
              <a:defRPr sz="1125"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Sub-Content 01</a:t>
            </a:r>
          </a:p>
          <a:p>
            <a:pPr lvl="0"/>
            <a:r>
              <a:rPr lang="en-GB" dirty="0"/>
              <a:t>Sub-Content 02</a:t>
            </a:r>
          </a:p>
          <a:p>
            <a:pPr lvl="0"/>
            <a:r>
              <a:rPr lang="en-GB" dirty="0"/>
              <a:t>Sub-Content 03</a:t>
            </a:r>
          </a:p>
        </p:txBody>
      </p:sp>
      <p:sp>
        <p:nvSpPr>
          <p:cNvPr id="13" name="Picture Placeholder 14">
            <a:extLst>
              <a:ext uri="{FF2B5EF4-FFF2-40B4-BE49-F238E27FC236}">
                <a16:creationId xmlns:a16="http://schemas.microsoft.com/office/drawing/2014/main" id="{B1D217B3-A93E-1105-52D4-A2BC7A46BC3C}"/>
              </a:ext>
            </a:extLst>
          </p:cNvPr>
          <p:cNvSpPr>
            <a:spLocks noGrp="1"/>
          </p:cNvSpPr>
          <p:nvPr>
            <p:ph type="pic" sz="quarter" idx="10"/>
          </p:nvPr>
        </p:nvSpPr>
        <p:spPr>
          <a:xfrm>
            <a:off x="1726" y="1"/>
            <a:ext cx="3458597" cy="3413338"/>
          </a:xfrm>
          <a:custGeom>
            <a:avLst/>
            <a:gdLst>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0 w 9061155"/>
              <a:gd name="connsiteY7" fmla="*/ 19423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4449693 w 9061155"/>
              <a:gd name="connsiteY5" fmla="*/ 45384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5191279"/>
              <a:gd name="connsiteX1" fmla="*/ 7118829 w 9061155"/>
              <a:gd name="connsiteY1" fmla="*/ 0 h 5191279"/>
              <a:gd name="connsiteX2" fmla="*/ 9061155 w 9061155"/>
              <a:gd name="connsiteY2" fmla="*/ 1942326 h 5191279"/>
              <a:gd name="connsiteX3" fmla="*/ 9061155 w 9061155"/>
              <a:gd name="connsiteY3" fmla="*/ 4330524 h 5191279"/>
              <a:gd name="connsiteX4" fmla="*/ 8840562 w 9061155"/>
              <a:gd name="connsiteY4" fmla="*/ 4551117 h 5191279"/>
              <a:gd name="connsiteX5" fmla="*/ 4449693 w 9061155"/>
              <a:gd name="connsiteY5" fmla="*/ 4538417 h 5191279"/>
              <a:gd name="connsiteX6" fmla="*/ 0 w 9061155"/>
              <a:gd name="connsiteY6" fmla="*/ 4330524 h 5191279"/>
              <a:gd name="connsiteX7" fmla="*/ 1905000 w 9061155"/>
              <a:gd name="connsiteY7" fmla="*/ 1955026 h 5191279"/>
              <a:gd name="connsiteX8" fmla="*/ 1942326 w 9061155"/>
              <a:gd name="connsiteY8" fmla="*/ 0 h 5191279"/>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4449693 w 9061155"/>
              <a:gd name="connsiteY5" fmla="*/ 4538417 h 4551117"/>
              <a:gd name="connsiteX6" fmla="*/ 0 w 9061155"/>
              <a:gd name="connsiteY6" fmla="*/ 4330524 h 4551117"/>
              <a:gd name="connsiteX7" fmla="*/ 1905000 w 9061155"/>
              <a:gd name="connsiteY7" fmla="*/ 1955026 h 4551117"/>
              <a:gd name="connsiteX8" fmla="*/ 1942326 w 9061155"/>
              <a:gd name="connsiteY8" fmla="*/ 0 h 4551117"/>
              <a:gd name="connsiteX0" fmla="*/ 9669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929640 w 8085795"/>
              <a:gd name="connsiteY7" fmla="*/ 1955026 h 4551117"/>
              <a:gd name="connsiteX8" fmla="*/ 966966 w 8085795"/>
              <a:gd name="connsiteY8" fmla="*/ 0 h 4551117"/>
              <a:gd name="connsiteX0" fmla="*/ 34815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929640 w 8085795"/>
              <a:gd name="connsiteY7" fmla="*/ 1955026 h 4551117"/>
              <a:gd name="connsiteX8" fmla="*/ 3481566 w 8085795"/>
              <a:gd name="connsiteY8" fmla="*/ 0 h 4551117"/>
              <a:gd name="connsiteX0" fmla="*/ 34815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929640 w 8085795"/>
              <a:gd name="connsiteY7" fmla="*/ 1955026 h 4551117"/>
              <a:gd name="connsiteX8" fmla="*/ 3481566 w 8085795"/>
              <a:gd name="connsiteY8" fmla="*/ 0 h 4551117"/>
              <a:gd name="connsiteX0" fmla="*/ 34815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3481566 w 8085795"/>
              <a:gd name="connsiteY7" fmla="*/ 0 h 4551117"/>
              <a:gd name="connsiteX0" fmla="*/ 451391 w 5055620"/>
              <a:gd name="connsiteY0" fmla="*/ 0 h 4551117"/>
              <a:gd name="connsiteX1" fmla="*/ 3113294 w 5055620"/>
              <a:gd name="connsiteY1" fmla="*/ 0 h 4551117"/>
              <a:gd name="connsiteX2" fmla="*/ 5055620 w 5055620"/>
              <a:gd name="connsiteY2" fmla="*/ 1942326 h 4551117"/>
              <a:gd name="connsiteX3" fmla="*/ 5055620 w 5055620"/>
              <a:gd name="connsiteY3" fmla="*/ 4330524 h 4551117"/>
              <a:gd name="connsiteX4" fmla="*/ 4835027 w 5055620"/>
              <a:gd name="connsiteY4" fmla="*/ 4551117 h 4551117"/>
              <a:gd name="connsiteX5" fmla="*/ 444158 w 5055620"/>
              <a:gd name="connsiteY5" fmla="*/ 4538417 h 4551117"/>
              <a:gd name="connsiteX6" fmla="*/ 451391 w 5055620"/>
              <a:gd name="connsiteY6" fmla="*/ 0 h 4551117"/>
              <a:gd name="connsiteX0" fmla="*/ 330721 w 4934950"/>
              <a:gd name="connsiteY0" fmla="*/ 0 h 4551117"/>
              <a:gd name="connsiteX1" fmla="*/ 2992624 w 4934950"/>
              <a:gd name="connsiteY1" fmla="*/ 0 h 4551117"/>
              <a:gd name="connsiteX2" fmla="*/ 4934950 w 4934950"/>
              <a:gd name="connsiteY2" fmla="*/ 1942326 h 4551117"/>
              <a:gd name="connsiteX3" fmla="*/ 4934950 w 4934950"/>
              <a:gd name="connsiteY3" fmla="*/ 4330524 h 4551117"/>
              <a:gd name="connsiteX4" fmla="*/ 4714357 w 4934950"/>
              <a:gd name="connsiteY4" fmla="*/ 4551117 h 4551117"/>
              <a:gd name="connsiteX5" fmla="*/ 323488 w 4934950"/>
              <a:gd name="connsiteY5" fmla="*/ 4538417 h 4551117"/>
              <a:gd name="connsiteX6" fmla="*/ 330721 w 4934950"/>
              <a:gd name="connsiteY6" fmla="*/ 0 h 4551117"/>
              <a:gd name="connsiteX0" fmla="*/ 7233 w 4611462"/>
              <a:gd name="connsiteY0" fmla="*/ 0 h 4551117"/>
              <a:gd name="connsiteX1" fmla="*/ 2669136 w 4611462"/>
              <a:gd name="connsiteY1" fmla="*/ 0 h 4551117"/>
              <a:gd name="connsiteX2" fmla="*/ 4611462 w 4611462"/>
              <a:gd name="connsiteY2" fmla="*/ 1942326 h 4551117"/>
              <a:gd name="connsiteX3" fmla="*/ 4611462 w 4611462"/>
              <a:gd name="connsiteY3" fmla="*/ 4330524 h 4551117"/>
              <a:gd name="connsiteX4" fmla="*/ 4390869 w 4611462"/>
              <a:gd name="connsiteY4" fmla="*/ 4551117 h 4551117"/>
              <a:gd name="connsiteX5" fmla="*/ 0 w 4611462"/>
              <a:gd name="connsiteY5" fmla="*/ 4538417 h 4551117"/>
              <a:gd name="connsiteX6" fmla="*/ 7233 w 4611462"/>
              <a:gd name="connsiteY6" fmla="*/ 0 h 4551117"/>
              <a:gd name="connsiteX0" fmla="*/ 7233 w 4611462"/>
              <a:gd name="connsiteY0" fmla="*/ 0 h 4551117"/>
              <a:gd name="connsiteX1" fmla="*/ 2669136 w 4611462"/>
              <a:gd name="connsiteY1" fmla="*/ 0 h 4551117"/>
              <a:gd name="connsiteX2" fmla="*/ 4611462 w 4611462"/>
              <a:gd name="connsiteY2" fmla="*/ 1942326 h 4551117"/>
              <a:gd name="connsiteX3" fmla="*/ 4611462 w 4611462"/>
              <a:gd name="connsiteY3" fmla="*/ 4330524 h 4551117"/>
              <a:gd name="connsiteX4" fmla="*/ 4390869 w 4611462"/>
              <a:gd name="connsiteY4" fmla="*/ 4551117 h 4551117"/>
              <a:gd name="connsiteX5" fmla="*/ 0 w 4611462"/>
              <a:gd name="connsiteY5" fmla="*/ 4538417 h 4551117"/>
              <a:gd name="connsiteX6" fmla="*/ 7233 w 4611462"/>
              <a:gd name="connsiteY6" fmla="*/ 0 h 4551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11462" h="4551117">
                <a:moveTo>
                  <a:pt x="7233" y="0"/>
                </a:moveTo>
                <a:lnTo>
                  <a:pt x="2669136" y="0"/>
                </a:lnTo>
                <a:cubicBezTo>
                  <a:pt x="3741853" y="0"/>
                  <a:pt x="4611462" y="869609"/>
                  <a:pt x="4611462" y="1942326"/>
                </a:cubicBezTo>
                <a:lnTo>
                  <a:pt x="4611462" y="4330524"/>
                </a:lnTo>
                <a:cubicBezTo>
                  <a:pt x="4611462" y="4452354"/>
                  <a:pt x="4512699" y="4551117"/>
                  <a:pt x="4390869" y="4551117"/>
                </a:cubicBezTo>
                <a:lnTo>
                  <a:pt x="0" y="4538417"/>
                </a:lnTo>
                <a:cubicBezTo>
                  <a:pt x="8534" y="3642738"/>
                  <a:pt x="4337" y="1106923"/>
                  <a:pt x="7233" y="0"/>
                </a:cubicBezTo>
                <a:close/>
              </a:path>
            </a:pathLst>
          </a:custGeom>
        </p:spPr>
        <p:txBody>
          <a:bodyPr>
            <a:normAutofit/>
          </a:bodyPr>
          <a:lstStyle>
            <a:lvl1pPr marL="0" indent="0" algn="l">
              <a:buNone/>
              <a:defRPr sz="1350">
                <a:solidFill>
                  <a:schemeClr val="bg1"/>
                </a:solidFill>
                <a:latin typeface="Poppins" panose="00000500000000000000" pitchFamily="50" charset="0"/>
                <a:cs typeface="Poppins" panose="00000500000000000000" pitchFamily="50" charset="0"/>
              </a:defRPr>
            </a:lvl1pPr>
          </a:lstStyle>
          <a:p>
            <a:r>
              <a:rPr lang="en-US"/>
              <a:t>Click icon to add picture</a:t>
            </a:r>
            <a:endParaRPr lang="en-US" dirty="0"/>
          </a:p>
        </p:txBody>
      </p:sp>
    </p:spTree>
    <p:extLst>
      <p:ext uri="{BB962C8B-B14F-4D97-AF65-F5344CB8AC3E}">
        <p14:creationId xmlns:p14="http://schemas.microsoft.com/office/powerpoint/2010/main" val="3474820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Contents 2">
    <p:spTree>
      <p:nvGrpSpPr>
        <p:cNvPr id="1" name=""/>
        <p:cNvGrpSpPr/>
        <p:nvPr/>
      </p:nvGrpSpPr>
      <p:grpSpPr>
        <a:xfrm>
          <a:off x="0" y="0"/>
          <a:ext cx="0" cy="0"/>
          <a:chOff x="0" y="0"/>
          <a:chExt cx="0" cy="0"/>
        </a:xfrm>
      </p:grpSpPr>
      <p:sp>
        <p:nvSpPr>
          <p:cNvPr id="9" name="Text Placeholder 11">
            <a:extLst>
              <a:ext uri="{FF2B5EF4-FFF2-40B4-BE49-F238E27FC236}">
                <a16:creationId xmlns:a16="http://schemas.microsoft.com/office/drawing/2014/main" id="{7C4D0DBB-988A-6342-8902-0563E9803CEA}"/>
              </a:ext>
            </a:extLst>
          </p:cNvPr>
          <p:cNvSpPr>
            <a:spLocks noGrp="1"/>
          </p:cNvSpPr>
          <p:nvPr>
            <p:ph type="body" sz="quarter" idx="11" hasCustomPrompt="1"/>
          </p:nvPr>
        </p:nvSpPr>
        <p:spPr>
          <a:xfrm>
            <a:off x="3956340" y="303498"/>
            <a:ext cx="3536485" cy="372871"/>
          </a:xfrm>
          <a:prstGeom prst="rect">
            <a:avLst/>
          </a:prstGeom>
        </p:spPr>
        <p:txBody>
          <a:bodyPr>
            <a:noAutofit/>
          </a:bodyPr>
          <a:lstStyle>
            <a:lvl1pPr marL="0" indent="0">
              <a:buNone/>
              <a:defRPr sz="225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Contents Title </a:t>
            </a:r>
          </a:p>
        </p:txBody>
      </p:sp>
      <p:sp>
        <p:nvSpPr>
          <p:cNvPr id="11" name="Text Placeholder 11">
            <a:extLst>
              <a:ext uri="{FF2B5EF4-FFF2-40B4-BE49-F238E27FC236}">
                <a16:creationId xmlns:a16="http://schemas.microsoft.com/office/drawing/2014/main" id="{BAD27DD2-BE62-DA40-8EBD-559298C56286}"/>
              </a:ext>
            </a:extLst>
          </p:cNvPr>
          <p:cNvSpPr>
            <a:spLocks noGrp="1"/>
          </p:cNvSpPr>
          <p:nvPr>
            <p:ph type="body" sz="quarter" idx="12" hasCustomPrompt="1"/>
          </p:nvPr>
        </p:nvSpPr>
        <p:spPr>
          <a:xfrm>
            <a:off x="4509655" y="1154617"/>
            <a:ext cx="3010635" cy="216983"/>
          </a:xfrm>
          <a:prstGeom prst="rect">
            <a:avLst/>
          </a:prstGeom>
        </p:spPr>
        <p:txBody>
          <a:bodyPr>
            <a:noAutofit/>
          </a:bodyPr>
          <a:lstStyle>
            <a:lvl1pPr marL="0" indent="0">
              <a:buFont typeface="Arial" panose="020B0604020202020204" pitchFamily="34" charset="0"/>
              <a:buNone/>
              <a:defRPr sz="15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Content Chapter</a:t>
            </a:r>
          </a:p>
        </p:txBody>
      </p:sp>
      <p:sp>
        <p:nvSpPr>
          <p:cNvPr id="21" name="Text Placeholder 11">
            <a:extLst>
              <a:ext uri="{FF2B5EF4-FFF2-40B4-BE49-F238E27FC236}">
                <a16:creationId xmlns:a16="http://schemas.microsoft.com/office/drawing/2014/main" id="{1254454E-2B5C-B046-98EC-9A0A923749AA}"/>
              </a:ext>
            </a:extLst>
          </p:cNvPr>
          <p:cNvSpPr>
            <a:spLocks noGrp="1"/>
          </p:cNvSpPr>
          <p:nvPr>
            <p:ph type="body" sz="quarter" idx="15" hasCustomPrompt="1"/>
          </p:nvPr>
        </p:nvSpPr>
        <p:spPr>
          <a:xfrm>
            <a:off x="4509655" y="2162152"/>
            <a:ext cx="3010635" cy="216983"/>
          </a:xfrm>
          <a:prstGeom prst="rect">
            <a:avLst/>
          </a:prstGeom>
        </p:spPr>
        <p:txBody>
          <a:bodyPr>
            <a:noAutofit/>
          </a:bodyPr>
          <a:lstStyle>
            <a:lvl1pPr marL="0" indent="0">
              <a:buFont typeface="Arial" panose="020B0604020202020204" pitchFamily="34" charset="0"/>
              <a:buNone/>
              <a:defRPr sz="15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Content Chapter</a:t>
            </a:r>
          </a:p>
        </p:txBody>
      </p:sp>
      <p:pic>
        <p:nvPicPr>
          <p:cNvPr id="38" name="Picture 37" descr="Shape&#10;&#10;Description automatically generated with medium confidence">
            <a:extLst>
              <a:ext uri="{FF2B5EF4-FFF2-40B4-BE49-F238E27FC236}">
                <a16:creationId xmlns:a16="http://schemas.microsoft.com/office/drawing/2014/main" id="{2B25C514-5CFA-FD4E-BB21-038E4D8FF81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327689"/>
            <a:ext cx="3460322" cy="1815812"/>
          </a:xfrm>
          <a:prstGeom prst="rect">
            <a:avLst/>
          </a:prstGeom>
        </p:spPr>
      </p:pic>
      <p:sp>
        <p:nvSpPr>
          <p:cNvPr id="45" name="Text Placeholder 11">
            <a:extLst>
              <a:ext uri="{FF2B5EF4-FFF2-40B4-BE49-F238E27FC236}">
                <a16:creationId xmlns:a16="http://schemas.microsoft.com/office/drawing/2014/main" id="{AB826CD5-5C92-B242-BB8B-DD1F5772801E}"/>
              </a:ext>
            </a:extLst>
          </p:cNvPr>
          <p:cNvSpPr>
            <a:spLocks noGrp="1"/>
          </p:cNvSpPr>
          <p:nvPr>
            <p:ph type="body" sz="quarter" idx="26" hasCustomPrompt="1"/>
          </p:nvPr>
        </p:nvSpPr>
        <p:spPr>
          <a:xfrm>
            <a:off x="3956340" y="1154617"/>
            <a:ext cx="560288" cy="216983"/>
          </a:xfrm>
          <a:prstGeom prst="rect">
            <a:avLst/>
          </a:prstGeom>
        </p:spPr>
        <p:txBody>
          <a:bodyPr>
            <a:noAutofit/>
          </a:bodyPr>
          <a:lstStyle>
            <a:lvl1pPr marL="0" indent="0">
              <a:buFont typeface="Arial" panose="020B0604020202020204" pitchFamily="34" charset="0"/>
              <a:buNone/>
              <a:defRPr sz="1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01</a:t>
            </a:r>
          </a:p>
        </p:txBody>
      </p:sp>
      <p:sp>
        <p:nvSpPr>
          <p:cNvPr id="46" name="Text Placeholder 11">
            <a:extLst>
              <a:ext uri="{FF2B5EF4-FFF2-40B4-BE49-F238E27FC236}">
                <a16:creationId xmlns:a16="http://schemas.microsoft.com/office/drawing/2014/main" id="{9A813DF2-0556-7B4C-A30B-8A7253CE587F}"/>
              </a:ext>
            </a:extLst>
          </p:cNvPr>
          <p:cNvSpPr>
            <a:spLocks noGrp="1"/>
          </p:cNvSpPr>
          <p:nvPr>
            <p:ph type="body" sz="quarter" idx="27" hasCustomPrompt="1"/>
          </p:nvPr>
        </p:nvSpPr>
        <p:spPr>
          <a:xfrm>
            <a:off x="3956340" y="2161380"/>
            <a:ext cx="560288" cy="216983"/>
          </a:xfrm>
          <a:prstGeom prst="rect">
            <a:avLst/>
          </a:prstGeom>
        </p:spPr>
        <p:txBody>
          <a:bodyPr>
            <a:noAutofit/>
          </a:bodyPr>
          <a:lstStyle>
            <a:lvl1pPr marL="0" indent="0">
              <a:buFont typeface="Arial" panose="020B0604020202020204" pitchFamily="34" charset="0"/>
              <a:buNone/>
              <a:defRPr sz="1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02</a:t>
            </a:r>
          </a:p>
        </p:txBody>
      </p:sp>
      <p:sp>
        <p:nvSpPr>
          <p:cNvPr id="10" name="Text Placeholder 11">
            <a:extLst>
              <a:ext uri="{FF2B5EF4-FFF2-40B4-BE49-F238E27FC236}">
                <a16:creationId xmlns:a16="http://schemas.microsoft.com/office/drawing/2014/main" id="{55C52EF6-7A1A-948C-942C-0339E091A77F}"/>
              </a:ext>
            </a:extLst>
          </p:cNvPr>
          <p:cNvSpPr>
            <a:spLocks noGrp="1"/>
          </p:cNvSpPr>
          <p:nvPr>
            <p:ph type="body" sz="quarter" idx="14" hasCustomPrompt="1"/>
          </p:nvPr>
        </p:nvSpPr>
        <p:spPr>
          <a:xfrm>
            <a:off x="4516628" y="1422132"/>
            <a:ext cx="2338939" cy="608108"/>
          </a:xfrm>
          <a:prstGeom prst="rect">
            <a:avLst/>
          </a:prstGeom>
        </p:spPr>
        <p:txBody>
          <a:bodyPr>
            <a:noAutofit/>
          </a:bodyPr>
          <a:lstStyle>
            <a:lvl1pPr marL="214313" indent="-214313">
              <a:lnSpc>
                <a:spcPct val="110000"/>
              </a:lnSpc>
              <a:spcBef>
                <a:spcPts val="0"/>
              </a:spcBef>
              <a:buFontTx/>
              <a:buBlip>
                <a:blip r:embed="rId3"/>
              </a:buBlip>
              <a:defRPr sz="1125"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Sub-Content 01</a:t>
            </a:r>
          </a:p>
          <a:p>
            <a:pPr lvl="0"/>
            <a:r>
              <a:rPr lang="en-GB" dirty="0"/>
              <a:t>Sub-Content 02</a:t>
            </a:r>
          </a:p>
          <a:p>
            <a:pPr lvl="0"/>
            <a:r>
              <a:rPr lang="en-GB" dirty="0"/>
              <a:t>Sub-Content 03</a:t>
            </a:r>
          </a:p>
        </p:txBody>
      </p:sp>
      <p:sp>
        <p:nvSpPr>
          <p:cNvPr id="14" name="Picture Placeholder 14">
            <a:extLst>
              <a:ext uri="{FF2B5EF4-FFF2-40B4-BE49-F238E27FC236}">
                <a16:creationId xmlns:a16="http://schemas.microsoft.com/office/drawing/2014/main" id="{49448C27-4172-973B-4F33-BCE2BB9A8F47}"/>
              </a:ext>
            </a:extLst>
          </p:cNvPr>
          <p:cNvSpPr>
            <a:spLocks noGrp="1"/>
          </p:cNvSpPr>
          <p:nvPr>
            <p:ph type="pic" sz="quarter" idx="10"/>
          </p:nvPr>
        </p:nvSpPr>
        <p:spPr>
          <a:xfrm>
            <a:off x="1726" y="1"/>
            <a:ext cx="3458597" cy="3413338"/>
          </a:xfrm>
          <a:custGeom>
            <a:avLst/>
            <a:gdLst>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0 w 9061155"/>
              <a:gd name="connsiteY7" fmla="*/ 19423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4449693 w 9061155"/>
              <a:gd name="connsiteY5" fmla="*/ 45384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5191279"/>
              <a:gd name="connsiteX1" fmla="*/ 7118829 w 9061155"/>
              <a:gd name="connsiteY1" fmla="*/ 0 h 5191279"/>
              <a:gd name="connsiteX2" fmla="*/ 9061155 w 9061155"/>
              <a:gd name="connsiteY2" fmla="*/ 1942326 h 5191279"/>
              <a:gd name="connsiteX3" fmla="*/ 9061155 w 9061155"/>
              <a:gd name="connsiteY3" fmla="*/ 4330524 h 5191279"/>
              <a:gd name="connsiteX4" fmla="*/ 8840562 w 9061155"/>
              <a:gd name="connsiteY4" fmla="*/ 4551117 h 5191279"/>
              <a:gd name="connsiteX5" fmla="*/ 4449693 w 9061155"/>
              <a:gd name="connsiteY5" fmla="*/ 4538417 h 5191279"/>
              <a:gd name="connsiteX6" fmla="*/ 0 w 9061155"/>
              <a:gd name="connsiteY6" fmla="*/ 4330524 h 5191279"/>
              <a:gd name="connsiteX7" fmla="*/ 1905000 w 9061155"/>
              <a:gd name="connsiteY7" fmla="*/ 1955026 h 5191279"/>
              <a:gd name="connsiteX8" fmla="*/ 1942326 w 9061155"/>
              <a:gd name="connsiteY8" fmla="*/ 0 h 5191279"/>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4449693 w 9061155"/>
              <a:gd name="connsiteY5" fmla="*/ 4538417 h 4551117"/>
              <a:gd name="connsiteX6" fmla="*/ 0 w 9061155"/>
              <a:gd name="connsiteY6" fmla="*/ 4330524 h 4551117"/>
              <a:gd name="connsiteX7" fmla="*/ 1905000 w 9061155"/>
              <a:gd name="connsiteY7" fmla="*/ 1955026 h 4551117"/>
              <a:gd name="connsiteX8" fmla="*/ 1942326 w 9061155"/>
              <a:gd name="connsiteY8" fmla="*/ 0 h 4551117"/>
              <a:gd name="connsiteX0" fmla="*/ 9669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929640 w 8085795"/>
              <a:gd name="connsiteY7" fmla="*/ 1955026 h 4551117"/>
              <a:gd name="connsiteX8" fmla="*/ 966966 w 8085795"/>
              <a:gd name="connsiteY8" fmla="*/ 0 h 4551117"/>
              <a:gd name="connsiteX0" fmla="*/ 34815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929640 w 8085795"/>
              <a:gd name="connsiteY7" fmla="*/ 1955026 h 4551117"/>
              <a:gd name="connsiteX8" fmla="*/ 3481566 w 8085795"/>
              <a:gd name="connsiteY8" fmla="*/ 0 h 4551117"/>
              <a:gd name="connsiteX0" fmla="*/ 34815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929640 w 8085795"/>
              <a:gd name="connsiteY7" fmla="*/ 1955026 h 4551117"/>
              <a:gd name="connsiteX8" fmla="*/ 3481566 w 8085795"/>
              <a:gd name="connsiteY8" fmla="*/ 0 h 4551117"/>
              <a:gd name="connsiteX0" fmla="*/ 34815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3481566 w 8085795"/>
              <a:gd name="connsiteY7" fmla="*/ 0 h 4551117"/>
              <a:gd name="connsiteX0" fmla="*/ 451391 w 5055620"/>
              <a:gd name="connsiteY0" fmla="*/ 0 h 4551117"/>
              <a:gd name="connsiteX1" fmla="*/ 3113294 w 5055620"/>
              <a:gd name="connsiteY1" fmla="*/ 0 h 4551117"/>
              <a:gd name="connsiteX2" fmla="*/ 5055620 w 5055620"/>
              <a:gd name="connsiteY2" fmla="*/ 1942326 h 4551117"/>
              <a:gd name="connsiteX3" fmla="*/ 5055620 w 5055620"/>
              <a:gd name="connsiteY3" fmla="*/ 4330524 h 4551117"/>
              <a:gd name="connsiteX4" fmla="*/ 4835027 w 5055620"/>
              <a:gd name="connsiteY4" fmla="*/ 4551117 h 4551117"/>
              <a:gd name="connsiteX5" fmla="*/ 444158 w 5055620"/>
              <a:gd name="connsiteY5" fmla="*/ 4538417 h 4551117"/>
              <a:gd name="connsiteX6" fmla="*/ 451391 w 5055620"/>
              <a:gd name="connsiteY6" fmla="*/ 0 h 4551117"/>
              <a:gd name="connsiteX0" fmla="*/ 330721 w 4934950"/>
              <a:gd name="connsiteY0" fmla="*/ 0 h 4551117"/>
              <a:gd name="connsiteX1" fmla="*/ 2992624 w 4934950"/>
              <a:gd name="connsiteY1" fmla="*/ 0 h 4551117"/>
              <a:gd name="connsiteX2" fmla="*/ 4934950 w 4934950"/>
              <a:gd name="connsiteY2" fmla="*/ 1942326 h 4551117"/>
              <a:gd name="connsiteX3" fmla="*/ 4934950 w 4934950"/>
              <a:gd name="connsiteY3" fmla="*/ 4330524 h 4551117"/>
              <a:gd name="connsiteX4" fmla="*/ 4714357 w 4934950"/>
              <a:gd name="connsiteY4" fmla="*/ 4551117 h 4551117"/>
              <a:gd name="connsiteX5" fmla="*/ 323488 w 4934950"/>
              <a:gd name="connsiteY5" fmla="*/ 4538417 h 4551117"/>
              <a:gd name="connsiteX6" fmla="*/ 330721 w 4934950"/>
              <a:gd name="connsiteY6" fmla="*/ 0 h 4551117"/>
              <a:gd name="connsiteX0" fmla="*/ 7233 w 4611462"/>
              <a:gd name="connsiteY0" fmla="*/ 0 h 4551117"/>
              <a:gd name="connsiteX1" fmla="*/ 2669136 w 4611462"/>
              <a:gd name="connsiteY1" fmla="*/ 0 h 4551117"/>
              <a:gd name="connsiteX2" fmla="*/ 4611462 w 4611462"/>
              <a:gd name="connsiteY2" fmla="*/ 1942326 h 4551117"/>
              <a:gd name="connsiteX3" fmla="*/ 4611462 w 4611462"/>
              <a:gd name="connsiteY3" fmla="*/ 4330524 h 4551117"/>
              <a:gd name="connsiteX4" fmla="*/ 4390869 w 4611462"/>
              <a:gd name="connsiteY4" fmla="*/ 4551117 h 4551117"/>
              <a:gd name="connsiteX5" fmla="*/ 0 w 4611462"/>
              <a:gd name="connsiteY5" fmla="*/ 4538417 h 4551117"/>
              <a:gd name="connsiteX6" fmla="*/ 7233 w 4611462"/>
              <a:gd name="connsiteY6" fmla="*/ 0 h 4551117"/>
              <a:gd name="connsiteX0" fmla="*/ 7233 w 4611462"/>
              <a:gd name="connsiteY0" fmla="*/ 0 h 4551117"/>
              <a:gd name="connsiteX1" fmla="*/ 2669136 w 4611462"/>
              <a:gd name="connsiteY1" fmla="*/ 0 h 4551117"/>
              <a:gd name="connsiteX2" fmla="*/ 4611462 w 4611462"/>
              <a:gd name="connsiteY2" fmla="*/ 1942326 h 4551117"/>
              <a:gd name="connsiteX3" fmla="*/ 4611462 w 4611462"/>
              <a:gd name="connsiteY3" fmla="*/ 4330524 h 4551117"/>
              <a:gd name="connsiteX4" fmla="*/ 4390869 w 4611462"/>
              <a:gd name="connsiteY4" fmla="*/ 4551117 h 4551117"/>
              <a:gd name="connsiteX5" fmla="*/ 0 w 4611462"/>
              <a:gd name="connsiteY5" fmla="*/ 4538417 h 4551117"/>
              <a:gd name="connsiteX6" fmla="*/ 7233 w 4611462"/>
              <a:gd name="connsiteY6" fmla="*/ 0 h 4551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11462" h="4551117">
                <a:moveTo>
                  <a:pt x="7233" y="0"/>
                </a:moveTo>
                <a:lnTo>
                  <a:pt x="2669136" y="0"/>
                </a:lnTo>
                <a:cubicBezTo>
                  <a:pt x="3741853" y="0"/>
                  <a:pt x="4611462" y="869609"/>
                  <a:pt x="4611462" y="1942326"/>
                </a:cubicBezTo>
                <a:lnTo>
                  <a:pt x="4611462" y="4330524"/>
                </a:lnTo>
                <a:cubicBezTo>
                  <a:pt x="4611462" y="4452354"/>
                  <a:pt x="4512699" y="4551117"/>
                  <a:pt x="4390869" y="4551117"/>
                </a:cubicBezTo>
                <a:lnTo>
                  <a:pt x="0" y="4538417"/>
                </a:lnTo>
                <a:cubicBezTo>
                  <a:pt x="8534" y="3642738"/>
                  <a:pt x="4337" y="1106923"/>
                  <a:pt x="7233" y="0"/>
                </a:cubicBezTo>
                <a:close/>
              </a:path>
            </a:pathLst>
          </a:custGeom>
        </p:spPr>
        <p:txBody>
          <a:bodyPr>
            <a:normAutofit/>
          </a:bodyPr>
          <a:lstStyle>
            <a:lvl1pPr marL="0" indent="0" algn="l">
              <a:buNone/>
              <a:defRPr sz="1350">
                <a:solidFill>
                  <a:schemeClr val="bg1"/>
                </a:solidFill>
                <a:latin typeface="Poppins" panose="00000500000000000000" pitchFamily="50" charset="0"/>
                <a:cs typeface="Poppins" panose="00000500000000000000" pitchFamily="50" charset="0"/>
              </a:defRPr>
            </a:lvl1pPr>
          </a:lstStyle>
          <a:p>
            <a:r>
              <a:rPr lang="en-US"/>
              <a:t>Click icon to add picture</a:t>
            </a:r>
            <a:endParaRPr lang="en-US" dirty="0"/>
          </a:p>
        </p:txBody>
      </p:sp>
    </p:spTree>
    <p:extLst>
      <p:ext uri="{BB962C8B-B14F-4D97-AF65-F5344CB8AC3E}">
        <p14:creationId xmlns:p14="http://schemas.microsoft.com/office/powerpoint/2010/main" val="13654609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Contents 3">
    <p:bg>
      <p:bgRef idx="1001">
        <a:schemeClr val="bg1"/>
      </p:bgRef>
    </p:bg>
    <p:spTree>
      <p:nvGrpSpPr>
        <p:cNvPr id="1" name=""/>
        <p:cNvGrpSpPr/>
        <p:nvPr/>
      </p:nvGrpSpPr>
      <p:grpSpPr>
        <a:xfrm>
          <a:off x="0" y="0"/>
          <a:ext cx="0" cy="0"/>
          <a:chOff x="0" y="0"/>
          <a:chExt cx="0" cy="0"/>
        </a:xfrm>
      </p:grpSpPr>
      <p:pic>
        <p:nvPicPr>
          <p:cNvPr id="14" name="Picture 13" descr="Shape&#10;&#10;Description automatically generated">
            <a:extLst>
              <a:ext uri="{FF2B5EF4-FFF2-40B4-BE49-F238E27FC236}">
                <a16:creationId xmlns:a16="http://schemas.microsoft.com/office/drawing/2014/main" id="{322950F0-F837-3643-8F3C-58187D933A4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385463" y="4384963"/>
            <a:ext cx="758537" cy="758537"/>
          </a:xfrm>
          <a:prstGeom prst="rect">
            <a:avLst/>
          </a:prstGeom>
        </p:spPr>
      </p:pic>
      <p:sp>
        <p:nvSpPr>
          <p:cNvPr id="2" name="TextBox 1">
            <a:extLst>
              <a:ext uri="{FF2B5EF4-FFF2-40B4-BE49-F238E27FC236}">
                <a16:creationId xmlns:a16="http://schemas.microsoft.com/office/drawing/2014/main" id="{F8FD82CE-01EC-B1CB-A6FD-FB39AAE27B82}"/>
              </a:ext>
            </a:extLst>
          </p:cNvPr>
          <p:cNvSpPr txBox="1"/>
          <p:nvPr/>
        </p:nvSpPr>
        <p:spPr>
          <a:xfrm>
            <a:off x="8636794" y="4870219"/>
            <a:ext cx="474188" cy="265457"/>
          </a:xfrm>
          <a:prstGeom prst="rect">
            <a:avLst/>
          </a:prstGeom>
          <a:noFill/>
        </p:spPr>
        <p:txBody>
          <a:bodyPr wrap="square" rtlCol="0">
            <a:spAutoFit/>
          </a:bodyPr>
          <a:lstStyle/>
          <a:p>
            <a:pPr algn="r"/>
            <a:fld id="{323858C3-E774-4B3F-8AA9-3979BAFA574F}" type="slidenum">
              <a:rPr lang="en-GB" sz="1125" smtClean="0">
                <a:solidFill>
                  <a:schemeClr val="bg1"/>
                </a:solidFill>
                <a:latin typeface="Poppins" panose="00000500000000000000" pitchFamily="50" charset="0"/>
                <a:cs typeface="Poppins" panose="00000500000000000000" pitchFamily="50" charset="0"/>
              </a:rPr>
              <a:t>‹#›</a:t>
            </a:fld>
            <a:endParaRPr lang="en-GB" sz="1125" dirty="0">
              <a:solidFill>
                <a:schemeClr val="bg1"/>
              </a:solidFill>
              <a:latin typeface="Poppins" panose="00000500000000000000" pitchFamily="50" charset="0"/>
              <a:cs typeface="Poppins" panose="00000500000000000000" pitchFamily="50" charset="0"/>
            </a:endParaRPr>
          </a:p>
        </p:txBody>
      </p:sp>
      <p:sp>
        <p:nvSpPr>
          <p:cNvPr id="17" name="Text Placeholder 11">
            <a:extLst>
              <a:ext uri="{FF2B5EF4-FFF2-40B4-BE49-F238E27FC236}">
                <a16:creationId xmlns:a16="http://schemas.microsoft.com/office/drawing/2014/main" id="{769D1CE6-1539-C9FF-428F-50E945C8CFA6}"/>
              </a:ext>
            </a:extLst>
          </p:cNvPr>
          <p:cNvSpPr>
            <a:spLocks noGrp="1"/>
          </p:cNvSpPr>
          <p:nvPr>
            <p:ph type="body" sz="quarter" idx="14" hasCustomPrompt="1"/>
          </p:nvPr>
        </p:nvSpPr>
        <p:spPr>
          <a:xfrm>
            <a:off x="750829" y="1319522"/>
            <a:ext cx="2768659" cy="2379842"/>
          </a:xfrm>
          <a:prstGeom prst="rect">
            <a:avLst/>
          </a:prstGeom>
        </p:spPr>
        <p:txBody>
          <a:bodyPr>
            <a:noAutofit/>
          </a:bodyPr>
          <a:lstStyle>
            <a:lvl1pPr marL="0" indent="0">
              <a:lnSpc>
                <a:spcPct val="110000"/>
              </a:lnSpc>
              <a:spcBef>
                <a:spcPts val="0"/>
              </a:spcBef>
              <a:buFont typeface="Arial" panose="020B0604020202020204" pitchFamily="34" charset="0"/>
              <a:buNone/>
              <a:defRPr sz="1125"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Chapter name:</a:t>
            </a:r>
          </a:p>
        </p:txBody>
      </p:sp>
      <p:sp>
        <p:nvSpPr>
          <p:cNvPr id="19" name="Text Placeholder 11">
            <a:extLst>
              <a:ext uri="{FF2B5EF4-FFF2-40B4-BE49-F238E27FC236}">
                <a16:creationId xmlns:a16="http://schemas.microsoft.com/office/drawing/2014/main" id="{56F70F55-5634-E0E4-19BE-00F2336FEF37}"/>
              </a:ext>
            </a:extLst>
          </p:cNvPr>
          <p:cNvSpPr>
            <a:spLocks noGrp="1"/>
          </p:cNvSpPr>
          <p:nvPr>
            <p:ph type="body" sz="quarter" idx="24" hasCustomPrompt="1"/>
          </p:nvPr>
        </p:nvSpPr>
        <p:spPr>
          <a:xfrm>
            <a:off x="310437" y="303498"/>
            <a:ext cx="8075027" cy="372871"/>
          </a:xfrm>
          <a:prstGeom prst="rect">
            <a:avLst/>
          </a:prstGeom>
        </p:spPr>
        <p:txBody>
          <a:bodyPr>
            <a:noAutofit/>
          </a:bodyPr>
          <a:lstStyle>
            <a:lvl1pPr marL="0" indent="0">
              <a:lnSpc>
                <a:spcPct val="110000"/>
              </a:lnSpc>
              <a:buNone/>
              <a:defRPr sz="225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Contents</a:t>
            </a:r>
          </a:p>
        </p:txBody>
      </p:sp>
      <p:sp>
        <p:nvSpPr>
          <p:cNvPr id="3" name="Text Placeholder 11">
            <a:extLst>
              <a:ext uri="{FF2B5EF4-FFF2-40B4-BE49-F238E27FC236}">
                <a16:creationId xmlns:a16="http://schemas.microsoft.com/office/drawing/2014/main" id="{672EBB80-A06E-419B-5D88-C52E35F08451}"/>
              </a:ext>
            </a:extLst>
          </p:cNvPr>
          <p:cNvSpPr>
            <a:spLocks noGrp="1"/>
          </p:cNvSpPr>
          <p:nvPr>
            <p:ph type="body" sz="quarter" idx="25" hasCustomPrompt="1"/>
          </p:nvPr>
        </p:nvSpPr>
        <p:spPr>
          <a:xfrm>
            <a:off x="3592943" y="1319523"/>
            <a:ext cx="429539" cy="2379841"/>
          </a:xfrm>
          <a:prstGeom prst="rect">
            <a:avLst/>
          </a:prstGeom>
        </p:spPr>
        <p:txBody>
          <a:bodyPr>
            <a:noAutofit/>
          </a:bodyPr>
          <a:lstStyle>
            <a:lvl1pPr marL="0" indent="0">
              <a:lnSpc>
                <a:spcPct val="110000"/>
              </a:lnSpc>
              <a:spcBef>
                <a:spcPts val="0"/>
              </a:spcBef>
              <a:buFont typeface="Arial" panose="020B0604020202020204" pitchFamily="34" charset="0"/>
              <a:buNone/>
              <a:defRPr sz="1125" b="1" i="0">
                <a:ln>
                  <a:noFill/>
                </a:ln>
                <a:solidFill>
                  <a:srgbClr val="1C46C0"/>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01</a:t>
            </a:r>
          </a:p>
        </p:txBody>
      </p:sp>
      <p:sp>
        <p:nvSpPr>
          <p:cNvPr id="5" name="Text Placeholder 11">
            <a:extLst>
              <a:ext uri="{FF2B5EF4-FFF2-40B4-BE49-F238E27FC236}">
                <a16:creationId xmlns:a16="http://schemas.microsoft.com/office/drawing/2014/main" id="{EBE89543-A931-7E7D-70F4-0895930BED8C}"/>
              </a:ext>
            </a:extLst>
          </p:cNvPr>
          <p:cNvSpPr>
            <a:spLocks noGrp="1"/>
          </p:cNvSpPr>
          <p:nvPr>
            <p:ph type="body" sz="quarter" idx="27" hasCustomPrompt="1"/>
          </p:nvPr>
        </p:nvSpPr>
        <p:spPr>
          <a:xfrm>
            <a:off x="4572000" y="1319522"/>
            <a:ext cx="2768659" cy="2379842"/>
          </a:xfrm>
          <a:prstGeom prst="rect">
            <a:avLst/>
          </a:prstGeom>
        </p:spPr>
        <p:txBody>
          <a:bodyPr>
            <a:noAutofit/>
          </a:bodyPr>
          <a:lstStyle>
            <a:lvl1pPr marL="0" indent="0">
              <a:lnSpc>
                <a:spcPct val="110000"/>
              </a:lnSpc>
              <a:spcBef>
                <a:spcPts val="0"/>
              </a:spcBef>
              <a:buFont typeface="Arial" panose="020B0604020202020204" pitchFamily="34" charset="0"/>
              <a:buNone/>
              <a:defRPr sz="1125"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Chapter name:</a:t>
            </a:r>
          </a:p>
        </p:txBody>
      </p:sp>
      <p:sp>
        <p:nvSpPr>
          <p:cNvPr id="6" name="Text Placeholder 11">
            <a:extLst>
              <a:ext uri="{FF2B5EF4-FFF2-40B4-BE49-F238E27FC236}">
                <a16:creationId xmlns:a16="http://schemas.microsoft.com/office/drawing/2014/main" id="{B202B306-D134-FDA1-EFFA-1473A26ED448}"/>
              </a:ext>
            </a:extLst>
          </p:cNvPr>
          <p:cNvSpPr>
            <a:spLocks noGrp="1"/>
          </p:cNvSpPr>
          <p:nvPr>
            <p:ph type="body" sz="quarter" idx="28" hasCustomPrompt="1"/>
          </p:nvPr>
        </p:nvSpPr>
        <p:spPr>
          <a:xfrm>
            <a:off x="7414114" y="1319523"/>
            <a:ext cx="429539" cy="2379841"/>
          </a:xfrm>
          <a:prstGeom prst="rect">
            <a:avLst/>
          </a:prstGeom>
        </p:spPr>
        <p:txBody>
          <a:bodyPr>
            <a:noAutofit/>
          </a:bodyPr>
          <a:lstStyle>
            <a:lvl1pPr marL="0" indent="0">
              <a:lnSpc>
                <a:spcPct val="110000"/>
              </a:lnSpc>
              <a:spcBef>
                <a:spcPts val="0"/>
              </a:spcBef>
              <a:buFont typeface="Arial" panose="020B0604020202020204" pitchFamily="34" charset="0"/>
              <a:buNone/>
              <a:defRPr sz="1125" b="1" i="0">
                <a:ln>
                  <a:noFill/>
                </a:ln>
                <a:solidFill>
                  <a:srgbClr val="1C46C0"/>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09</a:t>
            </a:r>
          </a:p>
        </p:txBody>
      </p:sp>
      <p:pic>
        <p:nvPicPr>
          <p:cNvPr id="7" name="Picture 6">
            <a:extLst>
              <a:ext uri="{FF2B5EF4-FFF2-40B4-BE49-F238E27FC236}">
                <a16:creationId xmlns:a16="http://schemas.microsoft.com/office/drawing/2014/main" id="{E4D12D21-2F9E-2846-20E0-F0307CE0821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52257" y="4371976"/>
            <a:ext cx="1282493" cy="438147"/>
          </a:xfrm>
          <a:prstGeom prst="rect">
            <a:avLst/>
          </a:prstGeom>
        </p:spPr>
      </p:pic>
    </p:spTree>
    <p:extLst>
      <p:ext uri="{BB962C8B-B14F-4D97-AF65-F5344CB8AC3E}">
        <p14:creationId xmlns:p14="http://schemas.microsoft.com/office/powerpoint/2010/main" val="3415231187"/>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Chapter Title 1">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4572000" y="0"/>
            <a:ext cx="11454457" cy="3823328"/>
          </a:xfrm>
          <a:prstGeom prst="round2SameRect">
            <a:avLst>
              <a:gd name="adj1" fmla="val 42678"/>
              <a:gd name="adj2" fmla="val 4847"/>
            </a:avLst>
          </a:prstGeom>
        </p:spPr>
        <p:txBody>
          <a:bodyPr>
            <a:noAutofit/>
          </a:bodyPr>
          <a:lstStyle>
            <a:lvl1pPr>
              <a:defRPr>
                <a:solidFill>
                  <a:schemeClr val="bg1"/>
                </a:solidFill>
              </a:defRPr>
            </a:lvl1pPr>
          </a:lstStyle>
          <a:p>
            <a:r>
              <a:rPr lang="en-US"/>
              <a:t>Click icon to add picture</a:t>
            </a:r>
            <a:endParaRPr lang="en-US" dirty="0"/>
          </a:p>
        </p:txBody>
      </p:sp>
      <p:pic>
        <p:nvPicPr>
          <p:cNvPr id="3" name="Picture 2" descr="A picture containing ax, tool&#10;&#10;Description automatically generated">
            <a:extLst>
              <a:ext uri="{FF2B5EF4-FFF2-40B4-BE49-F238E27FC236}">
                <a16:creationId xmlns:a16="http://schemas.microsoft.com/office/drawing/2014/main" id="{331C3DB8-28FE-CD4A-AC01-87EE1020C5A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823327"/>
            <a:ext cx="7869265" cy="1320173"/>
          </a:xfrm>
          <a:prstGeom prst="rect">
            <a:avLst/>
          </a:prstGeom>
        </p:spPr>
      </p:pic>
      <p:sp>
        <p:nvSpPr>
          <p:cNvPr id="14" name="Text Placeholder 11">
            <a:extLst>
              <a:ext uri="{FF2B5EF4-FFF2-40B4-BE49-F238E27FC236}">
                <a16:creationId xmlns:a16="http://schemas.microsoft.com/office/drawing/2014/main" id="{43F6853B-E929-F241-91D8-856D67E458D0}"/>
              </a:ext>
            </a:extLst>
          </p:cNvPr>
          <p:cNvSpPr>
            <a:spLocks noGrp="1"/>
          </p:cNvSpPr>
          <p:nvPr>
            <p:ph type="body" sz="quarter" idx="13" hasCustomPrompt="1"/>
          </p:nvPr>
        </p:nvSpPr>
        <p:spPr>
          <a:xfrm>
            <a:off x="7869265" y="4197244"/>
            <a:ext cx="1274735" cy="572848"/>
          </a:xfrm>
          <a:prstGeom prst="rect">
            <a:avLst/>
          </a:prstGeom>
        </p:spPr>
        <p:txBody>
          <a:bodyPr>
            <a:noAutofit/>
          </a:bodyPr>
          <a:lstStyle>
            <a:lvl1pPr marL="0" indent="0" algn="ctr">
              <a:buNone/>
              <a:defRPr sz="4125"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01</a:t>
            </a:r>
          </a:p>
        </p:txBody>
      </p:sp>
      <p:sp>
        <p:nvSpPr>
          <p:cNvPr id="12" name="Text Placeholder 11">
            <a:extLst>
              <a:ext uri="{FF2B5EF4-FFF2-40B4-BE49-F238E27FC236}">
                <a16:creationId xmlns:a16="http://schemas.microsoft.com/office/drawing/2014/main" id="{1E390F52-05CD-A068-38A6-49F5DCC4B278}"/>
              </a:ext>
            </a:extLst>
          </p:cNvPr>
          <p:cNvSpPr>
            <a:spLocks noGrp="1"/>
          </p:cNvSpPr>
          <p:nvPr>
            <p:ph type="body" sz="quarter" idx="11" hasCustomPrompt="1"/>
          </p:nvPr>
        </p:nvSpPr>
        <p:spPr>
          <a:xfrm>
            <a:off x="306155" y="419341"/>
            <a:ext cx="3996444" cy="1350150"/>
          </a:xfrm>
          <a:prstGeom prst="rect">
            <a:avLst/>
          </a:prstGeom>
        </p:spPr>
        <p:txBody>
          <a:bodyPr>
            <a:noAutofit/>
          </a:bodyPr>
          <a:lstStyle>
            <a:lvl1pPr marL="0" indent="0">
              <a:buNone/>
              <a:defRPr sz="4125"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Chapter Title Goes Here</a:t>
            </a:r>
          </a:p>
        </p:txBody>
      </p:sp>
      <p:sp>
        <p:nvSpPr>
          <p:cNvPr id="13" name="Text Placeholder 11">
            <a:extLst>
              <a:ext uri="{FF2B5EF4-FFF2-40B4-BE49-F238E27FC236}">
                <a16:creationId xmlns:a16="http://schemas.microsoft.com/office/drawing/2014/main" id="{67792215-3EBF-8AFE-D64C-230EB77D342E}"/>
              </a:ext>
            </a:extLst>
          </p:cNvPr>
          <p:cNvSpPr>
            <a:spLocks noGrp="1"/>
          </p:cNvSpPr>
          <p:nvPr>
            <p:ph type="body" sz="quarter" idx="12" hasCustomPrompt="1"/>
          </p:nvPr>
        </p:nvSpPr>
        <p:spPr>
          <a:xfrm>
            <a:off x="306156" y="1823497"/>
            <a:ext cx="3618310" cy="1829576"/>
          </a:xfrm>
          <a:prstGeom prst="rect">
            <a:avLst/>
          </a:prstGeom>
        </p:spPr>
        <p:txBody>
          <a:bodyPr>
            <a:noAutofit/>
          </a:bodyPr>
          <a:lstStyle>
            <a:lvl1pPr marL="0" indent="0">
              <a:lnSpc>
                <a:spcPct val="110000"/>
              </a:lnSpc>
              <a:buNone/>
              <a:defRPr sz="225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Sub title here</a:t>
            </a:r>
          </a:p>
        </p:txBody>
      </p:sp>
    </p:spTree>
    <p:extLst>
      <p:ext uri="{BB962C8B-B14F-4D97-AF65-F5344CB8AC3E}">
        <p14:creationId xmlns:p14="http://schemas.microsoft.com/office/powerpoint/2010/main" val="42192185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Chapter Title 2">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4572000" y="0"/>
            <a:ext cx="4572001" cy="3823328"/>
          </a:xfrm>
          <a:prstGeom prst="round2SameRect">
            <a:avLst>
              <a:gd name="adj1" fmla="val 42678"/>
              <a:gd name="adj2" fmla="val 4847"/>
            </a:avLst>
          </a:prstGeom>
        </p:spPr>
        <p:txBody>
          <a:bodyPr>
            <a:noAutofit/>
          </a:bodyPr>
          <a:lstStyle>
            <a:lvl1pPr>
              <a:defRPr>
                <a:solidFill>
                  <a:schemeClr val="bg1"/>
                </a:solidFill>
              </a:defRPr>
            </a:lvl1pPr>
          </a:lstStyle>
          <a:p>
            <a:r>
              <a:rPr lang="en-US"/>
              <a:t>Click icon to add picture</a:t>
            </a:r>
            <a:endParaRPr lang="en-US" dirty="0"/>
          </a:p>
        </p:txBody>
      </p:sp>
      <p:pic>
        <p:nvPicPr>
          <p:cNvPr id="3" name="Picture 2" descr="A picture containing ax, tool, vector graphics&#10;&#10;Description automatically generated">
            <a:extLst>
              <a:ext uri="{FF2B5EF4-FFF2-40B4-BE49-F238E27FC236}">
                <a16:creationId xmlns:a16="http://schemas.microsoft.com/office/drawing/2014/main" id="{044E638D-6AD4-9B4C-B7A9-1F0500BFE0F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71999" y="3823327"/>
            <a:ext cx="3312886" cy="1320173"/>
          </a:xfrm>
          <a:prstGeom prst="rect">
            <a:avLst/>
          </a:prstGeom>
        </p:spPr>
      </p:pic>
      <p:sp>
        <p:nvSpPr>
          <p:cNvPr id="10" name="Text Placeholder 11">
            <a:extLst>
              <a:ext uri="{FF2B5EF4-FFF2-40B4-BE49-F238E27FC236}">
                <a16:creationId xmlns:a16="http://schemas.microsoft.com/office/drawing/2014/main" id="{258BB04F-25F0-024C-BD47-209C74A317CB}"/>
              </a:ext>
            </a:extLst>
          </p:cNvPr>
          <p:cNvSpPr>
            <a:spLocks noGrp="1"/>
          </p:cNvSpPr>
          <p:nvPr>
            <p:ph type="body" sz="quarter" idx="13" hasCustomPrompt="1"/>
          </p:nvPr>
        </p:nvSpPr>
        <p:spPr>
          <a:xfrm>
            <a:off x="7869265" y="4197244"/>
            <a:ext cx="1274735" cy="572848"/>
          </a:xfrm>
          <a:prstGeom prst="rect">
            <a:avLst/>
          </a:prstGeom>
        </p:spPr>
        <p:txBody>
          <a:bodyPr>
            <a:noAutofit/>
          </a:bodyPr>
          <a:lstStyle>
            <a:lvl1pPr marL="0" indent="0" algn="ctr">
              <a:buNone/>
              <a:defRPr sz="4125"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01</a:t>
            </a:r>
          </a:p>
        </p:txBody>
      </p:sp>
      <p:sp>
        <p:nvSpPr>
          <p:cNvPr id="7" name="Text Placeholder 11">
            <a:extLst>
              <a:ext uri="{FF2B5EF4-FFF2-40B4-BE49-F238E27FC236}">
                <a16:creationId xmlns:a16="http://schemas.microsoft.com/office/drawing/2014/main" id="{E36C6B16-6B0D-9EC9-CB32-E93F0F256054}"/>
              </a:ext>
            </a:extLst>
          </p:cNvPr>
          <p:cNvSpPr>
            <a:spLocks noGrp="1"/>
          </p:cNvSpPr>
          <p:nvPr>
            <p:ph type="body" sz="quarter" idx="11" hasCustomPrompt="1"/>
          </p:nvPr>
        </p:nvSpPr>
        <p:spPr>
          <a:xfrm>
            <a:off x="306155" y="419341"/>
            <a:ext cx="3996444" cy="1350150"/>
          </a:xfrm>
          <a:prstGeom prst="rect">
            <a:avLst/>
          </a:prstGeom>
        </p:spPr>
        <p:txBody>
          <a:bodyPr>
            <a:noAutofit/>
          </a:bodyPr>
          <a:lstStyle>
            <a:lvl1pPr marL="0" indent="0">
              <a:buNone/>
              <a:defRPr sz="4125"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Chapter Title Goes Here</a:t>
            </a:r>
          </a:p>
        </p:txBody>
      </p:sp>
      <p:sp>
        <p:nvSpPr>
          <p:cNvPr id="12" name="Text Placeholder 11">
            <a:extLst>
              <a:ext uri="{FF2B5EF4-FFF2-40B4-BE49-F238E27FC236}">
                <a16:creationId xmlns:a16="http://schemas.microsoft.com/office/drawing/2014/main" id="{5099C368-7E26-527C-B143-BDB1D5B48D60}"/>
              </a:ext>
            </a:extLst>
          </p:cNvPr>
          <p:cNvSpPr>
            <a:spLocks noGrp="1"/>
          </p:cNvSpPr>
          <p:nvPr>
            <p:ph type="body" sz="quarter" idx="12" hasCustomPrompt="1"/>
          </p:nvPr>
        </p:nvSpPr>
        <p:spPr>
          <a:xfrm>
            <a:off x="306156" y="1823497"/>
            <a:ext cx="3618310" cy="1829576"/>
          </a:xfrm>
          <a:prstGeom prst="rect">
            <a:avLst/>
          </a:prstGeom>
        </p:spPr>
        <p:txBody>
          <a:bodyPr>
            <a:noAutofit/>
          </a:bodyPr>
          <a:lstStyle>
            <a:lvl1pPr marL="0" indent="0">
              <a:lnSpc>
                <a:spcPct val="110000"/>
              </a:lnSpc>
              <a:buNone/>
              <a:defRPr sz="225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Sub title here</a:t>
            </a:r>
          </a:p>
        </p:txBody>
      </p:sp>
    </p:spTree>
    <p:extLst>
      <p:ext uri="{BB962C8B-B14F-4D97-AF65-F5344CB8AC3E}">
        <p14:creationId xmlns:p14="http://schemas.microsoft.com/office/powerpoint/2010/main" val="33515749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Chapter Title 3">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4572000" y="0"/>
            <a:ext cx="3285641" cy="5143500"/>
          </a:xfrm>
          <a:prstGeom prst="round2SameRect">
            <a:avLst>
              <a:gd name="adj1" fmla="val 42678"/>
              <a:gd name="adj2" fmla="val 4847"/>
            </a:avLst>
          </a:prstGeom>
        </p:spPr>
        <p:txBody>
          <a:bodyPr>
            <a:noAutofit/>
          </a:bodyPr>
          <a:lstStyle>
            <a:lvl1pPr>
              <a:defRPr>
                <a:solidFill>
                  <a:schemeClr val="bg1"/>
                </a:solidFill>
              </a:defRPr>
            </a:lvl1pPr>
          </a:lstStyle>
          <a:p>
            <a:r>
              <a:rPr lang="en-US"/>
              <a:t>Click icon to add picture</a:t>
            </a:r>
            <a:endParaRPr lang="en-US" dirty="0"/>
          </a:p>
        </p:txBody>
      </p:sp>
      <p:pic>
        <p:nvPicPr>
          <p:cNvPr id="6" name="Picture 5" descr="A picture containing ax, vector graphics&#10;&#10;Description automatically generated">
            <a:extLst>
              <a:ext uri="{FF2B5EF4-FFF2-40B4-BE49-F238E27FC236}">
                <a16:creationId xmlns:a16="http://schemas.microsoft.com/office/drawing/2014/main" id="{19B06383-A6CB-5648-834D-B48F2370576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rot="16200000">
            <a:off x="6571281" y="1286359"/>
            <a:ext cx="3859079" cy="1286360"/>
          </a:xfrm>
          <a:prstGeom prst="rect">
            <a:avLst/>
          </a:prstGeom>
        </p:spPr>
      </p:pic>
      <p:sp>
        <p:nvSpPr>
          <p:cNvPr id="10" name="Text Placeholder 11">
            <a:extLst>
              <a:ext uri="{FF2B5EF4-FFF2-40B4-BE49-F238E27FC236}">
                <a16:creationId xmlns:a16="http://schemas.microsoft.com/office/drawing/2014/main" id="{633B3489-D726-D446-9A29-05672FA50E51}"/>
              </a:ext>
            </a:extLst>
          </p:cNvPr>
          <p:cNvSpPr>
            <a:spLocks noGrp="1"/>
          </p:cNvSpPr>
          <p:nvPr>
            <p:ph type="body" sz="quarter" idx="13" hasCustomPrompt="1"/>
          </p:nvPr>
        </p:nvSpPr>
        <p:spPr>
          <a:xfrm>
            <a:off x="7869265" y="4197244"/>
            <a:ext cx="1274735" cy="572848"/>
          </a:xfrm>
          <a:prstGeom prst="rect">
            <a:avLst/>
          </a:prstGeom>
        </p:spPr>
        <p:txBody>
          <a:bodyPr>
            <a:noAutofit/>
          </a:bodyPr>
          <a:lstStyle>
            <a:lvl1pPr marL="0" indent="0" algn="ctr">
              <a:buNone/>
              <a:defRPr sz="4125"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01</a:t>
            </a:r>
          </a:p>
        </p:txBody>
      </p:sp>
      <p:sp>
        <p:nvSpPr>
          <p:cNvPr id="7" name="Text Placeholder 11">
            <a:extLst>
              <a:ext uri="{FF2B5EF4-FFF2-40B4-BE49-F238E27FC236}">
                <a16:creationId xmlns:a16="http://schemas.microsoft.com/office/drawing/2014/main" id="{6A7E64E4-287C-1FCE-9776-59EE01B2045C}"/>
              </a:ext>
            </a:extLst>
          </p:cNvPr>
          <p:cNvSpPr>
            <a:spLocks noGrp="1"/>
          </p:cNvSpPr>
          <p:nvPr>
            <p:ph type="body" sz="quarter" idx="11" hasCustomPrompt="1"/>
          </p:nvPr>
        </p:nvSpPr>
        <p:spPr>
          <a:xfrm>
            <a:off x="306155" y="419341"/>
            <a:ext cx="3996444" cy="1350150"/>
          </a:xfrm>
          <a:prstGeom prst="rect">
            <a:avLst/>
          </a:prstGeom>
        </p:spPr>
        <p:txBody>
          <a:bodyPr>
            <a:noAutofit/>
          </a:bodyPr>
          <a:lstStyle>
            <a:lvl1pPr marL="0" indent="0">
              <a:buNone/>
              <a:defRPr sz="4125"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Chapter Title Goes Here</a:t>
            </a:r>
          </a:p>
        </p:txBody>
      </p:sp>
      <p:sp>
        <p:nvSpPr>
          <p:cNvPr id="12" name="Text Placeholder 11">
            <a:extLst>
              <a:ext uri="{FF2B5EF4-FFF2-40B4-BE49-F238E27FC236}">
                <a16:creationId xmlns:a16="http://schemas.microsoft.com/office/drawing/2014/main" id="{62966699-83CA-1202-E4B3-09DCD56EA786}"/>
              </a:ext>
            </a:extLst>
          </p:cNvPr>
          <p:cNvSpPr>
            <a:spLocks noGrp="1"/>
          </p:cNvSpPr>
          <p:nvPr>
            <p:ph type="body" sz="quarter" idx="12" hasCustomPrompt="1"/>
          </p:nvPr>
        </p:nvSpPr>
        <p:spPr>
          <a:xfrm>
            <a:off x="306156" y="1823497"/>
            <a:ext cx="3618310" cy="1829576"/>
          </a:xfrm>
          <a:prstGeom prst="rect">
            <a:avLst/>
          </a:prstGeom>
        </p:spPr>
        <p:txBody>
          <a:bodyPr>
            <a:noAutofit/>
          </a:bodyPr>
          <a:lstStyle>
            <a:lvl1pPr marL="0" indent="0">
              <a:lnSpc>
                <a:spcPct val="110000"/>
              </a:lnSpc>
              <a:buNone/>
              <a:defRPr sz="225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Sub title here</a:t>
            </a:r>
          </a:p>
        </p:txBody>
      </p:sp>
    </p:spTree>
    <p:extLst>
      <p:ext uri="{BB962C8B-B14F-4D97-AF65-F5344CB8AC3E}">
        <p14:creationId xmlns:p14="http://schemas.microsoft.com/office/powerpoint/2010/main" val="17734164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Chapter Title 4">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4572001" y="1"/>
            <a:ext cx="2628726" cy="3839826"/>
          </a:xfrm>
          <a:prstGeom prst="round2SameRect">
            <a:avLst>
              <a:gd name="adj1" fmla="val 42678"/>
              <a:gd name="adj2" fmla="val 4847"/>
            </a:avLst>
          </a:prstGeom>
        </p:spPr>
        <p:txBody>
          <a:bodyPr>
            <a:noAutofit/>
          </a:bodyPr>
          <a:lstStyle>
            <a:lvl1pPr>
              <a:defRPr>
                <a:solidFill>
                  <a:schemeClr val="bg1"/>
                </a:solidFill>
              </a:defRPr>
            </a:lvl1pPr>
          </a:lstStyle>
          <a:p>
            <a:r>
              <a:rPr lang="en-US"/>
              <a:t>Click icon to add picture</a:t>
            </a:r>
            <a:endParaRPr lang="en-US" dirty="0"/>
          </a:p>
        </p:txBody>
      </p:sp>
      <p:pic>
        <p:nvPicPr>
          <p:cNvPr id="15" name="Picture 14" descr="Icon&#10;&#10;Description automatically generated with medium confidence">
            <a:extLst>
              <a:ext uri="{FF2B5EF4-FFF2-40B4-BE49-F238E27FC236}">
                <a16:creationId xmlns:a16="http://schemas.microsoft.com/office/drawing/2014/main" id="{D9A59EDF-990B-8A48-B3FB-ACAE78C6BE6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200727" y="0"/>
            <a:ext cx="1949450" cy="3839827"/>
          </a:xfrm>
          <a:prstGeom prst="rect">
            <a:avLst/>
          </a:prstGeom>
        </p:spPr>
      </p:pic>
      <p:sp>
        <p:nvSpPr>
          <p:cNvPr id="10" name="Text Placeholder 11">
            <a:extLst>
              <a:ext uri="{FF2B5EF4-FFF2-40B4-BE49-F238E27FC236}">
                <a16:creationId xmlns:a16="http://schemas.microsoft.com/office/drawing/2014/main" id="{8ED42EAE-A272-8E42-8B7F-417A3B4E729B}"/>
              </a:ext>
            </a:extLst>
          </p:cNvPr>
          <p:cNvSpPr>
            <a:spLocks noGrp="1"/>
          </p:cNvSpPr>
          <p:nvPr>
            <p:ph type="body" sz="quarter" idx="13" hasCustomPrompt="1"/>
          </p:nvPr>
        </p:nvSpPr>
        <p:spPr>
          <a:xfrm>
            <a:off x="7869265" y="4197244"/>
            <a:ext cx="1274735" cy="572848"/>
          </a:xfrm>
          <a:prstGeom prst="rect">
            <a:avLst/>
          </a:prstGeom>
        </p:spPr>
        <p:txBody>
          <a:bodyPr>
            <a:noAutofit/>
          </a:bodyPr>
          <a:lstStyle>
            <a:lvl1pPr marL="0" indent="0" algn="ctr">
              <a:buNone/>
              <a:defRPr sz="4125"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01</a:t>
            </a:r>
          </a:p>
        </p:txBody>
      </p:sp>
      <p:sp>
        <p:nvSpPr>
          <p:cNvPr id="11" name="Text Placeholder 11">
            <a:extLst>
              <a:ext uri="{FF2B5EF4-FFF2-40B4-BE49-F238E27FC236}">
                <a16:creationId xmlns:a16="http://schemas.microsoft.com/office/drawing/2014/main" id="{46C18FF0-D05E-863E-8223-ABAFDFA6D7F0}"/>
              </a:ext>
            </a:extLst>
          </p:cNvPr>
          <p:cNvSpPr>
            <a:spLocks noGrp="1"/>
          </p:cNvSpPr>
          <p:nvPr>
            <p:ph type="body" sz="quarter" idx="11" hasCustomPrompt="1"/>
          </p:nvPr>
        </p:nvSpPr>
        <p:spPr>
          <a:xfrm>
            <a:off x="306155" y="419341"/>
            <a:ext cx="3996444" cy="1350150"/>
          </a:xfrm>
          <a:prstGeom prst="rect">
            <a:avLst/>
          </a:prstGeom>
        </p:spPr>
        <p:txBody>
          <a:bodyPr>
            <a:noAutofit/>
          </a:bodyPr>
          <a:lstStyle>
            <a:lvl1pPr marL="0" indent="0">
              <a:buNone/>
              <a:defRPr sz="4125"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Chapter Title Goes Here</a:t>
            </a:r>
          </a:p>
        </p:txBody>
      </p:sp>
      <p:sp>
        <p:nvSpPr>
          <p:cNvPr id="12" name="Text Placeholder 11">
            <a:extLst>
              <a:ext uri="{FF2B5EF4-FFF2-40B4-BE49-F238E27FC236}">
                <a16:creationId xmlns:a16="http://schemas.microsoft.com/office/drawing/2014/main" id="{BBA3160A-FC53-80DA-EFCD-287B9BC38484}"/>
              </a:ext>
            </a:extLst>
          </p:cNvPr>
          <p:cNvSpPr>
            <a:spLocks noGrp="1"/>
          </p:cNvSpPr>
          <p:nvPr>
            <p:ph type="body" sz="quarter" idx="12" hasCustomPrompt="1"/>
          </p:nvPr>
        </p:nvSpPr>
        <p:spPr>
          <a:xfrm>
            <a:off x="306156" y="1823497"/>
            <a:ext cx="3618310" cy="1829576"/>
          </a:xfrm>
          <a:prstGeom prst="rect">
            <a:avLst/>
          </a:prstGeom>
        </p:spPr>
        <p:txBody>
          <a:bodyPr>
            <a:noAutofit/>
          </a:bodyPr>
          <a:lstStyle>
            <a:lvl1pPr marL="0" indent="0">
              <a:lnSpc>
                <a:spcPct val="110000"/>
              </a:lnSpc>
              <a:buNone/>
              <a:defRPr sz="225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Sub title here</a:t>
            </a:r>
          </a:p>
        </p:txBody>
      </p:sp>
    </p:spTree>
    <p:extLst>
      <p:ext uri="{BB962C8B-B14F-4D97-AF65-F5344CB8AC3E}">
        <p14:creationId xmlns:p14="http://schemas.microsoft.com/office/powerpoint/2010/main" val="11746712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Chapter Title 5">
    <p:spTree>
      <p:nvGrpSpPr>
        <p:cNvPr id="1" name=""/>
        <p:cNvGrpSpPr/>
        <p:nvPr/>
      </p:nvGrpSpPr>
      <p:grpSpPr>
        <a:xfrm>
          <a:off x="0" y="0"/>
          <a:ext cx="0" cy="0"/>
          <a:chOff x="0" y="0"/>
          <a:chExt cx="0" cy="0"/>
        </a:xfrm>
      </p:grpSpPr>
      <p:sp>
        <p:nvSpPr>
          <p:cNvPr id="10" name="Text Placeholder 11">
            <a:extLst>
              <a:ext uri="{FF2B5EF4-FFF2-40B4-BE49-F238E27FC236}">
                <a16:creationId xmlns:a16="http://schemas.microsoft.com/office/drawing/2014/main" id="{8ED42EAE-A272-8E42-8B7F-417A3B4E729B}"/>
              </a:ext>
            </a:extLst>
          </p:cNvPr>
          <p:cNvSpPr>
            <a:spLocks noGrp="1"/>
          </p:cNvSpPr>
          <p:nvPr>
            <p:ph type="body" sz="quarter" idx="13" hasCustomPrompt="1"/>
          </p:nvPr>
        </p:nvSpPr>
        <p:spPr>
          <a:xfrm>
            <a:off x="7869265" y="4197244"/>
            <a:ext cx="1274735" cy="572848"/>
          </a:xfrm>
          <a:prstGeom prst="rect">
            <a:avLst/>
          </a:prstGeom>
        </p:spPr>
        <p:txBody>
          <a:bodyPr>
            <a:noAutofit/>
          </a:bodyPr>
          <a:lstStyle>
            <a:lvl1pPr marL="0" indent="0" algn="ctr">
              <a:buNone/>
              <a:defRPr sz="4125"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01</a:t>
            </a:r>
          </a:p>
        </p:txBody>
      </p:sp>
      <p:sp>
        <p:nvSpPr>
          <p:cNvPr id="11" name="Text Placeholder 11">
            <a:extLst>
              <a:ext uri="{FF2B5EF4-FFF2-40B4-BE49-F238E27FC236}">
                <a16:creationId xmlns:a16="http://schemas.microsoft.com/office/drawing/2014/main" id="{46C18FF0-D05E-863E-8223-ABAFDFA6D7F0}"/>
              </a:ext>
            </a:extLst>
          </p:cNvPr>
          <p:cNvSpPr>
            <a:spLocks noGrp="1"/>
          </p:cNvSpPr>
          <p:nvPr>
            <p:ph type="body" sz="quarter" idx="11" hasCustomPrompt="1"/>
          </p:nvPr>
        </p:nvSpPr>
        <p:spPr>
          <a:xfrm>
            <a:off x="306155" y="419341"/>
            <a:ext cx="8080814" cy="1350150"/>
          </a:xfrm>
          <a:prstGeom prst="rect">
            <a:avLst/>
          </a:prstGeom>
        </p:spPr>
        <p:txBody>
          <a:bodyPr>
            <a:noAutofit/>
          </a:bodyPr>
          <a:lstStyle>
            <a:lvl1pPr marL="0" indent="0">
              <a:buNone/>
              <a:defRPr sz="4125"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Chapter Title Goes Here</a:t>
            </a:r>
          </a:p>
        </p:txBody>
      </p:sp>
      <p:sp>
        <p:nvSpPr>
          <p:cNvPr id="12" name="Text Placeholder 11">
            <a:extLst>
              <a:ext uri="{FF2B5EF4-FFF2-40B4-BE49-F238E27FC236}">
                <a16:creationId xmlns:a16="http://schemas.microsoft.com/office/drawing/2014/main" id="{BBA3160A-FC53-80DA-EFCD-287B9BC38484}"/>
              </a:ext>
            </a:extLst>
          </p:cNvPr>
          <p:cNvSpPr>
            <a:spLocks noGrp="1"/>
          </p:cNvSpPr>
          <p:nvPr>
            <p:ph type="body" sz="quarter" idx="12" hasCustomPrompt="1"/>
          </p:nvPr>
        </p:nvSpPr>
        <p:spPr>
          <a:xfrm>
            <a:off x="306155" y="1823497"/>
            <a:ext cx="7316226" cy="1829576"/>
          </a:xfrm>
          <a:prstGeom prst="rect">
            <a:avLst/>
          </a:prstGeom>
        </p:spPr>
        <p:txBody>
          <a:bodyPr>
            <a:noAutofit/>
          </a:bodyPr>
          <a:lstStyle>
            <a:lvl1pPr marL="0" indent="0">
              <a:lnSpc>
                <a:spcPct val="110000"/>
              </a:lnSpc>
              <a:buNone/>
              <a:defRPr sz="225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Sub title here</a:t>
            </a:r>
          </a:p>
        </p:txBody>
      </p:sp>
    </p:spTree>
    <p:extLst>
      <p:ext uri="{BB962C8B-B14F-4D97-AF65-F5344CB8AC3E}">
        <p14:creationId xmlns:p14="http://schemas.microsoft.com/office/powerpoint/2010/main" val="5435005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EB5C2-5A42-43D9-9A9E-4FF0B18FD13E}"/>
              </a:ext>
            </a:extLst>
          </p:cNvPr>
          <p:cNvSpPr>
            <a:spLocks noGrp="1"/>
          </p:cNvSpPr>
          <p:nvPr>
            <p:ph type="title"/>
          </p:nvPr>
        </p:nvSpPr>
        <p:spPr>
          <a:xfrm>
            <a:off x="628650" y="274638"/>
            <a:ext cx="7886700" cy="993775"/>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282844510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Dark Slide">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012F49E8-E50C-CBEE-71F1-A756EDD37656}"/>
              </a:ext>
            </a:extLst>
          </p:cNvPr>
          <p:cNvSpPr>
            <a:spLocks noGrp="1"/>
          </p:cNvSpPr>
          <p:nvPr>
            <p:ph type="body" sz="quarter" idx="24" hasCustomPrompt="1"/>
          </p:nvPr>
        </p:nvSpPr>
        <p:spPr>
          <a:xfrm>
            <a:off x="310437" y="303498"/>
            <a:ext cx="8075027" cy="372871"/>
          </a:xfrm>
          <a:prstGeom prst="rect">
            <a:avLst/>
          </a:prstGeom>
        </p:spPr>
        <p:txBody>
          <a:bodyPr>
            <a:noAutofit/>
          </a:bodyPr>
          <a:lstStyle>
            <a:lvl1pPr marL="0" indent="0">
              <a:lnSpc>
                <a:spcPct val="110000"/>
              </a:lnSpc>
              <a:buNone/>
              <a:defRPr sz="225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Page Title</a:t>
            </a:r>
          </a:p>
        </p:txBody>
      </p:sp>
      <p:sp>
        <p:nvSpPr>
          <p:cNvPr id="13" name="Text Placeholder 11">
            <a:extLst>
              <a:ext uri="{FF2B5EF4-FFF2-40B4-BE49-F238E27FC236}">
                <a16:creationId xmlns:a16="http://schemas.microsoft.com/office/drawing/2014/main" id="{2FB90308-6D7D-FB0C-34E4-71A28225BC02}"/>
              </a:ext>
            </a:extLst>
          </p:cNvPr>
          <p:cNvSpPr>
            <a:spLocks noGrp="1"/>
          </p:cNvSpPr>
          <p:nvPr>
            <p:ph type="body" sz="quarter" idx="25" hasCustomPrompt="1"/>
          </p:nvPr>
        </p:nvSpPr>
        <p:spPr>
          <a:xfrm>
            <a:off x="310437" y="684127"/>
            <a:ext cx="8075027" cy="216983"/>
          </a:xfrm>
          <a:prstGeom prst="rect">
            <a:avLst/>
          </a:prstGeom>
        </p:spPr>
        <p:txBody>
          <a:bodyPr>
            <a:noAutofit/>
          </a:bodyPr>
          <a:lstStyle>
            <a:lvl1pPr marL="0" indent="0">
              <a:lnSpc>
                <a:spcPct val="110000"/>
              </a:lnSpc>
              <a:buFont typeface="Arial" panose="020B0604020202020204" pitchFamily="34" charset="0"/>
              <a:buNone/>
              <a:defRPr sz="15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Sub header</a:t>
            </a:r>
          </a:p>
        </p:txBody>
      </p:sp>
      <p:sp>
        <p:nvSpPr>
          <p:cNvPr id="14" name="Text Placeholder 11">
            <a:extLst>
              <a:ext uri="{FF2B5EF4-FFF2-40B4-BE49-F238E27FC236}">
                <a16:creationId xmlns:a16="http://schemas.microsoft.com/office/drawing/2014/main" id="{65DA48E4-6642-FB6C-4E06-89985A0AC12D}"/>
              </a:ext>
            </a:extLst>
          </p:cNvPr>
          <p:cNvSpPr>
            <a:spLocks noGrp="1"/>
          </p:cNvSpPr>
          <p:nvPr>
            <p:ph type="body" sz="quarter" idx="12" hasCustomPrompt="1"/>
          </p:nvPr>
        </p:nvSpPr>
        <p:spPr>
          <a:xfrm>
            <a:off x="750829" y="1257501"/>
            <a:ext cx="7193422" cy="216983"/>
          </a:xfrm>
          <a:prstGeom prst="rect">
            <a:avLst/>
          </a:prstGeom>
        </p:spPr>
        <p:txBody>
          <a:bodyPr>
            <a:noAutofit/>
          </a:bodyPr>
          <a:lstStyle>
            <a:lvl1pPr marL="0" indent="0">
              <a:lnSpc>
                <a:spcPct val="110000"/>
              </a:lnSpc>
              <a:buFont typeface="Arial" panose="020B0604020202020204" pitchFamily="34" charset="0"/>
              <a:buNone/>
              <a:defRPr sz="1350" b="1"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Section title</a:t>
            </a:r>
          </a:p>
        </p:txBody>
      </p:sp>
      <p:sp>
        <p:nvSpPr>
          <p:cNvPr id="15" name="Text Placeholder 11">
            <a:extLst>
              <a:ext uri="{FF2B5EF4-FFF2-40B4-BE49-F238E27FC236}">
                <a16:creationId xmlns:a16="http://schemas.microsoft.com/office/drawing/2014/main" id="{9B5A0D41-5B75-559D-E791-97ABA6572E4C}"/>
              </a:ext>
            </a:extLst>
          </p:cNvPr>
          <p:cNvSpPr>
            <a:spLocks noGrp="1"/>
          </p:cNvSpPr>
          <p:nvPr>
            <p:ph type="body" sz="quarter" idx="14" hasCustomPrompt="1"/>
          </p:nvPr>
        </p:nvSpPr>
        <p:spPr>
          <a:xfrm>
            <a:off x="750829" y="1570103"/>
            <a:ext cx="7193422" cy="372600"/>
          </a:xfrm>
          <a:prstGeom prst="rect">
            <a:avLst/>
          </a:prstGeom>
        </p:spPr>
        <p:txBody>
          <a:bodyPr>
            <a:noAutofit/>
          </a:bodyPr>
          <a:lstStyle>
            <a:lvl1pPr marL="0" indent="0">
              <a:lnSpc>
                <a:spcPct val="110000"/>
              </a:lnSpc>
              <a:spcBef>
                <a:spcPts val="0"/>
              </a:spcBef>
              <a:buFont typeface="Arial" panose="020B0604020202020204" pitchFamily="34" charset="0"/>
              <a:buNone/>
              <a:defRPr sz="1125"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Body copy goes here as Poppins Regular.</a:t>
            </a:r>
          </a:p>
        </p:txBody>
      </p:sp>
      <p:sp>
        <p:nvSpPr>
          <p:cNvPr id="16" name="Text Placeholder 11">
            <a:extLst>
              <a:ext uri="{FF2B5EF4-FFF2-40B4-BE49-F238E27FC236}">
                <a16:creationId xmlns:a16="http://schemas.microsoft.com/office/drawing/2014/main" id="{3E5561B0-8994-5518-CD39-CB50B0DFDD9D}"/>
              </a:ext>
            </a:extLst>
          </p:cNvPr>
          <p:cNvSpPr>
            <a:spLocks noGrp="1"/>
          </p:cNvSpPr>
          <p:nvPr>
            <p:ph type="body" sz="quarter" idx="15" hasCustomPrompt="1"/>
          </p:nvPr>
        </p:nvSpPr>
        <p:spPr>
          <a:xfrm>
            <a:off x="750829" y="2001506"/>
            <a:ext cx="7193422" cy="570244"/>
          </a:xfrm>
          <a:prstGeom prst="rect">
            <a:avLst/>
          </a:prstGeom>
        </p:spPr>
        <p:txBody>
          <a:bodyPr>
            <a:noAutofit/>
          </a:bodyPr>
          <a:lstStyle>
            <a:lvl1pPr marL="214313" indent="-214313">
              <a:lnSpc>
                <a:spcPct val="110000"/>
              </a:lnSpc>
              <a:spcBef>
                <a:spcPts val="0"/>
              </a:spcBef>
              <a:spcAft>
                <a:spcPts val="450"/>
              </a:spcAft>
              <a:buFontTx/>
              <a:buBlip>
                <a:blip r:embed="rId2"/>
              </a:buBlip>
              <a:defRPr sz="1125"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Body copy goes here as Poppins Regular.</a:t>
            </a:r>
          </a:p>
        </p:txBody>
      </p:sp>
      <p:pic>
        <p:nvPicPr>
          <p:cNvPr id="3" name="Picture 2">
            <a:extLst>
              <a:ext uri="{FF2B5EF4-FFF2-40B4-BE49-F238E27FC236}">
                <a16:creationId xmlns:a16="http://schemas.microsoft.com/office/drawing/2014/main" id="{B288BBC1-AE0D-9C54-9169-3BD44CCE95E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52257" y="4371976"/>
            <a:ext cx="1282493" cy="438146"/>
          </a:xfrm>
          <a:prstGeom prst="rect">
            <a:avLst/>
          </a:prstGeom>
        </p:spPr>
      </p:pic>
    </p:spTree>
    <p:extLst>
      <p:ext uri="{BB962C8B-B14F-4D97-AF65-F5344CB8AC3E}">
        <p14:creationId xmlns:p14="http://schemas.microsoft.com/office/powerpoint/2010/main" val="410339188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ext Only - White">
    <p:bg>
      <p:bgRef idx="1001">
        <a:schemeClr val="bg1"/>
      </p:bgRef>
    </p:bg>
    <p:spTree>
      <p:nvGrpSpPr>
        <p:cNvPr id="1" name=""/>
        <p:cNvGrpSpPr/>
        <p:nvPr/>
      </p:nvGrpSpPr>
      <p:grpSpPr>
        <a:xfrm>
          <a:off x="0" y="0"/>
          <a:ext cx="0" cy="0"/>
          <a:chOff x="0" y="0"/>
          <a:chExt cx="0" cy="0"/>
        </a:xfrm>
      </p:grpSpPr>
      <p:pic>
        <p:nvPicPr>
          <p:cNvPr id="14" name="Picture 13" descr="Shape&#10;&#10;Description automatically generated">
            <a:extLst>
              <a:ext uri="{FF2B5EF4-FFF2-40B4-BE49-F238E27FC236}">
                <a16:creationId xmlns:a16="http://schemas.microsoft.com/office/drawing/2014/main" id="{322950F0-F837-3643-8F3C-58187D933A4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385463" y="4384963"/>
            <a:ext cx="758537" cy="758537"/>
          </a:xfrm>
          <a:prstGeom prst="rect">
            <a:avLst/>
          </a:prstGeom>
        </p:spPr>
      </p:pic>
      <p:sp>
        <p:nvSpPr>
          <p:cNvPr id="2" name="TextBox 1">
            <a:extLst>
              <a:ext uri="{FF2B5EF4-FFF2-40B4-BE49-F238E27FC236}">
                <a16:creationId xmlns:a16="http://schemas.microsoft.com/office/drawing/2014/main" id="{F8FD82CE-01EC-B1CB-A6FD-FB39AAE27B82}"/>
              </a:ext>
            </a:extLst>
          </p:cNvPr>
          <p:cNvSpPr txBox="1"/>
          <p:nvPr/>
        </p:nvSpPr>
        <p:spPr>
          <a:xfrm>
            <a:off x="8636794" y="4870219"/>
            <a:ext cx="474188" cy="265457"/>
          </a:xfrm>
          <a:prstGeom prst="rect">
            <a:avLst/>
          </a:prstGeom>
          <a:noFill/>
        </p:spPr>
        <p:txBody>
          <a:bodyPr wrap="square" rtlCol="0">
            <a:spAutoFit/>
          </a:bodyPr>
          <a:lstStyle/>
          <a:p>
            <a:pPr algn="r"/>
            <a:fld id="{323858C3-E774-4B3F-8AA9-3979BAFA574F}" type="slidenum">
              <a:rPr lang="en-GB" sz="1125" smtClean="0">
                <a:solidFill>
                  <a:schemeClr val="bg1"/>
                </a:solidFill>
                <a:latin typeface="Poppins" panose="00000500000000000000" pitchFamily="50" charset="0"/>
                <a:cs typeface="Poppins" panose="00000500000000000000" pitchFamily="50" charset="0"/>
              </a:rPr>
              <a:t>‹#›</a:t>
            </a:fld>
            <a:endParaRPr lang="en-GB" sz="1125" dirty="0">
              <a:solidFill>
                <a:schemeClr val="bg1"/>
              </a:solidFill>
              <a:latin typeface="Poppins" panose="00000500000000000000" pitchFamily="50" charset="0"/>
              <a:cs typeface="Poppins" panose="00000500000000000000" pitchFamily="50" charset="0"/>
            </a:endParaRPr>
          </a:p>
        </p:txBody>
      </p:sp>
      <p:sp>
        <p:nvSpPr>
          <p:cNvPr id="16" name="Text Placeholder 11">
            <a:extLst>
              <a:ext uri="{FF2B5EF4-FFF2-40B4-BE49-F238E27FC236}">
                <a16:creationId xmlns:a16="http://schemas.microsoft.com/office/drawing/2014/main" id="{7866F1F2-E6A8-97CC-9915-9A8864215B93}"/>
              </a:ext>
            </a:extLst>
          </p:cNvPr>
          <p:cNvSpPr>
            <a:spLocks noGrp="1"/>
          </p:cNvSpPr>
          <p:nvPr>
            <p:ph type="body" sz="quarter" idx="12" hasCustomPrompt="1"/>
          </p:nvPr>
        </p:nvSpPr>
        <p:spPr>
          <a:xfrm>
            <a:off x="750829" y="1257501"/>
            <a:ext cx="7193422" cy="216983"/>
          </a:xfrm>
          <a:prstGeom prst="rect">
            <a:avLst/>
          </a:prstGeom>
        </p:spPr>
        <p:txBody>
          <a:bodyPr>
            <a:noAutofit/>
          </a:bodyPr>
          <a:lstStyle>
            <a:lvl1pPr marL="0" indent="0">
              <a:lnSpc>
                <a:spcPct val="110000"/>
              </a:lnSpc>
              <a:buFont typeface="Arial" panose="020B0604020202020204" pitchFamily="34" charset="0"/>
              <a:buNone/>
              <a:defRPr sz="135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Section title</a:t>
            </a:r>
          </a:p>
        </p:txBody>
      </p:sp>
      <p:sp>
        <p:nvSpPr>
          <p:cNvPr id="17" name="Text Placeholder 11">
            <a:extLst>
              <a:ext uri="{FF2B5EF4-FFF2-40B4-BE49-F238E27FC236}">
                <a16:creationId xmlns:a16="http://schemas.microsoft.com/office/drawing/2014/main" id="{769D1CE6-1539-C9FF-428F-50E945C8CFA6}"/>
              </a:ext>
            </a:extLst>
          </p:cNvPr>
          <p:cNvSpPr>
            <a:spLocks noGrp="1"/>
          </p:cNvSpPr>
          <p:nvPr>
            <p:ph type="body" sz="quarter" idx="14" hasCustomPrompt="1"/>
          </p:nvPr>
        </p:nvSpPr>
        <p:spPr>
          <a:xfrm>
            <a:off x="750829" y="1570103"/>
            <a:ext cx="7193422" cy="372600"/>
          </a:xfrm>
          <a:prstGeom prst="rect">
            <a:avLst/>
          </a:prstGeom>
        </p:spPr>
        <p:txBody>
          <a:bodyPr>
            <a:noAutofit/>
          </a:bodyPr>
          <a:lstStyle>
            <a:lvl1pPr marL="0" indent="0">
              <a:lnSpc>
                <a:spcPct val="110000"/>
              </a:lnSpc>
              <a:spcBef>
                <a:spcPts val="0"/>
              </a:spcBef>
              <a:buFont typeface="Arial" panose="020B0604020202020204" pitchFamily="34" charset="0"/>
              <a:buNone/>
              <a:defRPr sz="1125"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Body copy goes here as Poppins Regular.</a:t>
            </a:r>
          </a:p>
        </p:txBody>
      </p:sp>
      <p:sp>
        <p:nvSpPr>
          <p:cNvPr id="19" name="Text Placeholder 11">
            <a:extLst>
              <a:ext uri="{FF2B5EF4-FFF2-40B4-BE49-F238E27FC236}">
                <a16:creationId xmlns:a16="http://schemas.microsoft.com/office/drawing/2014/main" id="{56F70F55-5634-E0E4-19BE-00F2336FEF37}"/>
              </a:ext>
            </a:extLst>
          </p:cNvPr>
          <p:cNvSpPr>
            <a:spLocks noGrp="1"/>
          </p:cNvSpPr>
          <p:nvPr>
            <p:ph type="body" sz="quarter" idx="24" hasCustomPrompt="1"/>
          </p:nvPr>
        </p:nvSpPr>
        <p:spPr>
          <a:xfrm>
            <a:off x="310437" y="303498"/>
            <a:ext cx="8075027" cy="372871"/>
          </a:xfrm>
          <a:prstGeom prst="rect">
            <a:avLst/>
          </a:prstGeom>
        </p:spPr>
        <p:txBody>
          <a:bodyPr>
            <a:noAutofit/>
          </a:bodyPr>
          <a:lstStyle>
            <a:lvl1pPr marL="0" indent="0">
              <a:lnSpc>
                <a:spcPct val="110000"/>
              </a:lnSpc>
              <a:buNone/>
              <a:defRPr sz="225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Page Title</a:t>
            </a:r>
          </a:p>
        </p:txBody>
      </p:sp>
      <p:sp>
        <p:nvSpPr>
          <p:cNvPr id="20" name="Text Placeholder 11">
            <a:extLst>
              <a:ext uri="{FF2B5EF4-FFF2-40B4-BE49-F238E27FC236}">
                <a16:creationId xmlns:a16="http://schemas.microsoft.com/office/drawing/2014/main" id="{044AAC2A-4E35-E36E-9115-E0E3D0E313EA}"/>
              </a:ext>
            </a:extLst>
          </p:cNvPr>
          <p:cNvSpPr>
            <a:spLocks noGrp="1"/>
          </p:cNvSpPr>
          <p:nvPr>
            <p:ph type="body" sz="quarter" idx="25" hasCustomPrompt="1"/>
          </p:nvPr>
        </p:nvSpPr>
        <p:spPr>
          <a:xfrm>
            <a:off x="310437" y="684127"/>
            <a:ext cx="8075027" cy="216983"/>
          </a:xfrm>
          <a:prstGeom prst="rect">
            <a:avLst/>
          </a:prstGeom>
        </p:spPr>
        <p:txBody>
          <a:bodyPr>
            <a:noAutofit/>
          </a:bodyPr>
          <a:lstStyle>
            <a:lvl1pPr marL="0" indent="0">
              <a:lnSpc>
                <a:spcPct val="110000"/>
              </a:lnSpc>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Sub header</a:t>
            </a:r>
          </a:p>
        </p:txBody>
      </p:sp>
      <p:sp>
        <p:nvSpPr>
          <p:cNvPr id="4" name="Text Placeholder 11">
            <a:extLst>
              <a:ext uri="{FF2B5EF4-FFF2-40B4-BE49-F238E27FC236}">
                <a16:creationId xmlns:a16="http://schemas.microsoft.com/office/drawing/2014/main" id="{14BF4FA5-BC22-05C3-E069-B6D3DBC12083}"/>
              </a:ext>
            </a:extLst>
          </p:cNvPr>
          <p:cNvSpPr>
            <a:spLocks noGrp="1"/>
          </p:cNvSpPr>
          <p:nvPr>
            <p:ph type="body" sz="quarter" idx="15" hasCustomPrompt="1"/>
          </p:nvPr>
        </p:nvSpPr>
        <p:spPr>
          <a:xfrm>
            <a:off x="750829" y="2001506"/>
            <a:ext cx="7193422" cy="570244"/>
          </a:xfrm>
          <a:prstGeom prst="rect">
            <a:avLst/>
          </a:prstGeom>
        </p:spPr>
        <p:txBody>
          <a:bodyPr>
            <a:noAutofit/>
          </a:bodyPr>
          <a:lstStyle>
            <a:lvl1pPr marL="214313" indent="-214313">
              <a:lnSpc>
                <a:spcPct val="110000"/>
              </a:lnSpc>
              <a:spcBef>
                <a:spcPts val="0"/>
              </a:spcBef>
              <a:spcAft>
                <a:spcPts val="450"/>
              </a:spcAft>
              <a:buFontTx/>
              <a:buBlip>
                <a:blip r:embed="rId3"/>
              </a:buBlip>
              <a:defRPr sz="1125"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Body copy goes here as Poppins Regular.</a:t>
            </a:r>
          </a:p>
        </p:txBody>
      </p:sp>
      <p:pic>
        <p:nvPicPr>
          <p:cNvPr id="5" name="Picture 4">
            <a:extLst>
              <a:ext uri="{FF2B5EF4-FFF2-40B4-BE49-F238E27FC236}">
                <a16:creationId xmlns:a16="http://schemas.microsoft.com/office/drawing/2014/main" id="{0B51B024-02F2-5EFA-230E-7EF4CB15844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52257" y="4371976"/>
            <a:ext cx="1282493" cy="438147"/>
          </a:xfrm>
          <a:prstGeom prst="rect">
            <a:avLst/>
          </a:prstGeom>
        </p:spPr>
      </p:pic>
    </p:spTree>
    <p:extLst>
      <p:ext uri="{BB962C8B-B14F-4D97-AF65-F5344CB8AC3E}">
        <p14:creationId xmlns:p14="http://schemas.microsoft.com/office/powerpoint/2010/main" val="1863736095"/>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ext Only - Blue">
    <p:bg>
      <p:bgPr>
        <a:blipFill dpi="0" rotWithShape="1">
          <a:blip r:embed="rId2" cstate="hqprint">
            <a:alphaModFix amt="7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4" name="Picture 13" descr="Shape&#10;&#10;Description automatically generated">
            <a:extLst>
              <a:ext uri="{FF2B5EF4-FFF2-40B4-BE49-F238E27FC236}">
                <a16:creationId xmlns:a16="http://schemas.microsoft.com/office/drawing/2014/main" id="{322950F0-F837-3643-8F3C-58187D933A4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385463" y="4384963"/>
            <a:ext cx="758537" cy="758537"/>
          </a:xfrm>
          <a:prstGeom prst="rect">
            <a:avLst/>
          </a:prstGeom>
        </p:spPr>
      </p:pic>
      <p:sp>
        <p:nvSpPr>
          <p:cNvPr id="2" name="TextBox 1">
            <a:extLst>
              <a:ext uri="{FF2B5EF4-FFF2-40B4-BE49-F238E27FC236}">
                <a16:creationId xmlns:a16="http://schemas.microsoft.com/office/drawing/2014/main" id="{F8FD82CE-01EC-B1CB-A6FD-FB39AAE27B82}"/>
              </a:ext>
            </a:extLst>
          </p:cNvPr>
          <p:cNvSpPr txBox="1"/>
          <p:nvPr/>
        </p:nvSpPr>
        <p:spPr>
          <a:xfrm>
            <a:off x="8636794" y="4870219"/>
            <a:ext cx="474188" cy="265457"/>
          </a:xfrm>
          <a:prstGeom prst="rect">
            <a:avLst/>
          </a:prstGeom>
          <a:noFill/>
        </p:spPr>
        <p:txBody>
          <a:bodyPr wrap="square" rtlCol="0">
            <a:spAutoFit/>
          </a:bodyPr>
          <a:lstStyle/>
          <a:p>
            <a:pPr algn="r"/>
            <a:fld id="{323858C3-E774-4B3F-8AA9-3979BAFA574F}" type="slidenum">
              <a:rPr lang="en-GB" sz="1125" smtClean="0">
                <a:solidFill>
                  <a:schemeClr val="bg1"/>
                </a:solidFill>
                <a:latin typeface="Poppins" panose="00000500000000000000" pitchFamily="50" charset="0"/>
                <a:cs typeface="Poppins" panose="00000500000000000000" pitchFamily="50" charset="0"/>
              </a:rPr>
              <a:t>‹#›</a:t>
            </a:fld>
            <a:endParaRPr lang="en-GB" sz="1125" dirty="0">
              <a:solidFill>
                <a:schemeClr val="bg1"/>
              </a:solidFill>
              <a:latin typeface="Poppins" panose="00000500000000000000" pitchFamily="50" charset="0"/>
              <a:cs typeface="Poppins" panose="00000500000000000000" pitchFamily="50" charset="0"/>
            </a:endParaRPr>
          </a:p>
        </p:txBody>
      </p:sp>
      <p:sp>
        <p:nvSpPr>
          <p:cNvPr id="16" name="Text Placeholder 11">
            <a:extLst>
              <a:ext uri="{FF2B5EF4-FFF2-40B4-BE49-F238E27FC236}">
                <a16:creationId xmlns:a16="http://schemas.microsoft.com/office/drawing/2014/main" id="{7866F1F2-E6A8-97CC-9915-9A8864215B93}"/>
              </a:ext>
            </a:extLst>
          </p:cNvPr>
          <p:cNvSpPr>
            <a:spLocks noGrp="1"/>
          </p:cNvSpPr>
          <p:nvPr>
            <p:ph type="body" sz="quarter" idx="12" hasCustomPrompt="1"/>
          </p:nvPr>
        </p:nvSpPr>
        <p:spPr>
          <a:xfrm>
            <a:off x="750829" y="1257501"/>
            <a:ext cx="7193422" cy="216983"/>
          </a:xfrm>
          <a:prstGeom prst="rect">
            <a:avLst/>
          </a:prstGeom>
        </p:spPr>
        <p:txBody>
          <a:bodyPr>
            <a:noAutofit/>
          </a:bodyPr>
          <a:lstStyle>
            <a:lvl1pPr marL="0" indent="0">
              <a:lnSpc>
                <a:spcPct val="110000"/>
              </a:lnSpc>
              <a:buFont typeface="Arial" panose="020B0604020202020204" pitchFamily="34" charset="0"/>
              <a:buNone/>
              <a:defRPr sz="135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Section title</a:t>
            </a:r>
          </a:p>
        </p:txBody>
      </p:sp>
      <p:sp>
        <p:nvSpPr>
          <p:cNvPr id="17" name="Text Placeholder 11">
            <a:extLst>
              <a:ext uri="{FF2B5EF4-FFF2-40B4-BE49-F238E27FC236}">
                <a16:creationId xmlns:a16="http://schemas.microsoft.com/office/drawing/2014/main" id="{769D1CE6-1539-C9FF-428F-50E945C8CFA6}"/>
              </a:ext>
            </a:extLst>
          </p:cNvPr>
          <p:cNvSpPr>
            <a:spLocks noGrp="1"/>
          </p:cNvSpPr>
          <p:nvPr>
            <p:ph type="body" sz="quarter" idx="14" hasCustomPrompt="1"/>
          </p:nvPr>
        </p:nvSpPr>
        <p:spPr>
          <a:xfrm>
            <a:off x="750829" y="1570103"/>
            <a:ext cx="7193422" cy="372600"/>
          </a:xfrm>
          <a:prstGeom prst="rect">
            <a:avLst/>
          </a:prstGeom>
        </p:spPr>
        <p:txBody>
          <a:bodyPr>
            <a:noAutofit/>
          </a:bodyPr>
          <a:lstStyle>
            <a:lvl1pPr marL="0" indent="0">
              <a:lnSpc>
                <a:spcPct val="110000"/>
              </a:lnSpc>
              <a:spcBef>
                <a:spcPts val="0"/>
              </a:spcBef>
              <a:buFont typeface="Arial" panose="020B0604020202020204" pitchFamily="34" charset="0"/>
              <a:buNone/>
              <a:defRPr sz="1125"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Body copy goes here as Poppins Regular.</a:t>
            </a:r>
          </a:p>
        </p:txBody>
      </p:sp>
      <p:sp>
        <p:nvSpPr>
          <p:cNvPr id="19" name="Text Placeholder 11">
            <a:extLst>
              <a:ext uri="{FF2B5EF4-FFF2-40B4-BE49-F238E27FC236}">
                <a16:creationId xmlns:a16="http://schemas.microsoft.com/office/drawing/2014/main" id="{56F70F55-5634-E0E4-19BE-00F2336FEF37}"/>
              </a:ext>
            </a:extLst>
          </p:cNvPr>
          <p:cNvSpPr>
            <a:spLocks noGrp="1"/>
          </p:cNvSpPr>
          <p:nvPr>
            <p:ph type="body" sz="quarter" idx="24" hasCustomPrompt="1"/>
          </p:nvPr>
        </p:nvSpPr>
        <p:spPr>
          <a:xfrm>
            <a:off x="310437" y="303498"/>
            <a:ext cx="8075027" cy="372871"/>
          </a:xfrm>
          <a:prstGeom prst="rect">
            <a:avLst/>
          </a:prstGeom>
        </p:spPr>
        <p:txBody>
          <a:bodyPr>
            <a:noAutofit/>
          </a:bodyPr>
          <a:lstStyle>
            <a:lvl1pPr marL="0" indent="0">
              <a:lnSpc>
                <a:spcPct val="110000"/>
              </a:lnSpc>
              <a:buNone/>
              <a:defRPr sz="225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Page Title</a:t>
            </a:r>
          </a:p>
        </p:txBody>
      </p:sp>
      <p:sp>
        <p:nvSpPr>
          <p:cNvPr id="20" name="Text Placeholder 11">
            <a:extLst>
              <a:ext uri="{FF2B5EF4-FFF2-40B4-BE49-F238E27FC236}">
                <a16:creationId xmlns:a16="http://schemas.microsoft.com/office/drawing/2014/main" id="{044AAC2A-4E35-E36E-9115-E0E3D0E313EA}"/>
              </a:ext>
            </a:extLst>
          </p:cNvPr>
          <p:cNvSpPr>
            <a:spLocks noGrp="1"/>
          </p:cNvSpPr>
          <p:nvPr>
            <p:ph type="body" sz="quarter" idx="25" hasCustomPrompt="1"/>
          </p:nvPr>
        </p:nvSpPr>
        <p:spPr>
          <a:xfrm>
            <a:off x="310437" y="684127"/>
            <a:ext cx="8075027" cy="216983"/>
          </a:xfrm>
          <a:prstGeom prst="rect">
            <a:avLst/>
          </a:prstGeom>
        </p:spPr>
        <p:txBody>
          <a:bodyPr>
            <a:noAutofit/>
          </a:bodyPr>
          <a:lstStyle>
            <a:lvl1pPr marL="0" indent="0">
              <a:lnSpc>
                <a:spcPct val="110000"/>
              </a:lnSpc>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Sub header</a:t>
            </a:r>
          </a:p>
        </p:txBody>
      </p:sp>
      <p:sp>
        <p:nvSpPr>
          <p:cNvPr id="4" name="Text Placeholder 11">
            <a:extLst>
              <a:ext uri="{FF2B5EF4-FFF2-40B4-BE49-F238E27FC236}">
                <a16:creationId xmlns:a16="http://schemas.microsoft.com/office/drawing/2014/main" id="{272494EA-133C-010F-7F32-98A8422E0656}"/>
              </a:ext>
            </a:extLst>
          </p:cNvPr>
          <p:cNvSpPr>
            <a:spLocks noGrp="1"/>
          </p:cNvSpPr>
          <p:nvPr>
            <p:ph type="body" sz="quarter" idx="15" hasCustomPrompt="1"/>
          </p:nvPr>
        </p:nvSpPr>
        <p:spPr>
          <a:xfrm>
            <a:off x="750829" y="2001506"/>
            <a:ext cx="7193422" cy="570244"/>
          </a:xfrm>
          <a:prstGeom prst="rect">
            <a:avLst/>
          </a:prstGeom>
        </p:spPr>
        <p:txBody>
          <a:bodyPr>
            <a:noAutofit/>
          </a:bodyPr>
          <a:lstStyle>
            <a:lvl1pPr marL="214313" indent="-214313">
              <a:lnSpc>
                <a:spcPct val="110000"/>
              </a:lnSpc>
              <a:spcBef>
                <a:spcPts val="0"/>
              </a:spcBef>
              <a:spcAft>
                <a:spcPts val="450"/>
              </a:spcAft>
              <a:buFontTx/>
              <a:buBlip>
                <a:blip r:embed="rId4"/>
              </a:buBlip>
              <a:defRPr sz="1125"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Body copy goes here as Poppins Regular.</a:t>
            </a:r>
          </a:p>
        </p:txBody>
      </p:sp>
      <p:pic>
        <p:nvPicPr>
          <p:cNvPr id="5" name="Picture 4">
            <a:extLst>
              <a:ext uri="{FF2B5EF4-FFF2-40B4-BE49-F238E27FC236}">
                <a16:creationId xmlns:a16="http://schemas.microsoft.com/office/drawing/2014/main" id="{5A176635-0D9A-318C-7E7A-70539D9E69F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52257" y="4371976"/>
            <a:ext cx="1282493" cy="438147"/>
          </a:xfrm>
          <a:prstGeom prst="rect">
            <a:avLst/>
          </a:prstGeom>
        </p:spPr>
      </p:pic>
    </p:spTree>
    <p:extLst>
      <p:ext uri="{BB962C8B-B14F-4D97-AF65-F5344CB8AC3E}">
        <p14:creationId xmlns:p14="http://schemas.microsoft.com/office/powerpoint/2010/main" val="543578606"/>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ext Only - Green">
    <p:bg>
      <p:bgPr>
        <a:blipFill dpi="0" rotWithShape="1">
          <a:blip r:embed="rId2" cstate="hqprint">
            <a:alphaModFix amt="7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1" name="Picture 20" descr="Shape&#10;&#10;Description automatically generated">
            <a:extLst>
              <a:ext uri="{FF2B5EF4-FFF2-40B4-BE49-F238E27FC236}">
                <a16:creationId xmlns:a16="http://schemas.microsoft.com/office/drawing/2014/main" id="{78491E11-C10D-5DDF-F581-B813FF83605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385463" y="4384963"/>
            <a:ext cx="758537" cy="758537"/>
          </a:xfrm>
          <a:prstGeom prst="rect">
            <a:avLst/>
          </a:prstGeom>
        </p:spPr>
      </p:pic>
      <p:sp>
        <p:nvSpPr>
          <p:cNvPr id="24" name="TextBox 23">
            <a:extLst>
              <a:ext uri="{FF2B5EF4-FFF2-40B4-BE49-F238E27FC236}">
                <a16:creationId xmlns:a16="http://schemas.microsoft.com/office/drawing/2014/main" id="{C2A98FA0-A729-D60A-BCD1-960B3EC6A4F8}"/>
              </a:ext>
            </a:extLst>
          </p:cNvPr>
          <p:cNvSpPr txBox="1"/>
          <p:nvPr/>
        </p:nvSpPr>
        <p:spPr>
          <a:xfrm>
            <a:off x="8636794" y="4870219"/>
            <a:ext cx="474188" cy="265457"/>
          </a:xfrm>
          <a:prstGeom prst="rect">
            <a:avLst/>
          </a:prstGeom>
          <a:noFill/>
        </p:spPr>
        <p:txBody>
          <a:bodyPr wrap="square" rtlCol="0">
            <a:spAutoFit/>
          </a:bodyPr>
          <a:lstStyle/>
          <a:p>
            <a:pPr algn="r"/>
            <a:fld id="{323858C3-E774-4B3F-8AA9-3979BAFA574F}" type="slidenum">
              <a:rPr lang="en-GB" sz="1125" smtClean="0">
                <a:solidFill>
                  <a:schemeClr val="bg1"/>
                </a:solidFill>
                <a:latin typeface="Poppins" panose="00000500000000000000" pitchFamily="50" charset="0"/>
                <a:cs typeface="Poppins" panose="00000500000000000000" pitchFamily="50" charset="0"/>
              </a:rPr>
              <a:t>‹#›</a:t>
            </a:fld>
            <a:endParaRPr lang="en-GB" sz="1125" dirty="0">
              <a:solidFill>
                <a:schemeClr val="bg1"/>
              </a:solidFill>
              <a:latin typeface="Poppins" panose="00000500000000000000" pitchFamily="50" charset="0"/>
              <a:cs typeface="Poppins" panose="00000500000000000000" pitchFamily="50" charset="0"/>
            </a:endParaRPr>
          </a:p>
        </p:txBody>
      </p:sp>
      <p:sp>
        <p:nvSpPr>
          <p:cNvPr id="14" name="Text Placeholder 11">
            <a:extLst>
              <a:ext uri="{FF2B5EF4-FFF2-40B4-BE49-F238E27FC236}">
                <a16:creationId xmlns:a16="http://schemas.microsoft.com/office/drawing/2014/main" id="{C48CE6A7-7BB7-C947-6B53-6E5F78A862DA}"/>
              </a:ext>
            </a:extLst>
          </p:cNvPr>
          <p:cNvSpPr>
            <a:spLocks noGrp="1"/>
          </p:cNvSpPr>
          <p:nvPr>
            <p:ph type="body" sz="quarter" idx="24" hasCustomPrompt="1"/>
          </p:nvPr>
        </p:nvSpPr>
        <p:spPr>
          <a:xfrm>
            <a:off x="310437" y="303498"/>
            <a:ext cx="8075027" cy="372871"/>
          </a:xfrm>
          <a:prstGeom prst="rect">
            <a:avLst/>
          </a:prstGeom>
        </p:spPr>
        <p:txBody>
          <a:bodyPr>
            <a:noAutofit/>
          </a:bodyPr>
          <a:lstStyle>
            <a:lvl1pPr marL="0" indent="0">
              <a:lnSpc>
                <a:spcPct val="110000"/>
              </a:lnSpc>
              <a:buNone/>
              <a:defRPr sz="225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Page Title</a:t>
            </a:r>
          </a:p>
        </p:txBody>
      </p:sp>
      <p:sp>
        <p:nvSpPr>
          <p:cNvPr id="20" name="Text Placeholder 11">
            <a:extLst>
              <a:ext uri="{FF2B5EF4-FFF2-40B4-BE49-F238E27FC236}">
                <a16:creationId xmlns:a16="http://schemas.microsoft.com/office/drawing/2014/main" id="{63BDB31C-E836-A87A-D9AE-75FF184B4FAC}"/>
              </a:ext>
            </a:extLst>
          </p:cNvPr>
          <p:cNvSpPr>
            <a:spLocks noGrp="1"/>
          </p:cNvSpPr>
          <p:nvPr>
            <p:ph type="body" sz="quarter" idx="25" hasCustomPrompt="1"/>
          </p:nvPr>
        </p:nvSpPr>
        <p:spPr>
          <a:xfrm>
            <a:off x="310437" y="684127"/>
            <a:ext cx="8075027" cy="216983"/>
          </a:xfrm>
          <a:prstGeom prst="rect">
            <a:avLst/>
          </a:prstGeom>
        </p:spPr>
        <p:txBody>
          <a:bodyPr>
            <a:noAutofit/>
          </a:bodyPr>
          <a:lstStyle>
            <a:lvl1pPr marL="0" indent="0">
              <a:lnSpc>
                <a:spcPct val="110000"/>
              </a:lnSpc>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Sub header</a:t>
            </a:r>
          </a:p>
        </p:txBody>
      </p:sp>
      <p:sp>
        <p:nvSpPr>
          <p:cNvPr id="2" name="Text Placeholder 11">
            <a:extLst>
              <a:ext uri="{FF2B5EF4-FFF2-40B4-BE49-F238E27FC236}">
                <a16:creationId xmlns:a16="http://schemas.microsoft.com/office/drawing/2014/main" id="{F720CE49-261A-B18A-CA8E-F12BDA30674B}"/>
              </a:ext>
            </a:extLst>
          </p:cNvPr>
          <p:cNvSpPr>
            <a:spLocks noGrp="1"/>
          </p:cNvSpPr>
          <p:nvPr>
            <p:ph type="body" sz="quarter" idx="12" hasCustomPrompt="1"/>
          </p:nvPr>
        </p:nvSpPr>
        <p:spPr>
          <a:xfrm>
            <a:off x="750829" y="1257501"/>
            <a:ext cx="7193422" cy="216983"/>
          </a:xfrm>
          <a:prstGeom prst="rect">
            <a:avLst/>
          </a:prstGeom>
        </p:spPr>
        <p:txBody>
          <a:bodyPr>
            <a:noAutofit/>
          </a:bodyPr>
          <a:lstStyle>
            <a:lvl1pPr marL="0" indent="0">
              <a:lnSpc>
                <a:spcPct val="110000"/>
              </a:lnSpc>
              <a:buFont typeface="Arial" panose="020B0604020202020204" pitchFamily="34" charset="0"/>
              <a:buNone/>
              <a:defRPr sz="135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Section title</a:t>
            </a:r>
          </a:p>
        </p:txBody>
      </p:sp>
      <p:sp>
        <p:nvSpPr>
          <p:cNvPr id="3" name="Text Placeholder 11">
            <a:extLst>
              <a:ext uri="{FF2B5EF4-FFF2-40B4-BE49-F238E27FC236}">
                <a16:creationId xmlns:a16="http://schemas.microsoft.com/office/drawing/2014/main" id="{F708842F-A283-9136-4756-08A1AAC018B6}"/>
              </a:ext>
            </a:extLst>
          </p:cNvPr>
          <p:cNvSpPr>
            <a:spLocks noGrp="1"/>
          </p:cNvSpPr>
          <p:nvPr>
            <p:ph type="body" sz="quarter" idx="14" hasCustomPrompt="1"/>
          </p:nvPr>
        </p:nvSpPr>
        <p:spPr>
          <a:xfrm>
            <a:off x="750829" y="1570103"/>
            <a:ext cx="7193422" cy="372600"/>
          </a:xfrm>
          <a:prstGeom prst="rect">
            <a:avLst/>
          </a:prstGeom>
        </p:spPr>
        <p:txBody>
          <a:bodyPr>
            <a:noAutofit/>
          </a:bodyPr>
          <a:lstStyle>
            <a:lvl1pPr marL="0" indent="0">
              <a:lnSpc>
                <a:spcPct val="110000"/>
              </a:lnSpc>
              <a:spcBef>
                <a:spcPts val="0"/>
              </a:spcBef>
              <a:buFont typeface="Arial" panose="020B0604020202020204" pitchFamily="34" charset="0"/>
              <a:buNone/>
              <a:defRPr sz="1125"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Body copy goes here as Poppins Regular.</a:t>
            </a:r>
          </a:p>
        </p:txBody>
      </p:sp>
      <p:sp>
        <p:nvSpPr>
          <p:cNvPr id="6" name="Text Placeholder 11">
            <a:extLst>
              <a:ext uri="{FF2B5EF4-FFF2-40B4-BE49-F238E27FC236}">
                <a16:creationId xmlns:a16="http://schemas.microsoft.com/office/drawing/2014/main" id="{3908543F-39C8-3FDA-CBB3-84FC94206A03}"/>
              </a:ext>
            </a:extLst>
          </p:cNvPr>
          <p:cNvSpPr>
            <a:spLocks noGrp="1"/>
          </p:cNvSpPr>
          <p:nvPr>
            <p:ph type="body" sz="quarter" idx="15" hasCustomPrompt="1"/>
          </p:nvPr>
        </p:nvSpPr>
        <p:spPr>
          <a:xfrm>
            <a:off x="750829" y="2001506"/>
            <a:ext cx="7193422" cy="570244"/>
          </a:xfrm>
          <a:prstGeom prst="rect">
            <a:avLst/>
          </a:prstGeom>
        </p:spPr>
        <p:txBody>
          <a:bodyPr>
            <a:noAutofit/>
          </a:bodyPr>
          <a:lstStyle>
            <a:lvl1pPr marL="214313" indent="-214313">
              <a:lnSpc>
                <a:spcPct val="110000"/>
              </a:lnSpc>
              <a:spcBef>
                <a:spcPts val="0"/>
              </a:spcBef>
              <a:spcAft>
                <a:spcPts val="450"/>
              </a:spcAft>
              <a:buFontTx/>
              <a:buBlip>
                <a:blip r:embed="rId4"/>
              </a:buBlip>
              <a:defRPr sz="1125"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Body copy goes here as Poppins Regular.</a:t>
            </a:r>
          </a:p>
        </p:txBody>
      </p:sp>
      <p:pic>
        <p:nvPicPr>
          <p:cNvPr id="4" name="Picture 3">
            <a:extLst>
              <a:ext uri="{FF2B5EF4-FFF2-40B4-BE49-F238E27FC236}">
                <a16:creationId xmlns:a16="http://schemas.microsoft.com/office/drawing/2014/main" id="{5B4B1BE7-2571-2635-2BAE-7919281B9E0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52257" y="4371976"/>
            <a:ext cx="1282493" cy="438147"/>
          </a:xfrm>
          <a:prstGeom prst="rect">
            <a:avLst/>
          </a:prstGeom>
        </p:spPr>
      </p:pic>
    </p:spTree>
    <p:extLst>
      <p:ext uri="{BB962C8B-B14F-4D97-AF65-F5344CB8AC3E}">
        <p14:creationId xmlns:p14="http://schemas.microsoft.com/office/powerpoint/2010/main" val="9603476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Text Only - Pink">
    <p:bg>
      <p:bgPr>
        <a:blipFill dpi="0" rotWithShape="1">
          <a:blip r:embed="rId2" cstate="hqprint">
            <a:alphaModFix amt="7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0" name="Picture 19" descr="Shape&#10;&#10;Description automatically generated">
            <a:extLst>
              <a:ext uri="{FF2B5EF4-FFF2-40B4-BE49-F238E27FC236}">
                <a16:creationId xmlns:a16="http://schemas.microsoft.com/office/drawing/2014/main" id="{DC83551F-5FB0-9945-E01E-6CB9436CE2E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385463" y="4384963"/>
            <a:ext cx="758537" cy="758537"/>
          </a:xfrm>
          <a:prstGeom prst="rect">
            <a:avLst/>
          </a:prstGeom>
        </p:spPr>
      </p:pic>
      <p:sp>
        <p:nvSpPr>
          <p:cNvPr id="24" name="TextBox 23">
            <a:extLst>
              <a:ext uri="{FF2B5EF4-FFF2-40B4-BE49-F238E27FC236}">
                <a16:creationId xmlns:a16="http://schemas.microsoft.com/office/drawing/2014/main" id="{0E748C8D-C469-D474-1D97-BF5F569F543B}"/>
              </a:ext>
            </a:extLst>
          </p:cNvPr>
          <p:cNvSpPr txBox="1"/>
          <p:nvPr/>
        </p:nvSpPr>
        <p:spPr>
          <a:xfrm>
            <a:off x="8636794" y="4870219"/>
            <a:ext cx="474188" cy="265457"/>
          </a:xfrm>
          <a:prstGeom prst="rect">
            <a:avLst/>
          </a:prstGeom>
          <a:noFill/>
        </p:spPr>
        <p:txBody>
          <a:bodyPr wrap="square" rtlCol="0">
            <a:spAutoFit/>
          </a:bodyPr>
          <a:lstStyle/>
          <a:p>
            <a:pPr algn="r"/>
            <a:fld id="{323858C3-E774-4B3F-8AA9-3979BAFA574F}" type="slidenum">
              <a:rPr lang="en-GB" sz="1125" smtClean="0">
                <a:solidFill>
                  <a:schemeClr val="bg1"/>
                </a:solidFill>
                <a:latin typeface="Poppins" panose="00000500000000000000" pitchFamily="50" charset="0"/>
                <a:cs typeface="Poppins" panose="00000500000000000000" pitchFamily="50" charset="0"/>
              </a:rPr>
              <a:t>‹#›</a:t>
            </a:fld>
            <a:endParaRPr lang="en-GB" sz="1125" dirty="0">
              <a:solidFill>
                <a:schemeClr val="bg1"/>
              </a:solidFill>
              <a:latin typeface="Poppins" panose="00000500000000000000" pitchFamily="50" charset="0"/>
              <a:cs typeface="Poppins" panose="00000500000000000000" pitchFamily="50" charset="0"/>
            </a:endParaRPr>
          </a:p>
        </p:txBody>
      </p:sp>
      <p:sp>
        <p:nvSpPr>
          <p:cNvPr id="18" name="Text Placeholder 11">
            <a:extLst>
              <a:ext uri="{FF2B5EF4-FFF2-40B4-BE49-F238E27FC236}">
                <a16:creationId xmlns:a16="http://schemas.microsoft.com/office/drawing/2014/main" id="{81611A53-2566-911B-758A-BB85811FD9E2}"/>
              </a:ext>
            </a:extLst>
          </p:cNvPr>
          <p:cNvSpPr>
            <a:spLocks noGrp="1"/>
          </p:cNvSpPr>
          <p:nvPr>
            <p:ph type="body" sz="quarter" idx="24" hasCustomPrompt="1"/>
          </p:nvPr>
        </p:nvSpPr>
        <p:spPr>
          <a:xfrm>
            <a:off x="310437" y="303498"/>
            <a:ext cx="8075027" cy="372871"/>
          </a:xfrm>
          <a:prstGeom prst="rect">
            <a:avLst/>
          </a:prstGeom>
        </p:spPr>
        <p:txBody>
          <a:bodyPr>
            <a:noAutofit/>
          </a:bodyPr>
          <a:lstStyle>
            <a:lvl1pPr marL="0" indent="0">
              <a:lnSpc>
                <a:spcPct val="110000"/>
              </a:lnSpc>
              <a:buNone/>
              <a:defRPr sz="225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Page Title</a:t>
            </a:r>
          </a:p>
        </p:txBody>
      </p:sp>
      <p:sp>
        <p:nvSpPr>
          <p:cNvPr id="19" name="Text Placeholder 11">
            <a:extLst>
              <a:ext uri="{FF2B5EF4-FFF2-40B4-BE49-F238E27FC236}">
                <a16:creationId xmlns:a16="http://schemas.microsoft.com/office/drawing/2014/main" id="{BDAAA47C-344B-A081-7D83-D9FAAD75EBF1}"/>
              </a:ext>
            </a:extLst>
          </p:cNvPr>
          <p:cNvSpPr>
            <a:spLocks noGrp="1"/>
          </p:cNvSpPr>
          <p:nvPr>
            <p:ph type="body" sz="quarter" idx="25" hasCustomPrompt="1"/>
          </p:nvPr>
        </p:nvSpPr>
        <p:spPr>
          <a:xfrm>
            <a:off x="310437" y="684127"/>
            <a:ext cx="8075027" cy="216983"/>
          </a:xfrm>
          <a:prstGeom prst="rect">
            <a:avLst/>
          </a:prstGeom>
        </p:spPr>
        <p:txBody>
          <a:bodyPr>
            <a:noAutofit/>
          </a:bodyPr>
          <a:lstStyle>
            <a:lvl1pPr marL="0" indent="0">
              <a:lnSpc>
                <a:spcPct val="110000"/>
              </a:lnSpc>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Sub header</a:t>
            </a:r>
          </a:p>
        </p:txBody>
      </p:sp>
      <p:sp>
        <p:nvSpPr>
          <p:cNvPr id="2" name="Text Placeholder 11">
            <a:extLst>
              <a:ext uri="{FF2B5EF4-FFF2-40B4-BE49-F238E27FC236}">
                <a16:creationId xmlns:a16="http://schemas.microsoft.com/office/drawing/2014/main" id="{19787C0D-6642-0E1D-6AD0-4C7F5CDD7E4A}"/>
              </a:ext>
            </a:extLst>
          </p:cNvPr>
          <p:cNvSpPr>
            <a:spLocks noGrp="1"/>
          </p:cNvSpPr>
          <p:nvPr>
            <p:ph type="body" sz="quarter" idx="12" hasCustomPrompt="1"/>
          </p:nvPr>
        </p:nvSpPr>
        <p:spPr>
          <a:xfrm>
            <a:off x="750829" y="1257501"/>
            <a:ext cx="7193422" cy="216983"/>
          </a:xfrm>
          <a:prstGeom prst="rect">
            <a:avLst/>
          </a:prstGeom>
        </p:spPr>
        <p:txBody>
          <a:bodyPr>
            <a:noAutofit/>
          </a:bodyPr>
          <a:lstStyle>
            <a:lvl1pPr marL="0" indent="0">
              <a:lnSpc>
                <a:spcPct val="110000"/>
              </a:lnSpc>
              <a:buFont typeface="Arial" panose="020B0604020202020204" pitchFamily="34" charset="0"/>
              <a:buNone/>
              <a:defRPr sz="135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Section title</a:t>
            </a:r>
          </a:p>
        </p:txBody>
      </p:sp>
      <p:sp>
        <p:nvSpPr>
          <p:cNvPr id="3" name="Text Placeholder 11">
            <a:extLst>
              <a:ext uri="{FF2B5EF4-FFF2-40B4-BE49-F238E27FC236}">
                <a16:creationId xmlns:a16="http://schemas.microsoft.com/office/drawing/2014/main" id="{FE70F6A9-1F2C-B996-D2AA-A91C91158BA7}"/>
              </a:ext>
            </a:extLst>
          </p:cNvPr>
          <p:cNvSpPr>
            <a:spLocks noGrp="1"/>
          </p:cNvSpPr>
          <p:nvPr>
            <p:ph type="body" sz="quarter" idx="14" hasCustomPrompt="1"/>
          </p:nvPr>
        </p:nvSpPr>
        <p:spPr>
          <a:xfrm>
            <a:off x="750829" y="1570103"/>
            <a:ext cx="7193422" cy="372600"/>
          </a:xfrm>
          <a:prstGeom prst="rect">
            <a:avLst/>
          </a:prstGeom>
        </p:spPr>
        <p:txBody>
          <a:bodyPr>
            <a:noAutofit/>
          </a:bodyPr>
          <a:lstStyle>
            <a:lvl1pPr marL="0" indent="0">
              <a:lnSpc>
                <a:spcPct val="110000"/>
              </a:lnSpc>
              <a:spcBef>
                <a:spcPts val="0"/>
              </a:spcBef>
              <a:buFont typeface="Arial" panose="020B0604020202020204" pitchFamily="34" charset="0"/>
              <a:buNone/>
              <a:defRPr sz="1125"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Body copy goes here as Poppins Regular.</a:t>
            </a:r>
          </a:p>
        </p:txBody>
      </p:sp>
      <p:sp>
        <p:nvSpPr>
          <p:cNvPr id="6" name="Text Placeholder 11">
            <a:extLst>
              <a:ext uri="{FF2B5EF4-FFF2-40B4-BE49-F238E27FC236}">
                <a16:creationId xmlns:a16="http://schemas.microsoft.com/office/drawing/2014/main" id="{1C6BB43E-7657-B36B-FF0A-F805A2FB9958}"/>
              </a:ext>
            </a:extLst>
          </p:cNvPr>
          <p:cNvSpPr>
            <a:spLocks noGrp="1"/>
          </p:cNvSpPr>
          <p:nvPr>
            <p:ph type="body" sz="quarter" idx="15" hasCustomPrompt="1"/>
          </p:nvPr>
        </p:nvSpPr>
        <p:spPr>
          <a:xfrm>
            <a:off x="750829" y="2001506"/>
            <a:ext cx="7193422" cy="570244"/>
          </a:xfrm>
          <a:prstGeom prst="rect">
            <a:avLst/>
          </a:prstGeom>
        </p:spPr>
        <p:txBody>
          <a:bodyPr>
            <a:noAutofit/>
          </a:bodyPr>
          <a:lstStyle>
            <a:lvl1pPr marL="214313" indent="-214313">
              <a:lnSpc>
                <a:spcPct val="110000"/>
              </a:lnSpc>
              <a:spcBef>
                <a:spcPts val="0"/>
              </a:spcBef>
              <a:spcAft>
                <a:spcPts val="450"/>
              </a:spcAft>
              <a:buFontTx/>
              <a:buBlip>
                <a:blip r:embed="rId4"/>
              </a:buBlip>
              <a:defRPr sz="1125"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Body copy goes here as Poppins Regular.</a:t>
            </a:r>
          </a:p>
        </p:txBody>
      </p:sp>
      <p:pic>
        <p:nvPicPr>
          <p:cNvPr id="7" name="Picture 6">
            <a:extLst>
              <a:ext uri="{FF2B5EF4-FFF2-40B4-BE49-F238E27FC236}">
                <a16:creationId xmlns:a16="http://schemas.microsoft.com/office/drawing/2014/main" id="{317DA136-F775-4E4C-35DB-866AF036B4E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52257" y="4371976"/>
            <a:ext cx="1282493" cy="438147"/>
          </a:xfrm>
          <a:prstGeom prst="rect">
            <a:avLst/>
          </a:prstGeom>
        </p:spPr>
      </p:pic>
    </p:spTree>
    <p:extLst>
      <p:ext uri="{BB962C8B-B14F-4D97-AF65-F5344CB8AC3E}">
        <p14:creationId xmlns:p14="http://schemas.microsoft.com/office/powerpoint/2010/main" val="36048681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Text Only - Yellow">
    <p:bg>
      <p:bgPr>
        <a:blipFill dpi="0" rotWithShape="1">
          <a:blip r:embed="rId2" cstate="hqprint">
            <a:alphaModFix amt="69965"/>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8" name="Picture 27" descr="Shape&#10;&#10;Description automatically generated">
            <a:extLst>
              <a:ext uri="{FF2B5EF4-FFF2-40B4-BE49-F238E27FC236}">
                <a16:creationId xmlns:a16="http://schemas.microsoft.com/office/drawing/2014/main" id="{C0329EC4-43A1-4C93-CC9C-F8056BDA6D4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385463" y="4384963"/>
            <a:ext cx="758537" cy="758537"/>
          </a:xfrm>
          <a:prstGeom prst="rect">
            <a:avLst/>
          </a:prstGeom>
        </p:spPr>
      </p:pic>
      <p:sp>
        <p:nvSpPr>
          <p:cNvPr id="16" name="TextBox 15">
            <a:extLst>
              <a:ext uri="{FF2B5EF4-FFF2-40B4-BE49-F238E27FC236}">
                <a16:creationId xmlns:a16="http://schemas.microsoft.com/office/drawing/2014/main" id="{2711EE3C-D327-2D36-872A-6FFDFE494240}"/>
              </a:ext>
            </a:extLst>
          </p:cNvPr>
          <p:cNvSpPr txBox="1"/>
          <p:nvPr/>
        </p:nvSpPr>
        <p:spPr>
          <a:xfrm>
            <a:off x="8636794" y="4870219"/>
            <a:ext cx="474188" cy="265457"/>
          </a:xfrm>
          <a:prstGeom prst="rect">
            <a:avLst/>
          </a:prstGeom>
          <a:noFill/>
        </p:spPr>
        <p:txBody>
          <a:bodyPr wrap="square" rtlCol="0">
            <a:spAutoFit/>
          </a:bodyPr>
          <a:lstStyle/>
          <a:p>
            <a:pPr algn="r"/>
            <a:fld id="{323858C3-E774-4B3F-8AA9-3979BAFA574F}" type="slidenum">
              <a:rPr lang="en-GB" sz="1125" smtClean="0">
                <a:solidFill>
                  <a:schemeClr val="bg1"/>
                </a:solidFill>
                <a:latin typeface="Poppins" panose="00000500000000000000" pitchFamily="50" charset="0"/>
                <a:cs typeface="Poppins" panose="00000500000000000000" pitchFamily="50" charset="0"/>
              </a:rPr>
              <a:t>‹#›</a:t>
            </a:fld>
            <a:endParaRPr lang="en-GB" sz="1125" dirty="0">
              <a:solidFill>
                <a:schemeClr val="bg1"/>
              </a:solidFill>
              <a:latin typeface="Poppins" panose="00000500000000000000" pitchFamily="50" charset="0"/>
              <a:cs typeface="Poppins" panose="00000500000000000000" pitchFamily="50" charset="0"/>
            </a:endParaRPr>
          </a:p>
        </p:txBody>
      </p:sp>
      <p:sp>
        <p:nvSpPr>
          <p:cNvPr id="19" name="Text Placeholder 11">
            <a:extLst>
              <a:ext uri="{FF2B5EF4-FFF2-40B4-BE49-F238E27FC236}">
                <a16:creationId xmlns:a16="http://schemas.microsoft.com/office/drawing/2014/main" id="{A411FBA2-250A-1C91-4112-94C1448712B6}"/>
              </a:ext>
            </a:extLst>
          </p:cNvPr>
          <p:cNvSpPr>
            <a:spLocks noGrp="1"/>
          </p:cNvSpPr>
          <p:nvPr>
            <p:ph type="body" sz="quarter" idx="24" hasCustomPrompt="1"/>
          </p:nvPr>
        </p:nvSpPr>
        <p:spPr>
          <a:xfrm>
            <a:off x="310437" y="303498"/>
            <a:ext cx="8075027" cy="372871"/>
          </a:xfrm>
          <a:prstGeom prst="rect">
            <a:avLst/>
          </a:prstGeom>
        </p:spPr>
        <p:txBody>
          <a:bodyPr>
            <a:noAutofit/>
          </a:bodyPr>
          <a:lstStyle>
            <a:lvl1pPr marL="0" indent="0">
              <a:lnSpc>
                <a:spcPct val="110000"/>
              </a:lnSpc>
              <a:buNone/>
              <a:defRPr sz="225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Page Title</a:t>
            </a:r>
          </a:p>
        </p:txBody>
      </p:sp>
      <p:sp>
        <p:nvSpPr>
          <p:cNvPr id="20" name="Text Placeholder 11">
            <a:extLst>
              <a:ext uri="{FF2B5EF4-FFF2-40B4-BE49-F238E27FC236}">
                <a16:creationId xmlns:a16="http://schemas.microsoft.com/office/drawing/2014/main" id="{9D923CE2-295F-167C-F03F-85610416A092}"/>
              </a:ext>
            </a:extLst>
          </p:cNvPr>
          <p:cNvSpPr>
            <a:spLocks noGrp="1"/>
          </p:cNvSpPr>
          <p:nvPr>
            <p:ph type="body" sz="quarter" idx="25" hasCustomPrompt="1"/>
          </p:nvPr>
        </p:nvSpPr>
        <p:spPr>
          <a:xfrm>
            <a:off x="310437" y="684127"/>
            <a:ext cx="8075027" cy="216983"/>
          </a:xfrm>
          <a:prstGeom prst="rect">
            <a:avLst/>
          </a:prstGeom>
        </p:spPr>
        <p:txBody>
          <a:bodyPr>
            <a:noAutofit/>
          </a:bodyPr>
          <a:lstStyle>
            <a:lvl1pPr marL="0" indent="0">
              <a:lnSpc>
                <a:spcPct val="110000"/>
              </a:lnSpc>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Sub header</a:t>
            </a:r>
          </a:p>
        </p:txBody>
      </p:sp>
      <p:sp>
        <p:nvSpPr>
          <p:cNvPr id="2" name="Text Placeholder 11">
            <a:extLst>
              <a:ext uri="{FF2B5EF4-FFF2-40B4-BE49-F238E27FC236}">
                <a16:creationId xmlns:a16="http://schemas.microsoft.com/office/drawing/2014/main" id="{6EE845F2-FF2D-A9D4-3ED4-93E968473C23}"/>
              </a:ext>
            </a:extLst>
          </p:cNvPr>
          <p:cNvSpPr>
            <a:spLocks noGrp="1"/>
          </p:cNvSpPr>
          <p:nvPr>
            <p:ph type="body" sz="quarter" idx="12" hasCustomPrompt="1"/>
          </p:nvPr>
        </p:nvSpPr>
        <p:spPr>
          <a:xfrm>
            <a:off x="750829" y="1257501"/>
            <a:ext cx="7193422" cy="216983"/>
          </a:xfrm>
          <a:prstGeom prst="rect">
            <a:avLst/>
          </a:prstGeom>
        </p:spPr>
        <p:txBody>
          <a:bodyPr>
            <a:noAutofit/>
          </a:bodyPr>
          <a:lstStyle>
            <a:lvl1pPr marL="0" indent="0">
              <a:lnSpc>
                <a:spcPct val="110000"/>
              </a:lnSpc>
              <a:buFont typeface="Arial" panose="020B0604020202020204" pitchFamily="34" charset="0"/>
              <a:buNone/>
              <a:defRPr sz="135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Section title</a:t>
            </a:r>
          </a:p>
        </p:txBody>
      </p:sp>
      <p:sp>
        <p:nvSpPr>
          <p:cNvPr id="3" name="Text Placeholder 11">
            <a:extLst>
              <a:ext uri="{FF2B5EF4-FFF2-40B4-BE49-F238E27FC236}">
                <a16:creationId xmlns:a16="http://schemas.microsoft.com/office/drawing/2014/main" id="{DC990BB7-CAE3-E4DB-4F60-3FD7EA815A47}"/>
              </a:ext>
            </a:extLst>
          </p:cNvPr>
          <p:cNvSpPr>
            <a:spLocks noGrp="1"/>
          </p:cNvSpPr>
          <p:nvPr>
            <p:ph type="body" sz="quarter" idx="14" hasCustomPrompt="1"/>
          </p:nvPr>
        </p:nvSpPr>
        <p:spPr>
          <a:xfrm>
            <a:off x="750829" y="1570103"/>
            <a:ext cx="7193422" cy="372600"/>
          </a:xfrm>
          <a:prstGeom prst="rect">
            <a:avLst/>
          </a:prstGeom>
        </p:spPr>
        <p:txBody>
          <a:bodyPr>
            <a:noAutofit/>
          </a:bodyPr>
          <a:lstStyle>
            <a:lvl1pPr marL="0" indent="0">
              <a:lnSpc>
                <a:spcPct val="110000"/>
              </a:lnSpc>
              <a:spcBef>
                <a:spcPts val="0"/>
              </a:spcBef>
              <a:buFont typeface="Arial" panose="020B0604020202020204" pitchFamily="34" charset="0"/>
              <a:buNone/>
              <a:defRPr sz="1125"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Body copy goes here as Poppins Regular.</a:t>
            </a:r>
          </a:p>
        </p:txBody>
      </p:sp>
      <p:sp>
        <p:nvSpPr>
          <p:cNvPr id="6" name="Text Placeholder 11">
            <a:extLst>
              <a:ext uri="{FF2B5EF4-FFF2-40B4-BE49-F238E27FC236}">
                <a16:creationId xmlns:a16="http://schemas.microsoft.com/office/drawing/2014/main" id="{BC92E1EE-0986-AEDC-C202-DFA17E618684}"/>
              </a:ext>
            </a:extLst>
          </p:cNvPr>
          <p:cNvSpPr>
            <a:spLocks noGrp="1"/>
          </p:cNvSpPr>
          <p:nvPr>
            <p:ph type="body" sz="quarter" idx="15" hasCustomPrompt="1"/>
          </p:nvPr>
        </p:nvSpPr>
        <p:spPr>
          <a:xfrm>
            <a:off x="750829" y="2001506"/>
            <a:ext cx="7193422" cy="570244"/>
          </a:xfrm>
          <a:prstGeom prst="rect">
            <a:avLst/>
          </a:prstGeom>
        </p:spPr>
        <p:txBody>
          <a:bodyPr>
            <a:noAutofit/>
          </a:bodyPr>
          <a:lstStyle>
            <a:lvl1pPr marL="214313" indent="-214313">
              <a:lnSpc>
                <a:spcPct val="110000"/>
              </a:lnSpc>
              <a:spcBef>
                <a:spcPts val="0"/>
              </a:spcBef>
              <a:spcAft>
                <a:spcPts val="450"/>
              </a:spcAft>
              <a:buFontTx/>
              <a:buBlip>
                <a:blip r:embed="rId4"/>
              </a:buBlip>
              <a:defRPr sz="1125"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Body copy goes here as Poppins Regular.</a:t>
            </a:r>
          </a:p>
        </p:txBody>
      </p:sp>
      <p:pic>
        <p:nvPicPr>
          <p:cNvPr id="4" name="Picture 3">
            <a:extLst>
              <a:ext uri="{FF2B5EF4-FFF2-40B4-BE49-F238E27FC236}">
                <a16:creationId xmlns:a16="http://schemas.microsoft.com/office/drawing/2014/main" id="{C5C24151-A80D-7D37-B014-1E2D90CE3D1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52257" y="4371976"/>
            <a:ext cx="1282493" cy="438147"/>
          </a:xfrm>
          <a:prstGeom prst="rect">
            <a:avLst/>
          </a:prstGeom>
        </p:spPr>
      </p:pic>
    </p:spTree>
    <p:extLst>
      <p:ext uri="{BB962C8B-B14F-4D97-AF65-F5344CB8AC3E}">
        <p14:creationId xmlns:p14="http://schemas.microsoft.com/office/powerpoint/2010/main" val="24119909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able / List - Blue">
    <p:bg>
      <p:bgPr>
        <a:blipFill dpi="0" rotWithShape="1">
          <a:blip r:embed="rId2" cstate="hqprint">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4" name="Picture 13" descr="Shape&#10;&#10;Description automatically generated">
            <a:extLst>
              <a:ext uri="{FF2B5EF4-FFF2-40B4-BE49-F238E27FC236}">
                <a16:creationId xmlns:a16="http://schemas.microsoft.com/office/drawing/2014/main" id="{322950F0-F837-3643-8F3C-58187D933A4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385463" y="4384963"/>
            <a:ext cx="758537" cy="758537"/>
          </a:xfrm>
          <a:prstGeom prst="rect">
            <a:avLst/>
          </a:prstGeom>
        </p:spPr>
      </p:pic>
      <p:sp>
        <p:nvSpPr>
          <p:cNvPr id="31" name="TextBox 30">
            <a:extLst>
              <a:ext uri="{FF2B5EF4-FFF2-40B4-BE49-F238E27FC236}">
                <a16:creationId xmlns:a16="http://schemas.microsoft.com/office/drawing/2014/main" id="{994F0EA2-EF9D-F005-352F-0ED7ED3B654A}"/>
              </a:ext>
            </a:extLst>
          </p:cNvPr>
          <p:cNvSpPr txBox="1"/>
          <p:nvPr/>
        </p:nvSpPr>
        <p:spPr>
          <a:xfrm>
            <a:off x="8636794" y="4870219"/>
            <a:ext cx="474188" cy="265457"/>
          </a:xfrm>
          <a:prstGeom prst="rect">
            <a:avLst/>
          </a:prstGeom>
          <a:noFill/>
        </p:spPr>
        <p:txBody>
          <a:bodyPr wrap="square" rtlCol="0">
            <a:spAutoFit/>
          </a:bodyPr>
          <a:lstStyle/>
          <a:p>
            <a:pPr algn="r"/>
            <a:fld id="{323858C3-E774-4B3F-8AA9-3979BAFA574F}" type="slidenum">
              <a:rPr lang="en-GB" sz="1125" smtClean="0">
                <a:solidFill>
                  <a:schemeClr val="bg1"/>
                </a:solidFill>
                <a:latin typeface="Poppins" panose="00000500000000000000" pitchFamily="50" charset="0"/>
                <a:cs typeface="Poppins" panose="00000500000000000000" pitchFamily="50" charset="0"/>
              </a:rPr>
              <a:t>‹#›</a:t>
            </a:fld>
            <a:endParaRPr lang="en-GB" sz="1125" dirty="0">
              <a:solidFill>
                <a:schemeClr val="bg1"/>
              </a:solidFill>
              <a:latin typeface="Poppins" panose="00000500000000000000" pitchFamily="50" charset="0"/>
              <a:cs typeface="Poppins" panose="00000500000000000000" pitchFamily="50" charset="0"/>
            </a:endParaRPr>
          </a:p>
        </p:txBody>
      </p:sp>
      <p:sp>
        <p:nvSpPr>
          <p:cNvPr id="32" name="Text Placeholder 11">
            <a:extLst>
              <a:ext uri="{FF2B5EF4-FFF2-40B4-BE49-F238E27FC236}">
                <a16:creationId xmlns:a16="http://schemas.microsoft.com/office/drawing/2014/main" id="{67088FD3-2668-7B24-DF83-94C7E0A31C21}"/>
              </a:ext>
            </a:extLst>
          </p:cNvPr>
          <p:cNvSpPr>
            <a:spLocks noGrp="1"/>
          </p:cNvSpPr>
          <p:nvPr>
            <p:ph type="body" sz="quarter" idx="24" hasCustomPrompt="1"/>
          </p:nvPr>
        </p:nvSpPr>
        <p:spPr>
          <a:xfrm>
            <a:off x="310437" y="303498"/>
            <a:ext cx="8075027" cy="372871"/>
          </a:xfrm>
          <a:prstGeom prst="rect">
            <a:avLst/>
          </a:prstGeom>
        </p:spPr>
        <p:txBody>
          <a:bodyPr>
            <a:noAutofit/>
          </a:bodyPr>
          <a:lstStyle>
            <a:lvl1pPr marL="0" indent="0">
              <a:lnSpc>
                <a:spcPct val="110000"/>
              </a:lnSpc>
              <a:buNone/>
              <a:defRPr sz="225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Page Title</a:t>
            </a:r>
          </a:p>
        </p:txBody>
      </p:sp>
      <p:sp>
        <p:nvSpPr>
          <p:cNvPr id="33" name="Text Placeholder 11">
            <a:extLst>
              <a:ext uri="{FF2B5EF4-FFF2-40B4-BE49-F238E27FC236}">
                <a16:creationId xmlns:a16="http://schemas.microsoft.com/office/drawing/2014/main" id="{C4507D10-D757-85E8-DCAB-5DE27031CB58}"/>
              </a:ext>
            </a:extLst>
          </p:cNvPr>
          <p:cNvSpPr>
            <a:spLocks noGrp="1"/>
          </p:cNvSpPr>
          <p:nvPr>
            <p:ph type="body" sz="quarter" idx="25" hasCustomPrompt="1"/>
          </p:nvPr>
        </p:nvSpPr>
        <p:spPr>
          <a:xfrm>
            <a:off x="310437" y="684127"/>
            <a:ext cx="8075027" cy="216983"/>
          </a:xfrm>
          <a:prstGeom prst="rect">
            <a:avLst/>
          </a:prstGeom>
        </p:spPr>
        <p:txBody>
          <a:bodyPr>
            <a:noAutofit/>
          </a:bodyPr>
          <a:lstStyle>
            <a:lvl1pPr marL="0" indent="0">
              <a:lnSpc>
                <a:spcPct val="110000"/>
              </a:lnSpc>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Sub header</a:t>
            </a:r>
          </a:p>
        </p:txBody>
      </p:sp>
      <p:sp>
        <p:nvSpPr>
          <p:cNvPr id="10" name="Text Placeholder 4">
            <a:extLst>
              <a:ext uri="{FF2B5EF4-FFF2-40B4-BE49-F238E27FC236}">
                <a16:creationId xmlns:a16="http://schemas.microsoft.com/office/drawing/2014/main" id="{613AA83D-6834-E464-0BBA-BB0EAC8C2612}"/>
              </a:ext>
            </a:extLst>
          </p:cNvPr>
          <p:cNvSpPr>
            <a:spLocks noGrp="1"/>
          </p:cNvSpPr>
          <p:nvPr>
            <p:ph type="body" sz="quarter" idx="27" hasCustomPrompt="1"/>
          </p:nvPr>
        </p:nvSpPr>
        <p:spPr>
          <a:xfrm>
            <a:off x="2465060" y="1171834"/>
            <a:ext cx="5804297" cy="557213"/>
          </a:xfrm>
          <a:prstGeom prst="rect">
            <a:avLst/>
          </a:prstGeom>
          <a:solidFill>
            <a:srgbClr val="E6FAFF"/>
          </a:solidFill>
        </p:spPr>
        <p:txBody>
          <a:bodyPr lIns="216000" tIns="108000" rIns="216000" bIns="72000"/>
          <a:lstStyle>
            <a:lvl1pPr marL="0" indent="0">
              <a:lnSpc>
                <a:spcPct val="110000"/>
              </a:lnSpc>
              <a:buNone/>
              <a:defRPr sz="1125"/>
            </a:lvl1pPr>
            <a:lvl2pPr marL="342900" indent="0">
              <a:buNone/>
              <a:defRPr/>
            </a:lvl2pPr>
            <a:lvl3pPr marL="685800" indent="0">
              <a:buNone/>
              <a:defRPr/>
            </a:lvl3pPr>
            <a:lvl4pPr marL="1028700" indent="0">
              <a:buNone/>
              <a:defRPr/>
            </a:lvl4pPr>
            <a:lvl5pPr marL="1371600" indent="0">
              <a:buNone/>
              <a:defRPr/>
            </a:lvl5pPr>
          </a:lstStyle>
          <a:p>
            <a:pPr lvl="0"/>
            <a:r>
              <a:rPr lang="en-GB" sz="1125" dirty="0">
                <a:solidFill>
                  <a:srgbClr val="060645"/>
                </a:solidFill>
              </a:rPr>
              <a:t>Body copy goes here</a:t>
            </a:r>
          </a:p>
        </p:txBody>
      </p:sp>
      <p:sp>
        <p:nvSpPr>
          <p:cNvPr id="4" name="Text Placeholder 11">
            <a:extLst>
              <a:ext uri="{FF2B5EF4-FFF2-40B4-BE49-F238E27FC236}">
                <a16:creationId xmlns:a16="http://schemas.microsoft.com/office/drawing/2014/main" id="{1217A9CF-DA6B-5003-7AB7-83F7002BC2F6}"/>
              </a:ext>
            </a:extLst>
          </p:cNvPr>
          <p:cNvSpPr>
            <a:spLocks noGrp="1"/>
          </p:cNvSpPr>
          <p:nvPr>
            <p:ph type="body" sz="quarter" idx="12" hasCustomPrompt="1"/>
          </p:nvPr>
        </p:nvSpPr>
        <p:spPr>
          <a:xfrm>
            <a:off x="665922" y="1169160"/>
            <a:ext cx="1734803" cy="559886"/>
          </a:xfrm>
          <a:prstGeom prst="rect">
            <a:avLst/>
          </a:prstGeom>
          <a:solidFill>
            <a:srgbClr val="1C46C0"/>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350" b="1"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Section title</a:t>
            </a:r>
          </a:p>
          <a:p>
            <a:pPr lvl="0"/>
            <a:r>
              <a:rPr lang="en-GB" dirty="0"/>
              <a:t>Section title</a:t>
            </a:r>
          </a:p>
        </p:txBody>
      </p:sp>
      <p:sp>
        <p:nvSpPr>
          <p:cNvPr id="11" name="Text Placeholder 4">
            <a:extLst>
              <a:ext uri="{FF2B5EF4-FFF2-40B4-BE49-F238E27FC236}">
                <a16:creationId xmlns:a16="http://schemas.microsoft.com/office/drawing/2014/main" id="{AF8B6BF6-2B20-BAE1-496B-4CE3AF22F71F}"/>
              </a:ext>
            </a:extLst>
          </p:cNvPr>
          <p:cNvSpPr>
            <a:spLocks noGrp="1"/>
          </p:cNvSpPr>
          <p:nvPr>
            <p:ph type="body" sz="quarter" idx="28" hasCustomPrompt="1"/>
          </p:nvPr>
        </p:nvSpPr>
        <p:spPr>
          <a:xfrm>
            <a:off x="2465060" y="1844501"/>
            <a:ext cx="5804297" cy="557213"/>
          </a:xfrm>
          <a:prstGeom prst="rect">
            <a:avLst/>
          </a:prstGeom>
          <a:solidFill>
            <a:srgbClr val="E6FAFF"/>
          </a:solidFill>
        </p:spPr>
        <p:txBody>
          <a:bodyPr lIns="216000" tIns="108000" rIns="216000" bIns="72000"/>
          <a:lstStyle>
            <a:lvl1pPr marL="0" indent="0">
              <a:lnSpc>
                <a:spcPct val="110000"/>
              </a:lnSpc>
              <a:buNone/>
              <a:defRPr sz="1125"/>
            </a:lvl1pPr>
            <a:lvl2pPr marL="342900" indent="0">
              <a:buNone/>
              <a:defRPr/>
            </a:lvl2pPr>
            <a:lvl3pPr marL="685800" indent="0">
              <a:buNone/>
              <a:defRPr/>
            </a:lvl3pPr>
            <a:lvl4pPr marL="1028700" indent="0">
              <a:buNone/>
              <a:defRPr/>
            </a:lvl4pPr>
            <a:lvl5pPr marL="1371600" indent="0">
              <a:buNone/>
              <a:defRPr/>
            </a:lvl5pPr>
          </a:lstStyle>
          <a:p>
            <a:pPr lvl="0"/>
            <a:r>
              <a:rPr lang="en-GB" sz="1125" dirty="0">
                <a:solidFill>
                  <a:srgbClr val="060645"/>
                </a:solidFill>
              </a:rPr>
              <a:t>Body copy goes here</a:t>
            </a:r>
          </a:p>
        </p:txBody>
      </p:sp>
      <p:sp>
        <p:nvSpPr>
          <p:cNvPr id="12" name="Text Placeholder 11">
            <a:extLst>
              <a:ext uri="{FF2B5EF4-FFF2-40B4-BE49-F238E27FC236}">
                <a16:creationId xmlns:a16="http://schemas.microsoft.com/office/drawing/2014/main" id="{82DA06FF-3584-5C18-7680-957EB66DCC1E}"/>
              </a:ext>
            </a:extLst>
          </p:cNvPr>
          <p:cNvSpPr>
            <a:spLocks noGrp="1"/>
          </p:cNvSpPr>
          <p:nvPr>
            <p:ph type="body" sz="quarter" idx="29" hasCustomPrompt="1"/>
          </p:nvPr>
        </p:nvSpPr>
        <p:spPr>
          <a:xfrm>
            <a:off x="665922" y="1841827"/>
            <a:ext cx="1734803" cy="559886"/>
          </a:xfrm>
          <a:prstGeom prst="rect">
            <a:avLst/>
          </a:prstGeom>
          <a:solidFill>
            <a:srgbClr val="1C46C0"/>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350" b="1"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Section title</a:t>
            </a:r>
          </a:p>
          <a:p>
            <a:pPr lvl="0"/>
            <a:r>
              <a:rPr lang="en-GB" dirty="0"/>
              <a:t>Section title</a:t>
            </a:r>
          </a:p>
        </p:txBody>
      </p:sp>
      <p:sp>
        <p:nvSpPr>
          <p:cNvPr id="13" name="Text Placeholder 4">
            <a:extLst>
              <a:ext uri="{FF2B5EF4-FFF2-40B4-BE49-F238E27FC236}">
                <a16:creationId xmlns:a16="http://schemas.microsoft.com/office/drawing/2014/main" id="{F18DBC1E-2F93-2120-01F2-76667F7A3598}"/>
              </a:ext>
            </a:extLst>
          </p:cNvPr>
          <p:cNvSpPr>
            <a:spLocks noGrp="1"/>
          </p:cNvSpPr>
          <p:nvPr>
            <p:ph type="body" sz="quarter" idx="30" hasCustomPrompt="1"/>
          </p:nvPr>
        </p:nvSpPr>
        <p:spPr>
          <a:xfrm>
            <a:off x="2465060" y="2517168"/>
            <a:ext cx="5804297" cy="557213"/>
          </a:xfrm>
          <a:prstGeom prst="rect">
            <a:avLst/>
          </a:prstGeom>
          <a:solidFill>
            <a:srgbClr val="E6FAFF"/>
          </a:solidFill>
        </p:spPr>
        <p:txBody>
          <a:bodyPr lIns="216000" tIns="108000" rIns="216000" bIns="72000"/>
          <a:lstStyle>
            <a:lvl1pPr marL="0" indent="0">
              <a:lnSpc>
                <a:spcPct val="110000"/>
              </a:lnSpc>
              <a:buNone/>
              <a:defRPr sz="1125"/>
            </a:lvl1pPr>
            <a:lvl2pPr marL="342900" indent="0">
              <a:buNone/>
              <a:defRPr/>
            </a:lvl2pPr>
            <a:lvl3pPr marL="685800" indent="0">
              <a:buNone/>
              <a:defRPr/>
            </a:lvl3pPr>
            <a:lvl4pPr marL="1028700" indent="0">
              <a:buNone/>
              <a:defRPr/>
            </a:lvl4pPr>
            <a:lvl5pPr marL="1371600" indent="0">
              <a:buNone/>
              <a:defRPr/>
            </a:lvl5pPr>
          </a:lstStyle>
          <a:p>
            <a:pPr lvl="0"/>
            <a:r>
              <a:rPr lang="en-GB" sz="1125" dirty="0">
                <a:solidFill>
                  <a:srgbClr val="060645"/>
                </a:solidFill>
              </a:rPr>
              <a:t>Body copy goes here</a:t>
            </a:r>
          </a:p>
        </p:txBody>
      </p:sp>
      <p:sp>
        <p:nvSpPr>
          <p:cNvPr id="15" name="Text Placeholder 11">
            <a:extLst>
              <a:ext uri="{FF2B5EF4-FFF2-40B4-BE49-F238E27FC236}">
                <a16:creationId xmlns:a16="http://schemas.microsoft.com/office/drawing/2014/main" id="{019B98AE-BA3F-CCAE-E04C-B8169D9363F3}"/>
              </a:ext>
            </a:extLst>
          </p:cNvPr>
          <p:cNvSpPr>
            <a:spLocks noGrp="1"/>
          </p:cNvSpPr>
          <p:nvPr>
            <p:ph type="body" sz="quarter" idx="31" hasCustomPrompt="1"/>
          </p:nvPr>
        </p:nvSpPr>
        <p:spPr>
          <a:xfrm>
            <a:off x="665922" y="2514495"/>
            <a:ext cx="1734803" cy="559886"/>
          </a:xfrm>
          <a:prstGeom prst="rect">
            <a:avLst/>
          </a:prstGeom>
          <a:solidFill>
            <a:srgbClr val="1C46C0"/>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350" b="1"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Section title</a:t>
            </a:r>
          </a:p>
          <a:p>
            <a:pPr lvl="0"/>
            <a:r>
              <a:rPr lang="en-GB" dirty="0"/>
              <a:t>Section title</a:t>
            </a:r>
          </a:p>
        </p:txBody>
      </p:sp>
      <p:sp>
        <p:nvSpPr>
          <p:cNvPr id="16" name="Text Placeholder 4">
            <a:extLst>
              <a:ext uri="{FF2B5EF4-FFF2-40B4-BE49-F238E27FC236}">
                <a16:creationId xmlns:a16="http://schemas.microsoft.com/office/drawing/2014/main" id="{7C8CB63D-4300-E62A-F48C-630CF6B95474}"/>
              </a:ext>
            </a:extLst>
          </p:cNvPr>
          <p:cNvSpPr>
            <a:spLocks noGrp="1"/>
          </p:cNvSpPr>
          <p:nvPr>
            <p:ph type="body" sz="quarter" idx="32" hasCustomPrompt="1"/>
          </p:nvPr>
        </p:nvSpPr>
        <p:spPr>
          <a:xfrm>
            <a:off x="2465060" y="3187162"/>
            <a:ext cx="5804297" cy="557213"/>
          </a:xfrm>
          <a:prstGeom prst="rect">
            <a:avLst/>
          </a:prstGeom>
          <a:solidFill>
            <a:srgbClr val="E6FAFF"/>
          </a:solidFill>
        </p:spPr>
        <p:txBody>
          <a:bodyPr lIns="216000" tIns="108000" rIns="216000" bIns="72000"/>
          <a:lstStyle>
            <a:lvl1pPr marL="0" indent="0">
              <a:lnSpc>
                <a:spcPct val="110000"/>
              </a:lnSpc>
              <a:buNone/>
              <a:defRPr sz="1125"/>
            </a:lvl1pPr>
            <a:lvl2pPr marL="342900" indent="0">
              <a:buNone/>
              <a:defRPr/>
            </a:lvl2pPr>
            <a:lvl3pPr marL="685800" indent="0">
              <a:buNone/>
              <a:defRPr/>
            </a:lvl3pPr>
            <a:lvl4pPr marL="1028700" indent="0">
              <a:buNone/>
              <a:defRPr/>
            </a:lvl4pPr>
            <a:lvl5pPr marL="1371600" indent="0">
              <a:buNone/>
              <a:defRPr/>
            </a:lvl5pPr>
          </a:lstStyle>
          <a:p>
            <a:pPr lvl="0"/>
            <a:r>
              <a:rPr lang="en-GB" sz="1125" dirty="0">
                <a:solidFill>
                  <a:srgbClr val="060645"/>
                </a:solidFill>
              </a:rPr>
              <a:t>Body copy goes here</a:t>
            </a:r>
          </a:p>
        </p:txBody>
      </p:sp>
      <p:sp>
        <p:nvSpPr>
          <p:cNvPr id="17" name="Text Placeholder 11">
            <a:extLst>
              <a:ext uri="{FF2B5EF4-FFF2-40B4-BE49-F238E27FC236}">
                <a16:creationId xmlns:a16="http://schemas.microsoft.com/office/drawing/2014/main" id="{4490E080-95F7-C04E-1506-EAC0EB4C5187}"/>
              </a:ext>
            </a:extLst>
          </p:cNvPr>
          <p:cNvSpPr>
            <a:spLocks noGrp="1"/>
          </p:cNvSpPr>
          <p:nvPr>
            <p:ph type="body" sz="quarter" idx="33" hasCustomPrompt="1"/>
          </p:nvPr>
        </p:nvSpPr>
        <p:spPr>
          <a:xfrm>
            <a:off x="665922" y="3184488"/>
            <a:ext cx="1734803" cy="559886"/>
          </a:xfrm>
          <a:prstGeom prst="rect">
            <a:avLst/>
          </a:prstGeom>
          <a:solidFill>
            <a:srgbClr val="1C46C0"/>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350" b="1"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Section title</a:t>
            </a:r>
          </a:p>
          <a:p>
            <a:pPr lvl="0"/>
            <a:r>
              <a:rPr lang="en-GB" dirty="0"/>
              <a:t>Section title</a:t>
            </a:r>
          </a:p>
        </p:txBody>
      </p:sp>
      <p:pic>
        <p:nvPicPr>
          <p:cNvPr id="2" name="Picture 1">
            <a:extLst>
              <a:ext uri="{FF2B5EF4-FFF2-40B4-BE49-F238E27FC236}">
                <a16:creationId xmlns:a16="http://schemas.microsoft.com/office/drawing/2014/main" id="{052FB48F-821A-CA54-A34E-E55E101C6CC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52257" y="4371976"/>
            <a:ext cx="1282493" cy="438147"/>
          </a:xfrm>
          <a:prstGeom prst="rect">
            <a:avLst/>
          </a:prstGeom>
        </p:spPr>
      </p:pic>
    </p:spTree>
    <p:extLst>
      <p:ext uri="{BB962C8B-B14F-4D97-AF65-F5344CB8AC3E}">
        <p14:creationId xmlns:p14="http://schemas.microsoft.com/office/powerpoint/2010/main" val="2012276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Table / List - Green">
    <p:bg>
      <p:bgPr>
        <a:blipFill dpi="0" rotWithShape="1">
          <a:blip r:embed="rId2" cstate="hqprint">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6" name="Picture 45" descr="Shape&#10;&#10;Description automatically generated">
            <a:extLst>
              <a:ext uri="{FF2B5EF4-FFF2-40B4-BE49-F238E27FC236}">
                <a16:creationId xmlns:a16="http://schemas.microsoft.com/office/drawing/2014/main" id="{D0C3721D-6354-0D00-0D29-E1A27C93E6F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385463" y="4384963"/>
            <a:ext cx="758537" cy="758537"/>
          </a:xfrm>
          <a:prstGeom prst="rect">
            <a:avLst/>
          </a:prstGeom>
        </p:spPr>
      </p:pic>
      <p:sp>
        <p:nvSpPr>
          <p:cNvPr id="27" name="TextBox 26">
            <a:extLst>
              <a:ext uri="{FF2B5EF4-FFF2-40B4-BE49-F238E27FC236}">
                <a16:creationId xmlns:a16="http://schemas.microsoft.com/office/drawing/2014/main" id="{35565AC2-DB77-DCDB-808B-BF51C9FFA893}"/>
              </a:ext>
            </a:extLst>
          </p:cNvPr>
          <p:cNvSpPr txBox="1"/>
          <p:nvPr/>
        </p:nvSpPr>
        <p:spPr>
          <a:xfrm>
            <a:off x="8636794" y="4870219"/>
            <a:ext cx="474188" cy="265457"/>
          </a:xfrm>
          <a:prstGeom prst="rect">
            <a:avLst/>
          </a:prstGeom>
          <a:noFill/>
        </p:spPr>
        <p:txBody>
          <a:bodyPr wrap="square" rtlCol="0">
            <a:spAutoFit/>
          </a:bodyPr>
          <a:lstStyle/>
          <a:p>
            <a:pPr algn="r"/>
            <a:fld id="{323858C3-E774-4B3F-8AA9-3979BAFA574F}" type="slidenum">
              <a:rPr lang="en-GB" sz="1125" smtClean="0">
                <a:solidFill>
                  <a:schemeClr val="bg1"/>
                </a:solidFill>
                <a:latin typeface="Poppins" panose="00000500000000000000" pitchFamily="50" charset="0"/>
                <a:cs typeface="Poppins" panose="00000500000000000000" pitchFamily="50" charset="0"/>
              </a:rPr>
              <a:t>‹#›</a:t>
            </a:fld>
            <a:endParaRPr lang="en-GB" sz="1125" dirty="0">
              <a:solidFill>
                <a:schemeClr val="bg1"/>
              </a:solidFill>
              <a:latin typeface="Poppins" panose="00000500000000000000" pitchFamily="50" charset="0"/>
              <a:cs typeface="Poppins" panose="00000500000000000000" pitchFamily="50" charset="0"/>
            </a:endParaRPr>
          </a:p>
        </p:txBody>
      </p:sp>
      <p:sp>
        <p:nvSpPr>
          <p:cNvPr id="28" name="Text Placeholder 11">
            <a:extLst>
              <a:ext uri="{FF2B5EF4-FFF2-40B4-BE49-F238E27FC236}">
                <a16:creationId xmlns:a16="http://schemas.microsoft.com/office/drawing/2014/main" id="{04A903AE-E2D6-5F9D-50A4-1473F9218254}"/>
              </a:ext>
            </a:extLst>
          </p:cNvPr>
          <p:cNvSpPr>
            <a:spLocks noGrp="1"/>
          </p:cNvSpPr>
          <p:nvPr>
            <p:ph type="body" sz="quarter" idx="24" hasCustomPrompt="1"/>
          </p:nvPr>
        </p:nvSpPr>
        <p:spPr>
          <a:xfrm>
            <a:off x="310437" y="303498"/>
            <a:ext cx="8075027" cy="372871"/>
          </a:xfrm>
          <a:prstGeom prst="rect">
            <a:avLst/>
          </a:prstGeom>
        </p:spPr>
        <p:txBody>
          <a:bodyPr>
            <a:noAutofit/>
          </a:bodyPr>
          <a:lstStyle>
            <a:lvl1pPr marL="0" indent="0">
              <a:lnSpc>
                <a:spcPct val="110000"/>
              </a:lnSpc>
              <a:buNone/>
              <a:defRPr sz="225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Page Title</a:t>
            </a:r>
          </a:p>
        </p:txBody>
      </p:sp>
      <p:sp>
        <p:nvSpPr>
          <p:cNvPr id="29" name="Text Placeholder 11">
            <a:extLst>
              <a:ext uri="{FF2B5EF4-FFF2-40B4-BE49-F238E27FC236}">
                <a16:creationId xmlns:a16="http://schemas.microsoft.com/office/drawing/2014/main" id="{CE01E99E-260A-2E00-5A10-B640DA7C8C9E}"/>
              </a:ext>
            </a:extLst>
          </p:cNvPr>
          <p:cNvSpPr>
            <a:spLocks noGrp="1"/>
          </p:cNvSpPr>
          <p:nvPr>
            <p:ph type="body" sz="quarter" idx="25" hasCustomPrompt="1"/>
          </p:nvPr>
        </p:nvSpPr>
        <p:spPr>
          <a:xfrm>
            <a:off x="310437" y="684127"/>
            <a:ext cx="8075027" cy="216983"/>
          </a:xfrm>
          <a:prstGeom prst="rect">
            <a:avLst/>
          </a:prstGeom>
        </p:spPr>
        <p:txBody>
          <a:bodyPr>
            <a:noAutofit/>
          </a:bodyPr>
          <a:lstStyle>
            <a:lvl1pPr marL="0" indent="0">
              <a:lnSpc>
                <a:spcPct val="110000"/>
              </a:lnSpc>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Sub header</a:t>
            </a:r>
          </a:p>
        </p:txBody>
      </p:sp>
      <p:sp>
        <p:nvSpPr>
          <p:cNvPr id="8" name="Text Placeholder 4">
            <a:extLst>
              <a:ext uri="{FF2B5EF4-FFF2-40B4-BE49-F238E27FC236}">
                <a16:creationId xmlns:a16="http://schemas.microsoft.com/office/drawing/2014/main" id="{816DAC74-8EE3-1746-99BA-A5E8DA7424EA}"/>
              </a:ext>
            </a:extLst>
          </p:cNvPr>
          <p:cNvSpPr>
            <a:spLocks noGrp="1"/>
          </p:cNvSpPr>
          <p:nvPr>
            <p:ph type="body" sz="quarter" idx="27" hasCustomPrompt="1"/>
          </p:nvPr>
        </p:nvSpPr>
        <p:spPr>
          <a:xfrm>
            <a:off x="2465060" y="1171834"/>
            <a:ext cx="5804297" cy="557213"/>
          </a:xfrm>
          <a:prstGeom prst="rect">
            <a:avLst/>
          </a:prstGeom>
          <a:solidFill>
            <a:srgbClr val="E8FFF7"/>
          </a:solidFill>
        </p:spPr>
        <p:txBody>
          <a:bodyPr lIns="216000" tIns="108000" rIns="216000" bIns="72000"/>
          <a:lstStyle>
            <a:lvl1pPr marL="0" indent="0">
              <a:lnSpc>
                <a:spcPct val="110000"/>
              </a:lnSpc>
              <a:buNone/>
              <a:defRPr sz="1125"/>
            </a:lvl1pPr>
            <a:lvl2pPr marL="342900" indent="0">
              <a:buNone/>
              <a:defRPr/>
            </a:lvl2pPr>
            <a:lvl3pPr marL="685800" indent="0">
              <a:buNone/>
              <a:defRPr/>
            </a:lvl3pPr>
            <a:lvl4pPr marL="1028700" indent="0">
              <a:buNone/>
              <a:defRPr/>
            </a:lvl4pPr>
            <a:lvl5pPr marL="1371600" indent="0">
              <a:buNone/>
              <a:defRPr/>
            </a:lvl5pPr>
          </a:lstStyle>
          <a:p>
            <a:pPr lvl="0"/>
            <a:r>
              <a:rPr lang="en-GB" sz="1125" dirty="0">
                <a:solidFill>
                  <a:srgbClr val="060645"/>
                </a:solidFill>
              </a:rPr>
              <a:t>Body copy goes here</a:t>
            </a:r>
          </a:p>
        </p:txBody>
      </p:sp>
      <p:sp>
        <p:nvSpPr>
          <p:cNvPr id="9" name="Text Placeholder 11">
            <a:extLst>
              <a:ext uri="{FF2B5EF4-FFF2-40B4-BE49-F238E27FC236}">
                <a16:creationId xmlns:a16="http://schemas.microsoft.com/office/drawing/2014/main" id="{D626BEB0-893F-DB77-7783-7CC66EADF597}"/>
              </a:ext>
            </a:extLst>
          </p:cNvPr>
          <p:cNvSpPr>
            <a:spLocks noGrp="1"/>
          </p:cNvSpPr>
          <p:nvPr>
            <p:ph type="body" sz="quarter" idx="12" hasCustomPrompt="1"/>
          </p:nvPr>
        </p:nvSpPr>
        <p:spPr>
          <a:xfrm>
            <a:off x="665922" y="1171834"/>
            <a:ext cx="1734803" cy="559886"/>
          </a:xfrm>
          <a:prstGeom prst="rect">
            <a:avLst/>
          </a:prstGeom>
          <a:solidFill>
            <a:srgbClr val="7DFFD3"/>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35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Section title</a:t>
            </a:r>
          </a:p>
          <a:p>
            <a:pPr lvl="0"/>
            <a:r>
              <a:rPr lang="en-GB" dirty="0"/>
              <a:t>Section title</a:t>
            </a:r>
          </a:p>
        </p:txBody>
      </p:sp>
      <p:sp>
        <p:nvSpPr>
          <p:cNvPr id="10" name="Text Placeholder 4">
            <a:extLst>
              <a:ext uri="{FF2B5EF4-FFF2-40B4-BE49-F238E27FC236}">
                <a16:creationId xmlns:a16="http://schemas.microsoft.com/office/drawing/2014/main" id="{034433D2-285A-2138-B801-9350BFC7DFBE}"/>
              </a:ext>
            </a:extLst>
          </p:cNvPr>
          <p:cNvSpPr>
            <a:spLocks noGrp="1"/>
          </p:cNvSpPr>
          <p:nvPr>
            <p:ph type="body" sz="quarter" idx="28" hasCustomPrompt="1"/>
          </p:nvPr>
        </p:nvSpPr>
        <p:spPr>
          <a:xfrm>
            <a:off x="2465060" y="1844501"/>
            <a:ext cx="5804297" cy="557213"/>
          </a:xfrm>
          <a:prstGeom prst="rect">
            <a:avLst/>
          </a:prstGeom>
          <a:solidFill>
            <a:srgbClr val="E8FFF7"/>
          </a:solidFill>
        </p:spPr>
        <p:txBody>
          <a:bodyPr lIns="216000" tIns="108000" rIns="216000" bIns="72000"/>
          <a:lstStyle>
            <a:lvl1pPr marL="0" indent="0">
              <a:lnSpc>
                <a:spcPct val="110000"/>
              </a:lnSpc>
              <a:buNone/>
              <a:defRPr sz="1125"/>
            </a:lvl1pPr>
            <a:lvl2pPr marL="342900" indent="0">
              <a:buNone/>
              <a:defRPr/>
            </a:lvl2pPr>
            <a:lvl3pPr marL="685800" indent="0">
              <a:buNone/>
              <a:defRPr/>
            </a:lvl3pPr>
            <a:lvl4pPr marL="1028700" indent="0">
              <a:buNone/>
              <a:defRPr/>
            </a:lvl4pPr>
            <a:lvl5pPr marL="1371600" indent="0">
              <a:buNone/>
              <a:defRPr/>
            </a:lvl5pPr>
          </a:lstStyle>
          <a:p>
            <a:pPr lvl="0"/>
            <a:r>
              <a:rPr lang="en-GB" sz="1125" dirty="0">
                <a:solidFill>
                  <a:srgbClr val="060645"/>
                </a:solidFill>
              </a:rPr>
              <a:t>Body copy goes here</a:t>
            </a:r>
          </a:p>
        </p:txBody>
      </p:sp>
      <p:sp>
        <p:nvSpPr>
          <p:cNvPr id="11" name="Text Placeholder 11">
            <a:extLst>
              <a:ext uri="{FF2B5EF4-FFF2-40B4-BE49-F238E27FC236}">
                <a16:creationId xmlns:a16="http://schemas.microsoft.com/office/drawing/2014/main" id="{2B0C5214-C8B5-BB5C-400E-6D335A90D847}"/>
              </a:ext>
            </a:extLst>
          </p:cNvPr>
          <p:cNvSpPr>
            <a:spLocks noGrp="1"/>
          </p:cNvSpPr>
          <p:nvPr>
            <p:ph type="body" sz="quarter" idx="29" hasCustomPrompt="1"/>
          </p:nvPr>
        </p:nvSpPr>
        <p:spPr>
          <a:xfrm>
            <a:off x="665922" y="1844502"/>
            <a:ext cx="1734803" cy="559886"/>
          </a:xfrm>
          <a:prstGeom prst="rect">
            <a:avLst/>
          </a:prstGeom>
          <a:solidFill>
            <a:srgbClr val="7DFFD3"/>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35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Section title</a:t>
            </a:r>
          </a:p>
          <a:p>
            <a:pPr lvl="0"/>
            <a:r>
              <a:rPr lang="en-GB" dirty="0"/>
              <a:t>Section title</a:t>
            </a:r>
          </a:p>
        </p:txBody>
      </p:sp>
      <p:sp>
        <p:nvSpPr>
          <p:cNvPr id="12" name="Text Placeholder 4">
            <a:extLst>
              <a:ext uri="{FF2B5EF4-FFF2-40B4-BE49-F238E27FC236}">
                <a16:creationId xmlns:a16="http://schemas.microsoft.com/office/drawing/2014/main" id="{08C2F145-D295-DD87-F65F-5B20EF149970}"/>
              </a:ext>
            </a:extLst>
          </p:cNvPr>
          <p:cNvSpPr>
            <a:spLocks noGrp="1"/>
          </p:cNvSpPr>
          <p:nvPr>
            <p:ph type="body" sz="quarter" idx="30" hasCustomPrompt="1"/>
          </p:nvPr>
        </p:nvSpPr>
        <p:spPr>
          <a:xfrm>
            <a:off x="2465060" y="2517168"/>
            <a:ext cx="5804297" cy="557213"/>
          </a:xfrm>
          <a:prstGeom prst="rect">
            <a:avLst/>
          </a:prstGeom>
          <a:solidFill>
            <a:srgbClr val="E8FFF7"/>
          </a:solidFill>
        </p:spPr>
        <p:txBody>
          <a:bodyPr lIns="216000" tIns="108000" rIns="216000" bIns="72000"/>
          <a:lstStyle>
            <a:lvl1pPr marL="0" indent="0">
              <a:lnSpc>
                <a:spcPct val="110000"/>
              </a:lnSpc>
              <a:buNone/>
              <a:defRPr sz="1125"/>
            </a:lvl1pPr>
            <a:lvl2pPr marL="342900" indent="0">
              <a:buNone/>
              <a:defRPr/>
            </a:lvl2pPr>
            <a:lvl3pPr marL="685800" indent="0">
              <a:buNone/>
              <a:defRPr/>
            </a:lvl3pPr>
            <a:lvl4pPr marL="1028700" indent="0">
              <a:buNone/>
              <a:defRPr/>
            </a:lvl4pPr>
            <a:lvl5pPr marL="1371600" indent="0">
              <a:buNone/>
              <a:defRPr/>
            </a:lvl5pPr>
          </a:lstStyle>
          <a:p>
            <a:pPr lvl="0"/>
            <a:r>
              <a:rPr lang="en-GB" sz="1125" dirty="0">
                <a:solidFill>
                  <a:srgbClr val="060645"/>
                </a:solidFill>
              </a:rPr>
              <a:t>Body copy goes here</a:t>
            </a:r>
          </a:p>
        </p:txBody>
      </p:sp>
      <p:sp>
        <p:nvSpPr>
          <p:cNvPr id="13" name="Text Placeholder 11">
            <a:extLst>
              <a:ext uri="{FF2B5EF4-FFF2-40B4-BE49-F238E27FC236}">
                <a16:creationId xmlns:a16="http://schemas.microsoft.com/office/drawing/2014/main" id="{F7C453FF-E315-37FD-0D9E-C09E04B12F7A}"/>
              </a:ext>
            </a:extLst>
          </p:cNvPr>
          <p:cNvSpPr>
            <a:spLocks noGrp="1"/>
          </p:cNvSpPr>
          <p:nvPr>
            <p:ph type="body" sz="quarter" idx="31" hasCustomPrompt="1"/>
          </p:nvPr>
        </p:nvSpPr>
        <p:spPr>
          <a:xfrm>
            <a:off x="665922" y="2517169"/>
            <a:ext cx="1734803" cy="559886"/>
          </a:xfrm>
          <a:prstGeom prst="rect">
            <a:avLst/>
          </a:prstGeom>
          <a:solidFill>
            <a:srgbClr val="7DFFD3"/>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35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Section title</a:t>
            </a:r>
          </a:p>
          <a:p>
            <a:pPr lvl="0"/>
            <a:r>
              <a:rPr lang="en-GB" dirty="0"/>
              <a:t>Section title</a:t>
            </a:r>
          </a:p>
        </p:txBody>
      </p:sp>
      <p:sp>
        <p:nvSpPr>
          <p:cNvPr id="14" name="Text Placeholder 4">
            <a:extLst>
              <a:ext uri="{FF2B5EF4-FFF2-40B4-BE49-F238E27FC236}">
                <a16:creationId xmlns:a16="http://schemas.microsoft.com/office/drawing/2014/main" id="{F8F9FC77-DF8B-FDB1-2221-949F35B1E2DE}"/>
              </a:ext>
            </a:extLst>
          </p:cNvPr>
          <p:cNvSpPr>
            <a:spLocks noGrp="1"/>
          </p:cNvSpPr>
          <p:nvPr>
            <p:ph type="body" sz="quarter" idx="32" hasCustomPrompt="1"/>
          </p:nvPr>
        </p:nvSpPr>
        <p:spPr>
          <a:xfrm>
            <a:off x="2465060" y="3187162"/>
            <a:ext cx="5804297" cy="557213"/>
          </a:xfrm>
          <a:prstGeom prst="rect">
            <a:avLst/>
          </a:prstGeom>
          <a:solidFill>
            <a:srgbClr val="E8FFF7"/>
          </a:solidFill>
        </p:spPr>
        <p:txBody>
          <a:bodyPr lIns="216000" tIns="108000" rIns="216000" bIns="72000"/>
          <a:lstStyle>
            <a:lvl1pPr marL="0" indent="0">
              <a:lnSpc>
                <a:spcPct val="110000"/>
              </a:lnSpc>
              <a:buNone/>
              <a:defRPr sz="1125"/>
            </a:lvl1pPr>
            <a:lvl2pPr marL="342900" indent="0">
              <a:buNone/>
              <a:defRPr/>
            </a:lvl2pPr>
            <a:lvl3pPr marL="685800" indent="0">
              <a:buNone/>
              <a:defRPr/>
            </a:lvl3pPr>
            <a:lvl4pPr marL="1028700" indent="0">
              <a:buNone/>
              <a:defRPr/>
            </a:lvl4pPr>
            <a:lvl5pPr marL="1371600" indent="0">
              <a:buNone/>
              <a:defRPr/>
            </a:lvl5pPr>
          </a:lstStyle>
          <a:p>
            <a:pPr lvl="0"/>
            <a:r>
              <a:rPr lang="en-GB" sz="1125" dirty="0">
                <a:solidFill>
                  <a:srgbClr val="060645"/>
                </a:solidFill>
              </a:rPr>
              <a:t>Body copy goes here</a:t>
            </a:r>
          </a:p>
        </p:txBody>
      </p:sp>
      <p:sp>
        <p:nvSpPr>
          <p:cNvPr id="16" name="Text Placeholder 11">
            <a:extLst>
              <a:ext uri="{FF2B5EF4-FFF2-40B4-BE49-F238E27FC236}">
                <a16:creationId xmlns:a16="http://schemas.microsoft.com/office/drawing/2014/main" id="{F2515635-1F1A-5EC5-9397-A7584981B605}"/>
              </a:ext>
            </a:extLst>
          </p:cNvPr>
          <p:cNvSpPr>
            <a:spLocks noGrp="1"/>
          </p:cNvSpPr>
          <p:nvPr>
            <p:ph type="body" sz="quarter" idx="33" hasCustomPrompt="1"/>
          </p:nvPr>
        </p:nvSpPr>
        <p:spPr>
          <a:xfrm>
            <a:off x="665922" y="3187162"/>
            <a:ext cx="1734803" cy="559886"/>
          </a:xfrm>
          <a:prstGeom prst="rect">
            <a:avLst/>
          </a:prstGeom>
          <a:solidFill>
            <a:srgbClr val="7DFFD3"/>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35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Section title</a:t>
            </a:r>
          </a:p>
          <a:p>
            <a:pPr lvl="0"/>
            <a:r>
              <a:rPr lang="en-GB" dirty="0"/>
              <a:t>Section title</a:t>
            </a:r>
          </a:p>
        </p:txBody>
      </p:sp>
      <p:pic>
        <p:nvPicPr>
          <p:cNvPr id="2" name="Picture 1">
            <a:extLst>
              <a:ext uri="{FF2B5EF4-FFF2-40B4-BE49-F238E27FC236}">
                <a16:creationId xmlns:a16="http://schemas.microsoft.com/office/drawing/2014/main" id="{1D819EE6-532E-7816-0325-42D8941AE6A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52257" y="4371976"/>
            <a:ext cx="1282493" cy="438147"/>
          </a:xfrm>
          <a:prstGeom prst="rect">
            <a:avLst/>
          </a:prstGeom>
        </p:spPr>
      </p:pic>
    </p:spTree>
    <p:extLst>
      <p:ext uri="{BB962C8B-B14F-4D97-AF65-F5344CB8AC3E}">
        <p14:creationId xmlns:p14="http://schemas.microsoft.com/office/powerpoint/2010/main" val="7947742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Table / List - Pink">
    <p:bg>
      <p:bgPr>
        <a:blipFill dpi="0" rotWithShape="1">
          <a:blip r:embed="rId2" cstate="hqprint">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4" name="Picture 13" descr="Shape&#10;&#10;Description automatically generated">
            <a:extLst>
              <a:ext uri="{FF2B5EF4-FFF2-40B4-BE49-F238E27FC236}">
                <a16:creationId xmlns:a16="http://schemas.microsoft.com/office/drawing/2014/main" id="{CAEB22FC-8717-3ACD-B1AA-0DDD82CD2BF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385463" y="4384963"/>
            <a:ext cx="758537" cy="758537"/>
          </a:xfrm>
          <a:prstGeom prst="rect">
            <a:avLst/>
          </a:prstGeom>
        </p:spPr>
      </p:pic>
      <p:sp>
        <p:nvSpPr>
          <p:cNvPr id="36" name="TextBox 35">
            <a:extLst>
              <a:ext uri="{FF2B5EF4-FFF2-40B4-BE49-F238E27FC236}">
                <a16:creationId xmlns:a16="http://schemas.microsoft.com/office/drawing/2014/main" id="{4A74F5EC-4A0A-EE9E-CEEC-0C8B1DEDD4A6}"/>
              </a:ext>
            </a:extLst>
          </p:cNvPr>
          <p:cNvSpPr txBox="1"/>
          <p:nvPr/>
        </p:nvSpPr>
        <p:spPr>
          <a:xfrm>
            <a:off x="8636794" y="4870219"/>
            <a:ext cx="474188" cy="265457"/>
          </a:xfrm>
          <a:prstGeom prst="rect">
            <a:avLst/>
          </a:prstGeom>
          <a:noFill/>
        </p:spPr>
        <p:txBody>
          <a:bodyPr wrap="square" rtlCol="0">
            <a:spAutoFit/>
          </a:bodyPr>
          <a:lstStyle/>
          <a:p>
            <a:pPr algn="r"/>
            <a:fld id="{323858C3-E774-4B3F-8AA9-3979BAFA574F}" type="slidenum">
              <a:rPr lang="en-GB" sz="1125" smtClean="0">
                <a:solidFill>
                  <a:schemeClr val="bg1"/>
                </a:solidFill>
                <a:latin typeface="Poppins" panose="00000500000000000000" pitchFamily="50" charset="0"/>
                <a:cs typeface="Poppins" panose="00000500000000000000" pitchFamily="50" charset="0"/>
              </a:rPr>
              <a:t>‹#›</a:t>
            </a:fld>
            <a:endParaRPr lang="en-GB" sz="1125" dirty="0">
              <a:solidFill>
                <a:schemeClr val="bg1"/>
              </a:solidFill>
              <a:latin typeface="Poppins" panose="00000500000000000000" pitchFamily="50" charset="0"/>
              <a:cs typeface="Poppins" panose="00000500000000000000" pitchFamily="50" charset="0"/>
            </a:endParaRPr>
          </a:p>
        </p:txBody>
      </p:sp>
      <p:sp>
        <p:nvSpPr>
          <p:cNvPr id="24" name="Text Placeholder 11">
            <a:extLst>
              <a:ext uri="{FF2B5EF4-FFF2-40B4-BE49-F238E27FC236}">
                <a16:creationId xmlns:a16="http://schemas.microsoft.com/office/drawing/2014/main" id="{9EC74F6E-3E12-4CC9-3CF9-A0A016ADF3D3}"/>
              </a:ext>
            </a:extLst>
          </p:cNvPr>
          <p:cNvSpPr>
            <a:spLocks noGrp="1"/>
          </p:cNvSpPr>
          <p:nvPr>
            <p:ph type="body" sz="quarter" idx="24" hasCustomPrompt="1"/>
          </p:nvPr>
        </p:nvSpPr>
        <p:spPr>
          <a:xfrm>
            <a:off x="310437" y="303498"/>
            <a:ext cx="8075027" cy="372871"/>
          </a:xfrm>
          <a:prstGeom prst="rect">
            <a:avLst/>
          </a:prstGeom>
        </p:spPr>
        <p:txBody>
          <a:bodyPr>
            <a:noAutofit/>
          </a:bodyPr>
          <a:lstStyle>
            <a:lvl1pPr marL="0" indent="0">
              <a:lnSpc>
                <a:spcPct val="110000"/>
              </a:lnSpc>
              <a:buNone/>
              <a:defRPr sz="225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Page Title</a:t>
            </a:r>
          </a:p>
        </p:txBody>
      </p:sp>
      <p:sp>
        <p:nvSpPr>
          <p:cNvPr id="28" name="Text Placeholder 11">
            <a:extLst>
              <a:ext uri="{FF2B5EF4-FFF2-40B4-BE49-F238E27FC236}">
                <a16:creationId xmlns:a16="http://schemas.microsoft.com/office/drawing/2014/main" id="{DAC45FAB-EC84-4094-4E00-5D39E06DC8EF}"/>
              </a:ext>
            </a:extLst>
          </p:cNvPr>
          <p:cNvSpPr>
            <a:spLocks noGrp="1"/>
          </p:cNvSpPr>
          <p:nvPr>
            <p:ph type="body" sz="quarter" idx="25" hasCustomPrompt="1"/>
          </p:nvPr>
        </p:nvSpPr>
        <p:spPr>
          <a:xfrm>
            <a:off x="310437" y="684127"/>
            <a:ext cx="8075027" cy="216983"/>
          </a:xfrm>
          <a:prstGeom prst="rect">
            <a:avLst/>
          </a:prstGeom>
        </p:spPr>
        <p:txBody>
          <a:bodyPr>
            <a:noAutofit/>
          </a:bodyPr>
          <a:lstStyle>
            <a:lvl1pPr marL="0" indent="0">
              <a:lnSpc>
                <a:spcPct val="110000"/>
              </a:lnSpc>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Sub header</a:t>
            </a:r>
          </a:p>
        </p:txBody>
      </p:sp>
      <p:sp>
        <p:nvSpPr>
          <p:cNvPr id="4" name="Text Placeholder 4">
            <a:extLst>
              <a:ext uri="{FF2B5EF4-FFF2-40B4-BE49-F238E27FC236}">
                <a16:creationId xmlns:a16="http://schemas.microsoft.com/office/drawing/2014/main" id="{7971CCC8-8887-2D6D-F859-840625714F85}"/>
              </a:ext>
            </a:extLst>
          </p:cNvPr>
          <p:cNvSpPr>
            <a:spLocks noGrp="1"/>
          </p:cNvSpPr>
          <p:nvPr>
            <p:ph type="body" sz="quarter" idx="27" hasCustomPrompt="1"/>
          </p:nvPr>
        </p:nvSpPr>
        <p:spPr>
          <a:xfrm>
            <a:off x="2465060" y="1171834"/>
            <a:ext cx="5804297" cy="557213"/>
          </a:xfrm>
          <a:prstGeom prst="rect">
            <a:avLst/>
          </a:prstGeom>
          <a:solidFill>
            <a:srgbClr val="FFF3FD"/>
          </a:solidFill>
        </p:spPr>
        <p:txBody>
          <a:bodyPr lIns="216000" tIns="108000" rIns="216000" bIns="72000"/>
          <a:lstStyle>
            <a:lvl1pPr marL="0" indent="0">
              <a:lnSpc>
                <a:spcPct val="110000"/>
              </a:lnSpc>
              <a:buNone/>
              <a:defRPr sz="1125"/>
            </a:lvl1pPr>
            <a:lvl2pPr marL="342900" indent="0">
              <a:buNone/>
              <a:defRPr/>
            </a:lvl2pPr>
            <a:lvl3pPr marL="685800" indent="0">
              <a:buNone/>
              <a:defRPr/>
            </a:lvl3pPr>
            <a:lvl4pPr marL="1028700" indent="0">
              <a:buNone/>
              <a:defRPr/>
            </a:lvl4pPr>
            <a:lvl5pPr marL="1371600" indent="0">
              <a:buNone/>
              <a:defRPr/>
            </a:lvl5pPr>
          </a:lstStyle>
          <a:p>
            <a:pPr lvl="0"/>
            <a:r>
              <a:rPr lang="en-GB" sz="1125" dirty="0">
                <a:solidFill>
                  <a:srgbClr val="060645"/>
                </a:solidFill>
              </a:rPr>
              <a:t>Body copy goes here</a:t>
            </a:r>
          </a:p>
        </p:txBody>
      </p:sp>
      <p:sp>
        <p:nvSpPr>
          <p:cNvPr id="5" name="Text Placeholder 11">
            <a:extLst>
              <a:ext uri="{FF2B5EF4-FFF2-40B4-BE49-F238E27FC236}">
                <a16:creationId xmlns:a16="http://schemas.microsoft.com/office/drawing/2014/main" id="{93C70281-93BC-78B1-39A7-6A9CC94228F5}"/>
              </a:ext>
            </a:extLst>
          </p:cNvPr>
          <p:cNvSpPr>
            <a:spLocks noGrp="1"/>
          </p:cNvSpPr>
          <p:nvPr>
            <p:ph type="body" sz="quarter" idx="12" hasCustomPrompt="1"/>
          </p:nvPr>
        </p:nvSpPr>
        <p:spPr>
          <a:xfrm>
            <a:off x="665922" y="1171834"/>
            <a:ext cx="1734803" cy="559886"/>
          </a:xfrm>
          <a:prstGeom prst="rect">
            <a:avLst/>
          </a:prstGeom>
          <a:solidFill>
            <a:srgbClr val="FFB4FF"/>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35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Section title</a:t>
            </a:r>
          </a:p>
          <a:p>
            <a:pPr lvl="0"/>
            <a:r>
              <a:rPr lang="en-GB" dirty="0"/>
              <a:t>Section title</a:t>
            </a:r>
          </a:p>
        </p:txBody>
      </p:sp>
      <p:sp>
        <p:nvSpPr>
          <p:cNvPr id="6" name="Text Placeholder 4">
            <a:extLst>
              <a:ext uri="{FF2B5EF4-FFF2-40B4-BE49-F238E27FC236}">
                <a16:creationId xmlns:a16="http://schemas.microsoft.com/office/drawing/2014/main" id="{41913BF3-8DA6-86CE-9297-CF7440C214D0}"/>
              </a:ext>
            </a:extLst>
          </p:cNvPr>
          <p:cNvSpPr>
            <a:spLocks noGrp="1"/>
          </p:cNvSpPr>
          <p:nvPr>
            <p:ph type="body" sz="quarter" idx="28" hasCustomPrompt="1"/>
          </p:nvPr>
        </p:nvSpPr>
        <p:spPr>
          <a:xfrm>
            <a:off x="2465060" y="1844501"/>
            <a:ext cx="5804297" cy="557213"/>
          </a:xfrm>
          <a:prstGeom prst="rect">
            <a:avLst/>
          </a:prstGeom>
          <a:solidFill>
            <a:srgbClr val="FFF3FD"/>
          </a:solidFill>
        </p:spPr>
        <p:txBody>
          <a:bodyPr lIns="216000" tIns="108000" rIns="216000" bIns="72000"/>
          <a:lstStyle>
            <a:lvl1pPr marL="0" indent="0">
              <a:lnSpc>
                <a:spcPct val="110000"/>
              </a:lnSpc>
              <a:buNone/>
              <a:defRPr sz="1125"/>
            </a:lvl1pPr>
            <a:lvl2pPr marL="342900" indent="0">
              <a:buNone/>
              <a:defRPr/>
            </a:lvl2pPr>
            <a:lvl3pPr marL="685800" indent="0">
              <a:buNone/>
              <a:defRPr/>
            </a:lvl3pPr>
            <a:lvl4pPr marL="1028700" indent="0">
              <a:buNone/>
              <a:defRPr/>
            </a:lvl4pPr>
            <a:lvl5pPr marL="1371600" indent="0">
              <a:buNone/>
              <a:defRPr/>
            </a:lvl5pPr>
          </a:lstStyle>
          <a:p>
            <a:pPr lvl="0"/>
            <a:r>
              <a:rPr lang="en-GB" sz="1125" dirty="0">
                <a:solidFill>
                  <a:srgbClr val="060645"/>
                </a:solidFill>
              </a:rPr>
              <a:t>Body copy goes here</a:t>
            </a:r>
          </a:p>
        </p:txBody>
      </p:sp>
      <p:sp>
        <p:nvSpPr>
          <p:cNvPr id="19" name="Text Placeholder 11">
            <a:extLst>
              <a:ext uri="{FF2B5EF4-FFF2-40B4-BE49-F238E27FC236}">
                <a16:creationId xmlns:a16="http://schemas.microsoft.com/office/drawing/2014/main" id="{F6994FB5-5FB6-3649-0B5C-0DE7371587EE}"/>
              </a:ext>
            </a:extLst>
          </p:cNvPr>
          <p:cNvSpPr>
            <a:spLocks noGrp="1"/>
          </p:cNvSpPr>
          <p:nvPr>
            <p:ph type="body" sz="quarter" idx="29" hasCustomPrompt="1"/>
          </p:nvPr>
        </p:nvSpPr>
        <p:spPr>
          <a:xfrm>
            <a:off x="665922" y="1844502"/>
            <a:ext cx="1734803" cy="559886"/>
          </a:xfrm>
          <a:prstGeom prst="rect">
            <a:avLst/>
          </a:prstGeom>
          <a:solidFill>
            <a:srgbClr val="FFB4FF"/>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35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Section title</a:t>
            </a:r>
          </a:p>
          <a:p>
            <a:pPr lvl="0"/>
            <a:r>
              <a:rPr lang="en-GB" dirty="0"/>
              <a:t>Section title</a:t>
            </a:r>
          </a:p>
        </p:txBody>
      </p:sp>
      <p:sp>
        <p:nvSpPr>
          <p:cNvPr id="20" name="Text Placeholder 4">
            <a:extLst>
              <a:ext uri="{FF2B5EF4-FFF2-40B4-BE49-F238E27FC236}">
                <a16:creationId xmlns:a16="http://schemas.microsoft.com/office/drawing/2014/main" id="{480BC2B6-2F32-2B89-2F65-DEDFE06C5F29}"/>
              </a:ext>
            </a:extLst>
          </p:cNvPr>
          <p:cNvSpPr>
            <a:spLocks noGrp="1"/>
          </p:cNvSpPr>
          <p:nvPr>
            <p:ph type="body" sz="quarter" idx="30" hasCustomPrompt="1"/>
          </p:nvPr>
        </p:nvSpPr>
        <p:spPr>
          <a:xfrm>
            <a:off x="2465060" y="2517168"/>
            <a:ext cx="5804297" cy="557213"/>
          </a:xfrm>
          <a:prstGeom prst="rect">
            <a:avLst/>
          </a:prstGeom>
          <a:solidFill>
            <a:srgbClr val="FFF3FD"/>
          </a:solidFill>
        </p:spPr>
        <p:txBody>
          <a:bodyPr lIns="216000" tIns="108000" rIns="216000" bIns="72000"/>
          <a:lstStyle>
            <a:lvl1pPr marL="0" indent="0">
              <a:lnSpc>
                <a:spcPct val="110000"/>
              </a:lnSpc>
              <a:buNone/>
              <a:defRPr sz="1125"/>
            </a:lvl1pPr>
            <a:lvl2pPr marL="342900" indent="0">
              <a:buNone/>
              <a:defRPr/>
            </a:lvl2pPr>
            <a:lvl3pPr marL="685800" indent="0">
              <a:buNone/>
              <a:defRPr/>
            </a:lvl3pPr>
            <a:lvl4pPr marL="1028700" indent="0">
              <a:buNone/>
              <a:defRPr/>
            </a:lvl4pPr>
            <a:lvl5pPr marL="1371600" indent="0">
              <a:buNone/>
              <a:defRPr/>
            </a:lvl5pPr>
          </a:lstStyle>
          <a:p>
            <a:pPr lvl="0"/>
            <a:r>
              <a:rPr lang="en-GB" sz="1125" dirty="0">
                <a:solidFill>
                  <a:srgbClr val="060645"/>
                </a:solidFill>
              </a:rPr>
              <a:t>Body copy goes here</a:t>
            </a:r>
          </a:p>
        </p:txBody>
      </p:sp>
      <p:sp>
        <p:nvSpPr>
          <p:cNvPr id="23" name="Text Placeholder 11">
            <a:extLst>
              <a:ext uri="{FF2B5EF4-FFF2-40B4-BE49-F238E27FC236}">
                <a16:creationId xmlns:a16="http://schemas.microsoft.com/office/drawing/2014/main" id="{EF834E28-71E5-8B57-FCC7-46E2FEE233DD}"/>
              </a:ext>
            </a:extLst>
          </p:cNvPr>
          <p:cNvSpPr>
            <a:spLocks noGrp="1"/>
          </p:cNvSpPr>
          <p:nvPr>
            <p:ph type="body" sz="quarter" idx="31" hasCustomPrompt="1"/>
          </p:nvPr>
        </p:nvSpPr>
        <p:spPr>
          <a:xfrm>
            <a:off x="665922" y="2517169"/>
            <a:ext cx="1734803" cy="559886"/>
          </a:xfrm>
          <a:prstGeom prst="rect">
            <a:avLst/>
          </a:prstGeom>
          <a:solidFill>
            <a:srgbClr val="FFB4FF"/>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35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Section title</a:t>
            </a:r>
          </a:p>
          <a:p>
            <a:pPr lvl="0"/>
            <a:r>
              <a:rPr lang="en-GB" dirty="0"/>
              <a:t>Section title</a:t>
            </a:r>
          </a:p>
        </p:txBody>
      </p:sp>
      <p:sp>
        <p:nvSpPr>
          <p:cNvPr id="27" name="Text Placeholder 4">
            <a:extLst>
              <a:ext uri="{FF2B5EF4-FFF2-40B4-BE49-F238E27FC236}">
                <a16:creationId xmlns:a16="http://schemas.microsoft.com/office/drawing/2014/main" id="{1984B553-0CF7-BBE3-8247-C11CDDCFA73B}"/>
              </a:ext>
            </a:extLst>
          </p:cNvPr>
          <p:cNvSpPr>
            <a:spLocks noGrp="1"/>
          </p:cNvSpPr>
          <p:nvPr>
            <p:ph type="body" sz="quarter" idx="32" hasCustomPrompt="1"/>
          </p:nvPr>
        </p:nvSpPr>
        <p:spPr>
          <a:xfrm>
            <a:off x="2465060" y="3187162"/>
            <a:ext cx="5804297" cy="557213"/>
          </a:xfrm>
          <a:prstGeom prst="rect">
            <a:avLst/>
          </a:prstGeom>
          <a:solidFill>
            <a:srgbClr val="FFF3FD"/>
          </a:solidFill>
        </p:spPr>
        <p:txBody>
          <a:bodyPr lIns="216000" tIns="108000" rIns="216000" bIns="72000"/>
          <a:lstStyle>
            <a:lvl1pPr marL="0" indent="0">
              <a:lnSpc>
                <a:spcPct val="110000"/>
              </a:lnSpc>
              <a:buNone/>
              <a:defRPr sz="1125"/>
            </a:lvl1pPr>
            <a:lvl2pPr marL="342900" indent="0">
              <a:buNone/>
              <a:defRPr/>
            </a:lvl2pPr>
            <a:lvl3pPr marL="685800" indent="0">
              <a:buNone/>
              <a:defRPr/>
            </a:lvl3pPr>
            <a:lvl4pPr marL="1028700" indent="0">
              <a:buNone/>
              <a:defRPr/>
            </a:lvl4pPr>
            <a:lvl5pPr marL="1371600" indent="0">
              <a:buNone/>
              <a:defRPr/>
            </a:lvl5pPr>
          </a:lstStyle>
          <a:p>
            <a:pPr lvl="0"/>
            <a:r>
              <a:rPr lang="en-GB" sz="1125" dirty="0">
                <a:solidFill>
                  <a:srgbClr val="060645"/>
                </a:solidFill>
              </a:rPr>
              <a:t>Body copy goes here</a:t>
            </a:r>
          </a:p>
        </p:txBody>
      </p:sp>
      <p:sp>
        <p:nvSpPr>
          <p:cNvPr id="29" name="Text Placeholder 11">
            <a:extLst>
              <a:ext uri="{FF2B5EF4-FFF2-40B4-BE49-F238E27FC236}">
                <a16:creationId xmlns:a16="http://schemas.microsoft.com/office/drawing/2014/main" id="{01AC7231-C3AA-8DB0-7055-96197A3F30DA}"/>
              </a:ext>
            </a:extLst>
          </p:cNvPr>
          <p:cNvSpPr>
            <a:spLocks noGrp="1"/>
          </p:cNvSpPr>
          <p:nvPr>
            <p:ph type="body" sz="quarter" idx="33" hasCustomPrompt="1"/>
          </p:nvPr>
        </p:nvSpPr>
        <p:spPr>
          <a:xfrm>
            <a:off x="665922" y="3187162"/>
            <a:ext cx="1734803" cy="559886"/>
          </a:xfrm>
          <a:prstGeom prst="rect">
            <a:avLst/>
          </a:prstGeom>
          <a:solidFill>
            <a:srgbClr val="FFB4FF"/>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35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Section title</a:t>
            </a:r>
          </a:p>
          <a:p>
            <a:pPr lvl="0"/>
            <a:r>
              <a:rPr lang="en-GB" dirty="0"/>
              <a:t>Section title</a:t>
            </a:r>
          </a:p>
        </p:txBody>
      </p:sp>
      <p:pic>
        <p:nvPicPr>
          <p:cNvPr id="7" name="Picture 6">
            <a:extLst>
              <a:ext uri="{FF2B5EF4-FFF2-40B4-BE49-F238E27FC236}">
                <a16:creationId xmlns:a16="http://schemas.microsoft.com/office/drawing/2014/main" id="{5D266997-B6CA-C429-0D2C-74E70FBC7A3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52257" y="4371976"/>
            <a:ext cx="1282493" cy="438147"/>
          </a:xfrm>
          <a:prstGeom prst="rect">
            <a:avLst/>
          </a:prstGeom>
        </p:spPr>
      </p:pic>
    </p:spTree>
    <p:extLst>
      <p:ext uri="{BB962C8B-B14F-4D97-AF65-F5344CB8AC3E}">
        <p14:creationId xmlns:p14="http://schemas.microsoft.com/office/powerpoint/2010/main" val="10966165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able / List - Yellow">
    <p:bg>
      <p:bgPr>
        <a:blipFill dpi="0" rotWithShape="1">
          <a:blip r:embed="rId2" cstate="hqprint">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2" name="Picture 41" descr="Shape&#10;&#10;Description automatically generated">
            <a:extLst>
              <a:ext uri="{FF2B5EF4-FFF2-40B4-BE49-F238E27FC236}">
                <a16:creationId xmlns:a16="http://schemas.microsoft.com/office/drawing/2014/main" id="{1E32E92A-D60B-13B9-30ED-6BA5F1EDCED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385463" y="4384963"/>
            <a:ext cx="758537" cy="758537"/>
          </a:xfrm>
          <a:prstGeom prst="rect">
            <a:avLst/>
          </a:prstGeom>
        </p:spPr>
      </p:pic>
      <p:sp>
        <p:nvSpPr>
          <p:cNvPr id="57" name="TextBox 56">
            <a:extLst>
              <a:ext uri="{FF2B5EF4-FFF2-40B4-BE49-F238E27FC236}">
                <a16:creationId xmlns:a16="http://schemas.microsoft.com/office/drawing/2014/main" id="{D09E5BE0-09DA-15C3-2ADE-E1DB04ED1C17}"/>
              </a:ext>
            </a:extLst>
          </p:cNvPr>
          <p:cNvSpPr txBox="1"/>
          <p:nvPr/>
        </p:nvSpPr>
        <p:spPr>
          <a:xfrm>
            <a:off x="8636794" y="4870219"/>
            <a:ext cx="474188" cy="265457"/>
          </a:xfrm>
          <a:prstGeom prst="rect">
            <a:avLst/>
          </a:prstGeom>
          <a:noFill/>
        </p:spPr>
        <p:txBody>
          <a:bodyPr wrap="square" rtlCol="0">
            <a:spAutoFit/>
          </a:bodyPr>
          <a:lstStyle/>
          <a:p>
            <a:pPr algn="r"/>
            <a:fld id="{323858C3-E774-4B3F-8AA9-3979BAFA574F}" type="slidenum">
              <a:rPr lang="en-GB" sz="1125" smtClean="0">
                <a:solidFill>
                  <a:schemeClr val="bg1"/>
                </a:solidFill>
                <a:latin typeface="Poppins" panose="00000500000000000000" pitchFamily="50" charset="0"/>
                <a:cs typeface="Poppins" panose="00000500000000000000" pitchFamily="50" charset="0"/>
              </a:rPr>
              <a:t>‹#›</a:t>
            </a:fld>
            <a:endParaRPr lang="en-GB" sz="1125" dirty="0">
              <a:solidFill>
                <a:schemeClr val="bg1"/>
              </a:solidFill>
              <a:latin typeface="Poppins" panose="00000500000000000000" pitchFamily="50" charset="0"/>
              <a:cs typeface="Poppins" panose="00000500000000000000" pitchFamily="50" charset="0"/>
            </a:endParaRPr>
          </a:p>
        </p:txBody>
      </p:sp>
      <p:sp>
        <p:nvSpPr>
          <p:cNvPr id="23" name="Text Placeholder 11">
            <a:extLst>
              <a:ext uri="{FF2B5EF4-FFF2-40B4-BE49-F238E27FC236}">
                <a16:creationId xmlns:a16="http://schemas.microsoft.com/office/drawing/2014/main" id="{AA34D264-D08C-0201-6BF1-636745F0544D}"/>
              </a:ext>
            </a:extLst>
          </p:cNvPr>
          <p:cNvSpPr>
            <a:spLocks noGrp="1"/>
          </p:cNvSpPr>
          <p:nvPr>
            <p:ph type="body" sz="quarter" idx="24" hasCustomPrompt="1"/>
          </p:nvPr>
        </p:nvSpPr>
        <p:spPr>
          <a:xfrm>
            <a:off x="310437" y="303498"/>
            <a:ext cx="8075027" cy="372871"/>
          </a:xfrm>
          <a:prstGeom prst="rect">
            <a:avLst/>
          </a:prstGeom>
        </p:spPr>
        <p:txBody>
          <a:bodyPr>
            <a:noAutofit/>
          </a:bodyPr>
          <a:lstStyle>
            <a:lvl1pPr marL="0" indent="0">
              <a:lnSpc>
                <a:spcPct val="110000"/>
              </a:lnSpc>
              <a:buNone/>
              <a:defRPr sz="225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Page Title</a:t>
            </a:r>
          </a:p>
        </p:txBody>
      </p:sp>
      <p:sp>
        <p:nvSpPr>
          <p:cNvPr id="24" name="Text Placeholder 11">
            <a:extLst>
              <a:ext uri="{FF2B5EF4-FFF2-40B4-BE49-F238E27FC236}">
                <a16:creationId xmlns:a16="http://schemas.microsoft.com/office/drawing/2014/main" id="{230135D4-803B-4DF5-9DDF-8CFC64C30466}"/>
              </a:ext>
            </a:extLst>
          </p:cNvPr>
          <p:cNvSpPr>
            <a:spLocks noGrp="1"/>
          </p:cNvSpPr>
          <p:nvPr>
            <p:ph type="body" sz="quarter" idx="25" hasCustomPrompt="1"/>
          </p:nvPr>
        </p:nvSpPr>
        <p:spPr>
          <a:xfrm>
            <a:off x="310437" y="684127"/>
            <a:ext cx="8075027" cy="216983"/>
          </a:xfrm>
          <a:prstGeom prst="rect">
            <a:avLst/>
          </a:prstGeom>
        </p:spPr>
        <p:txBody>
          <a:bodyPr>
            <a:noAutofit/>
          </a:bodyPr>
          <a:lstStyle>
            <a:lvl1pPr marL="0" indent="0">
              <a:lnSpc>
                <a:spcPct val="110000"/>
              </a:lnSpc>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Sub header</a:t>
            </a:r>
          </a:p>
        </p:txBody>
      </p:sp>
      <p:sp>
        <p:nvSpPr>
          <p:cNvPr id="4" name="Text Placeholder 4">
            <a:extLst>
              <a:ext uri="{FF2B5EF4-FFF2-40B4-BE49-F238E27FC236}">
                <a16:creationId xmlns:a16="http://schemas.microsoft.com/office/drawing/2014/main" id="{2C9476F1-805D-12F6-C40A-921E21A365D0}"/>
              </a:ext>
            </a:extLst>
          </p:cNvPr>
          <p:cNvSpPr>
            <a:spLocks noGrp="1"/>
          </p:cNvSpPr>
          <p:nvPr>
            <p:ph type="body" sz="quarter" idx="27" hasCustomPrompt="1"/>
          </p:nvPr>
        </p:nvSpPr>
        <p:spPr>
          <a:xfrm>
            <a:off x="2465060" y="1171834"/>
            <a:ext cx="5804297" cy="557213"/>
          </a:xfrm>
          <a:prstGeom prst="rect">
            <a:avLst/>
          </a:prstGeom>
          <a:solidFill>
            <a:srgbClr val="FFFEED"/>
          </a:solidFill>
        </p:spPr>
        <p:txBody>
          <a:bodyPr lIns="216000" tIns="108000" rIns="216000" bIns="72000"/>
          <a:lstStyle>
            <a:lvl1pPr marL="0" indent="0">
              <a:lnSpc>
                <a:spcPct val="110000"/>
              </a:lnSpc>
              <a:buNone/>
              <a:defRPr sz="1125"/>
            </a:lvl1pPr>
            <a:lvl2pPr marL="342900" indent="0">
              <a:buNone/>
              <a:defRPr/>
            </a:lvl2pPr>
            <a:lvl3pPr marL="685800" indent="0">
              <a:buNone/>
              <a:defRPr/>
            </a:lvl3pPr>
            <a:lvl4pPr marL="1028700" indent="0">
              <a:buNone/>
              <a:defRPr/>
            </a:lvl4pPr>
            <a:lvl5pPr marL="1371600" indent="0">
              <a:buNone/>
              <a:defRPr/>
            </a:lvl5pPr>
          </a:lstStyle>
          <a:p>
            <a:pPr lvl="0"/>
            <a:r>
              <a:rPr lang="en-GB" sz="1125" dirty="0">
                <a:solidFill>
                  <a:srgbClr val="060645"/>
                </a:solidFill>
              </a:rPr>
              <a:t>Body copy goes here</a:t>
            </a:r>
          </a:p>
        </p:txBody>
      </p:sp>
      <p:sp>
        <p:nvSpPr>
          <p:cNvPr id="5" name="Text Placeholder 11">
            <a:extLst>
              <a:ext uri="{FF2B5EF4-FFF2-40B4-BE49-F238E27FC236}">
                <a16:creationId xmlns:a16="http://schemas.microsoft.com/office/drawing/2014/main" id="{F1B542CF-469A-BF23-4EF9-B73FE940A59B}"/>
              </a:ext>
            </a:extLst>
          </p:cNvPr>
          <p:cNvSpPr>
            <a:spLocks noGrp="1"/>
          </p:cNvSpPr>
          <p:nvPr>
            <p:ph type="body" sz="quarter" idx="12" hasCustomPrompt="1"/>
          </p:nvPr>
        </p:nvSpPr>
        <p:spPr>
          <a:xfrm>
            <a:off x="665922" y="1171834"/>
            <a:ext cx="1734803" cy="559886"/>
          </a:xfrm>
          <a:prstGeom prst="rect">
            <a:avLst/>
          </a:prstGeom>
          <a:solidFill>
            <a:srgbClr val="FFF488"/>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35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Section title</a:t>
            </a:r>
          </a:p>
          <a:p>
            <a:pPr lvl="0"/>
            <a:r>
              <a:rPr lang="en-GB" dirty="0"/>
              <a:t>Section title</a:t>
            </a:r>
          </a:p>
        </p:txBody>
      </p:sp>
      <p:sp>
        <p:nvSpPr>
          <p:cNvPr id="6" name="Text Placeholder 4">
            <a:extLst>
              <a:ext uri="{FF2B5EF4-FFF2-40B4-BE49-F238E27FC236}">
                <a16:creationId xmlns:a16="http://schemas.microsoft.com/office/drawing/2014/main" id="{AC7EF676-AF43-70E8-FB03-904CA94EC6E6}"/>
              </a:ext>
            </a:extLst>
          </p:cNvPr>
          <p:cNvSpPr>
            <a:spLocks noGrp="1"/>
          </p:cNvSpPr>
          <p:nvPr>
            <p:ph type="body" sz="quarter" idx="28" hasCustomPrompt="1"/>
          </p:nvPr>
        </p:nvSpPr>
        <p:spPr>
          <a:xfrm>
            <a:off x="2465060" y="1844501"/>
            <a:ext cx="5804297" cy="557213"/>
          </a:xfrm>
          <a:prstGeom prst="rect">
            <a:avLst/>
          </a:prstGeom>
          <a:solidFill>
            <a:srgbClr val="FFFEED"/>
          </a:solidFill>
        </p:spPr>
        <p:txBody>
          <a:bodyPr lIns="216000" tIns="108000" rIns="216000" bIns="72000"/>
          <a:lstStyle>
            <a:lvl1pPr marL="0" indent="0">
              <a:lnSpc>
                <a:spcPct val="110000"/>
              </a:lnSpc>
              <a:buNone/>
              <a:defRPr sz="1125"/>
            </a:lvl1pPr>
            <a:lvl2pPr marL="342900" indent="0">
              <a:buNone/>
              <a:defRPr/>
            </a:lvl2pPr>
            <a:lvl3pPr marL="685800" indent="0">
              <a:buNone/>
              <a:defRPr/>
            </a:lvl3pPr>
            <a:lvl4pPr marL="1028700" indent="0">
              <a:buNone/>
              <a:defRPr/>
            </a:lvl4pPr>
            <a:lvl5pPr marL="1371600" indent="0">
              <a:buNone/>
              <a:defRPr/>
            </a:lvl5pPr>
          </a:lstStyle>
          <a:p>
            <a:pPr lvl="0"/>
            <a:r>
              <a:rPr lang="en-GB" sz="1125" dirty="0">
                <a:solidFill>
                  <a:srgbClr val="060645"/>
                </a:solidFill>
              </a:rPr>
              <a:t>Body copy goes here</a:t>
            </a:r>
          </a:p>
        </p:txBody>
      </p:sp>
      <p:sp>
        <p:nvSpPr>
          <p:cNvPr id="16" name="Text Placeholder 11">
            <a:extLst>
              <a:ext uri="{FF2B5EF4-FFF2-40B4-BE49-F238E27FC236}">
                <a16:creationId xmlns:a16="http://schemas.microsoft.com/office/drawing/2014/main" id="{A31A30F3-E0AB-4333-FC27-1CA81121A4A7}"/>
              </a:ext>
            </a:extLst>
          </p:cNvPr>
          <p:cNvSpPr>
            <a:spLocks noGrp="1"/>
          </p:cNvSpPr>
          <p:nvPr>
            <p:ph type="body" sz="quarter" idx="29" hasCustomPrompt="1"/>
          </p:nvPr>
        </p:nvSpPr>
        <p:spPr>
          <a:xfrm>
            <a:off x="665922" y="1844502"/>
            <a:ext cx="1734803" cy="559886"/>
          </a:xfrm>
          <a:prstGeom prst="rect">
            <a:avLst/>
          </a:prstGeom>
          <a:solidFill>
            <a:srgbClr val="FFF488"/>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35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Section title</a:t>
            </a:r>
          </a:p>
          <a:p>
            <a:pPr lvl="0"/>
            <a:r>
              <a:rPr lang="en-GB" dirty="0"/>
              <a:t>Section title</a:t>
            </a:r>
          </a:p>
        </p:txBody>
      </p:sp>
      <p:sp>
        <p:nvSpPr>
          <p:cNvPr id="19" name="Text Placeholder 4">
            <a:extLst>
              <a:ext uri="{FF2B5EF4-FFF2-40B4-BE49-F238E27FC236}">
                <a16:creationId xmlns:a16="http://schemas.microsoft.com/office/drawing/2014/main" id="{CC6F3B42-12FA-AB16-C752-2D3AA399C58E}"/>
              </a:ext>
            </a:extLst>
          </p:cNvPr>
          <p:cNvSpPr>
            <a:spLocks noGrp="1"/>
          </p:cNvSpPr>
          <p:nvPr>
            <p:ph type="body" sz="quarter" idx="30" hasCustomPrompt="1"/>
          </p:nvPr>
        </p:nvSpPr>
        <p:spPr>
          <a:xfrm>
            <a:off x="2465060" y="2517168"/>
            <a:ext cx="5804297" cy="557213"/>
          </a:xfrm>
          <a:prstGeom prst="rect">
            <a:avLst/>
          </a:prstGeom>
          <a:solidFill>
            <a:srgbClr val="FFFEED"/>
          </a:solidFill>
        </p:spPr>
        <p:txBody>
          <a:bodyPr lIns="216000" tIns="108000" rIns="216000" bIns="72000"/>
          <a:lstStyle>
            <a:lvl1pPr marL="0" indent="0">
              <a:lnSpc>
                <a:spcPct val="110000"/>
              </a:lnSpc>
              <a:buNone/>
              <a:defRPr sz="1125"/>
            </a:lvl1pPr>
            <a:lvl2pPr marL="342900" indent="0">
              <a:buNone/>
              <a:defRPr/>
            </a:lvl2pPr>
            <a:lvl3pPr marL="685800" indent="0">
              <a:buNone/>
              <a:defRPr/>
            </a:lvl3pPr>
            <a:lvl4pPr marL="1028700" indent="0">
              <a:buNone/>
              <a:defRPr/>
            </a:lvl4pPr>
            <a:lvl5pPr marL="1371600" indent="0">
              <a:buNone/>
              <a:defRPr/>
            </a:lvl5pPr>
          </a:lstStyle>
          <a:p>
            <a:pPr lvl="0"/>
            <a:r>
              <a:rPr lang="en-GB" sz="1125" dirty="0">
                <a:solidFill>
                  <a:srgbClr val="060645"/>
                </a:solidFill>
              </a:rPr>
              <a:t>Body copy goes here</a:t>
            </a:r>
          </a:p>
        </p:txBody>
      </p:sp>
      <p:sp>
        <p:nvSpPr>
          <p:cNvPr id="20" name="Text Placeholder 11">
            <a:extLst>
              <a:ext uri="{FF2B5EF4-FFF2-40B4-BE49-F238E27FC236}">
                <a16:creationId xmlns:a16="http://schemas.microsoft.com/office/drawing/2014/main" id="{3CBCFE3C-98F5-4CBE-B476-7DA12DB92E19}"/>
              </a:ext>
            </a:extLst>
          </p:cNvPr>
          <p:cNvSpPr>
            <a:spLocks noGrp="1"/>
          </p:cNvSpPr>
          <p:nvPr>
            <p:ph type="body" sz="quarter" idx="31" hasCustomPrompt="1"/>
          </p:nvPr>
        </p:nvSpPr>
        <p:spPr>
          <a:xfrm>
            <a:off x="665922" y="2517169"/>
            <a:ext cx="1734803" cy="559886"/>
          </a:xfrm>
          <a:prstGeom prst="rect">
            <a:avLst/>
          </a:prstGeom>
          <a:solidFill>
            <a:srgbClr val="FFF488"/>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35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Section title</a:t>
            </a:r>
          </a:p>
          <a:p>
            <a:pPr lvl="0"/>
            <a:r>
              <a:rPr lang="en-GB" dirty="0"/>
              <a:t>Section title</a:t>
            </a:r>
          </a:p>
        </p:txBody>
      </p:sp>
      <p:sp>
        <p:nvSpPr>
          <p:cNvPr id="27" name="Text Placeholder 4">
            <a:extLst>
              <a:ext uri="{FF2B5EF4-FFF2-40B4-BE49-F238E27FC236}">
                <a16:creationId xmlns:a16="http://schemas.microsoft.com/office/drawing/2014/main" id="{BBBEC787-2362-ECDC-D4F9-5B3386B2171D}"/>
              </a:ext>
            </a:extLst>
          </p:cNvPr>
          <p:cNvSpPr>
            <a:spLocks noGrp="1"/>
          </p:cNvSpPr>
          <p:nvPr>
            <p:ph type="body" sz="quarter" idx="32" hasCustomPrompt="1"/>
          </p:nvPr>
        </p:nvSpPr>
        <p:spPr>
          <a:xfrm>
            <a:off x="2465060" y="3187162"/>
            <a:ext cx="5804297" cy="557213"/>
          </a:xfrm>
          <a:prstGeom prst="rect">
            <a:avLst/>
          </a:prstGeom>
          <a:solidFill>
            <a:srgbClr val="FFFEED"/>
          </a:solidFill>
        </p:spPr>
        <p:txBody>
          <a:bodyPr lIns="216000" tIns="108000" rIns="216000" bIns="72000"/>
          <a:lstStyle>
            <a:lvl1pPr marL="0" indent="0">
              <a:lnSpc>
                <a:spcPct val="110000"/>
              </a:lnSpc>
              <a:buNone/>
              <a:defRPr sz="1125"/>
            </a:lvl1pPr>
            <a:lvl2pPr marL="342900" indent="0">
              <a:buNone/>
              <a:defRPr/>
            </a:lvl2pPr>
            <a:lvl3pPr marL="685800" indent="0">
              <a:buNone/>
              <a:defRPr/>
            </a:lvl3pPr>
            <a:lvl4pPr marL="1028700" indent="0">
              <a:buNone/>
              <a:defRPr/>
            </a:lvl4pPr>
            <a:lvl5pPr marL="1371600" indent="0">
              <a:buNone/>
              <a:defRPr/>
            </a:lvl5pPr>
          </a:lstStyle>
          <a:p>
            <a:pPr lvl="0"/>
            <a:r>
              <a:rPr lang="en-GB" sz="1125" dirty="0">
                <a:solidFill>
                  <a:srgbClr val="060645"/>
                </a:solidFill>
              </a:rPr>
              <a:t>Body copy goes here</a:t>
            </a:r>
          </a:p>
        </p:txBody>
      </p:sp>
      <p:sp>
        <p:nvSpPr>
          <p:cNvPr id="28" name="Text Placeholder 11">
            <a:extLst>
              <a:ext uri="{FF2B5EF4-FFF2-40B4-BE49-F238E27FC236}">
                <a16:creationId xmlns:a16="http://schemas.microsoft.com/office/drawing/2014/main" id="{5316AE4E-85A5-6332-E3F9-F94D35286018}"/>
              </a:ext>
            </a:extLst>
          </p:cNvPr>
          <p:cNvSpPr>
            <a:spLocks noGrp="1"/>
          </p:cNvSpPr>
          <p:nvPr>
            <p:ph type="body" sz="quarter" idx="33" hasCustomPrompt="1"/>
          </p:nvPr>
        </p:nvSpPr>
        <p:spPr>
          <a:xfrm>
            <a:off x="665922" y="3187162"/>
            <a:ext cx="1734803" cy="559886"/>
          </a:xfrm>
          <a:prstGeom prst="rect">
            <a:avLst/>
          </a:prstGeom>
          <a:solidFill>
            <a:srgbClr val="FFF488"/>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35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Section title</a:t>
            </a:r>
          </a:p>
          <a:p>
            <a:pPr lvl="0"/>
            <a:r>
              <a:rPr lang="en-GB" dirty="0"/>
              <a:t>Section title</a:t>
            </a:r>
          </a:p>
        </p:txBody>
      </p:sp>
      <p:pic>
        <p:nvPicPr>
          <p:cNvPr id="2" name="Picture 1">
            <a:extLst>
              <a:ext uri="{FF2B5EF4-FFF2-40B4-BE49-F238E27FC236}">
                <a16:creationId xmlns:a16="http://schemas.microsoft.com/office/drawing/2014/main" id="{6C3E81DC-D1F7-D057-AEF0-4BBDAFA3003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52257" y="4371976"/>
            <a:ext cx="1282493" cy="438147"/>
          </a:xfrm>
          <a:prstGeom prst="rect">
            <a:avLst/>
          </a:prstGeom>
        </p:spPr>
      </p:pic>
    </p:spTree>
    <p:extLst>
      <p:ext uri="{BB962C8B-B14F-4D97-AF65-F5344CB8AC3E}">
        <p14:creationId xmlns:p14="http://schemas.microsoft.com/office/powerpoint/2010/main" val="234286581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862A9-05FF-495A-A210-37C12FF7124F}"/>
              </a:ext>
            </a:extLst>
          </p:cNvPr>
          <p:cNvSpPr>
            <a:spLocks noGrp="1"/>
          </p:cNvSpPr>
          <p:nvPr>
            <p:ph type="ctrTitle"/>
          </p:nvPr>
        </p:nvSpPr>
        <p:spPr>
          <a:xfrm>
            <a:off x="1143000" y="841375"/>
            <a:ext cx="6858000" cy="17907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D08E89E-48A9-4D5F-B1FD-E16B420207AC}"/>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11DFC59-57E5-4260-8E1A-229DB6E8BBD2}"/>
              </a:ext>
            </a:extLst>
          </p:cNvPr>
          <p:cNvSpPr>
            <a:spLocks noGrp="1"/>
          </p:cNvSpPr>
          <p:nvPr>
            <p:ph type="dt" sz="half" idx="10"/>
          </p:nvPr>
        </p:nvSpPr>
        <p:spPr/>
        <p:txBody>
          <a:bodyPr/>
          <a:lstStyle/>
          <a:p>
            <a:fld id="{364EB73F-9748-41AD-B510-B682EB00FAA2}" type="datetimeFigureOut">
              <a:rPr lang="en-GB" smtClean="0"/>
              <a:t>28/04/2026</a:t>
            </a:fld>
            <a:endParaRPr lang="en-GB"/>
          </a:p>
        </p:txBody>
      </p:sp>
      <p:sp>
        <p:nvSpPr>
          <p:cNvPr id="5" name="Footer Placeholder 4">
            <a:extLst>
              <a:ext uri="{FF2B5EF4-FFF2-40B4-BE49-F238E27FC236}">
                <a16:creationId xmlns:a16="http://schemas.microsoft.com/office/drawing/2014/main" id="{B2748498-E836-4BFD-BC95-F720C4E6FC5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F4F70C0-1AFD-419C-81D5-7FC0C7E07A8F}"/>
              </a:ext>
            </a:extLst>
          </p:cNvPr>
          <p:cNvSpPr>
            <a:spLocks noGrp="1"/>
          </p:cNvSpPr>
          <p:nvPr>
            <p:ph type="sldNum" sz="quarter" idx="12"/>
          </p:nvPr>
        </p:nvSpPr>
        <p:spPr/>
        <p:txBody>
          <a:bodyPr/>
          <a:lstStyle/>
          <a:p>
            <a:fld id="{D98CBAA7-DF47-4D53-B74F-84F9B06E0050}" type="slidenum">
              <a:rPr lang="en-GB" smtClean="0"/>
              <a:t>‹#›</a:t>
            </a:fld>
            <a:endParaRPr lang="en-GB"/>
          </a:p>
        </p:txBody>
      </p:sp>
    </p:spTree>
    <p:extLst>
      <p:ext uri="{BB962C8B-B14F-4D97-AF65-F5344CB8AC3E}">
        <p14:creationId xmlns:p14="http://schemas.microsoft.com/office/powerpoint/2010/main" val="178578671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Table / List - Orange">
    <p:bg>
      <p:bgPr>
        <a:blipFill dpi="0" rotWithShape="1">
          <a:blip r:embed="rId2" cstate="hqprint">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2" name="Picture 41" descr="Shape&#10;&#10;Description automatically generated">
            <a:extLst>
              <a:ext uri="{FF2B5EF4-FFF2-40B4-BE49-F238E27FC236}">
                <a16:creationId xmlns:a16="http://schemas.microsoft.com/office/drawing/2014/main" id="{C107E3E2-7CA3-497F-C4E8-4ECE3460E57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385463" y="4384963"/>
            <a:ext cx="758537" cy="758537"/>
          </a:xfrm>
          <a:prstGeom prst="rect">
            <a:avLst/>
          </a:prstGeom>
        </p:spPr>
      </p:pic>
      <p:sp>
        <p:nvSpPr>
          <p:cNvPr id="57" name="TextBox 56">
            <a:extLst>
              <a:ext uri="{FF2B5EF4-FFF2-40B4-BE49-F238E27FC236}">
                <a16:creationId xmlns:a16="http://schemas.microsoft.com/office/drawing/2014/main" id="{87568DA1-20C9-8598-44C7-76FE257E9D79}"/>
              </a:ext>
            </a:extLst>
          </p:cNvPr>
          <p:cNvSpPr txBox="1"/>
          <p:nvPr/>
        </p:nvSpPr>
        <p:spPr>
          <a:xfrm>
            <a:off x="8636794" y="4870219"/>
            <a:ext cx="474188" cy="265457"/>
          </a:xfrm>
          <a:prstGeom prst="rect">
            <a:avLst/>
          </a:prstGeom>
          <a:noFill/>
        </p:spPr>
        <p:txBody>
          <a:bodyPr wrap="square" rtlCol="0">
            <a:spAutoFit/>
          </a:bodyPr>
          <a:lstStyle/>
          <a:p>
            <a:pPr algn="r"/>
            <a:fld id="{323858C3-E774-4B3F-8AA9-3979BAFA574F}" type="slidenum">
              <a:rPr lang="en-GB" sz="1125" smtClean="0">
                <a:solidFill>
                  <a:schemeClr val="bg1"/>
                </a:solidFill>
                <a:latin typeface="Poppins" panose="00000500000000000000" pitchFamily="50" charset="0"/>
                <a:cs typeface="Poppins" panose="00000500000000000000" pitchFamily="50" charset="0"/>
              </a:rPr>
              <a:t>‹#›</a:t>
            </a:fld>
            <a:endParaRPr lang="en-GB" sz="1125" dirty="0">
              <a:solidFill>
                <a:schemeClr val="bg1"/>
              </a:solidFill>
              <a:latin typeface="Poppins" panose="00000500000000000000" pitchFamily="50" charset="0"/>
              <a:cs typeface="Poppins" panose="00000500000000000000" pitchFamily="50" charset="0"/>
            </a:endParaRPr>
          </a:p>
        </p:txBody>
      </p:sp>
      <p:sp>
        <p:nvSpPr>
          <p:cNvPr id="23" name="Text Placeholder 11">
            <a:extLst>
              <a:ext uri="{FF2B5EF4-FFF2-40B4-BE49-F238E27FC236}">
                <a16:creationId xmlns:a16="http://schemas.microsoft.com/office/drawing/2014/main" id="{79B5BDD1-EF18-E4A2-DE79-A8B3B7FCED91}"/>
              </a:ext>
            </a:extLst>
          </p:cNvPr>
          <p:cNvSpPr>
            <a:spLocks noGrp="1"/>
          </p:cNvSpPr>
          <p:nvPr>
            <p:ph type="body" sz="quarter" idx="24" hasCustomPrompt="1"/>
          </p:nvPr>
        </p:nvSpPr>
        <p:spPr>
          <a:xfrm>
            <a:off x="310437" y="303498"/>
            <a:ext cx="8075027" cy="372871"/>
          </a:xfrm>
          <a:prstGeom prst="rect">
            <a:avLst/>
          </a:prstGeom>
        </p:spPr>
        <p:txBody>
          <a:bodyPr>
            <a:noAutofit/>
          </a:bodyPr>
          <a:lstStyle>
            <a:lvl1pPr marL="0" indent="0">
              <a:lnSpc>
                <a:spcPct val="110000"/>
              </a:lnSpc>
              <a:buNone/>
              <a:defRPr sz="225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Page Title</a:t>
            </a:r>
          </a:p>
        </p:txBody>
      </p:sp>
      <p:sp>
        <p:nvSpPr>
          <p:cNvPr id="24" name="Text Placeholder 11">
            <a:extLst>
              <a:ext uri="{FF2B5EF4-FFF2-40B4-BE49-F238E27FC236}">
                <a16:creationId xmlns:a16="http://schemas.microsoft.com/office/drawing/2014/main" id="{A8F030FA-FAE8-B846-F0B1-F69F3B3AB75A}"/>
              </a:ext>
            </a:extLst>
          </p:cNvPr>
          <p:cNvSpPr>
            <a:spLocks noGrp="1"/>
          </p:cNvSpPr>
          <p:nvPr>
            <p:ph type="body" sz="quarter" idx="25" hasCustomPrompt="1"/>
          </p:nvPr>
        </p:nvSpPr>
        <p:spPr>
          <a:xfrm>
            <a:off x="310437" y="684127"/>
            <a:ext cx="8075027" cy="216983"/>
          </a:xfrm>
          <a:prstGeom prst="rect">
            <a:avLst/>
          </a:prstGeom>
        </p:spPr>
        <p:txBody>
          <a:bodyPr>
            <a:noAutofit/>
          </a:bodyPr>
          <a:lstStyle>
            <a:lvl1pPr marL="0" indent="0">
              <a:lnSpc>
                <a:spcPct val="110000"/>
              </a:lnSpc>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Sub header</a:t>
            </a:r>
          </a:p>
        </p:txBody>
      </p:sp>
      <p:sp>
        <p:nvSpPr>
          <p:cNvPr id="4" name="Text Placeholder 4">
            <a:extLst>
              <a:ext uri="{FF2B5EF4-FFF2-40B4-BE49-F238E27FC236}">
                <a16:creationId xmlns:a16="http://schemas.microsoft.com/office/drawing/2014/main" id="{269C5B20-B0D8-1392-83E8-B19EE7BA6B29}"/>
              </a:ext>
            </a:extLst>
          </p:cNvPr>
          <p:cNvSpPr>
            <a:spLocks noGrp="1"/>
          </p:cNvSpPr>
          <p:nvPr>
            <p:ph type="body" sz="quarter" idx="27" hasCustomPrompt="1"/>
          </p:nvPr>
        </p:nvSpPr>
        <p:spPr>
          <a:xfrm>
            <a:off x="2465060" y="1171834"/>
            <a:ext cx="5804297" cy="557213"/>
          </a:xfrm>
          <a:prstGeom prst="rect">
            <a:avLst/>
          </a:prstGeom>
          <a:solidFill>
            <a:srgbClr val="FFF0F3"/>
          </a:solidFill>
        </p:spPr>
        <p:txBody>
          <a:bodyPr lIns="216000" tIns="108000" rIns="216000" bIns="72000"/>
          <a:lstStyle>
            <a:lvl1pPr marL="0" indent="0">
              <a:lnSpc>
                <a:spcPct val="110000"/>
              </a:lnSpc>
              <a:buNone/>
              <a:defRPr sz="1125"/>
            </a:lvl1pPr>
            <a:lvl2pPr marL="342900" indent="0">
              <a:buNone/>
              <a:defRPr/>
            </a:lvl2pPr>
            <a:lvl3pPr marL="685800" indent="0">
              <a:buNone/>
              <a:defRPr/>
            </a:lvl3pPr>
            <a:lvl4pPr marL="1028700" indent="0">
              <a:buNone/>
              <a:defRPr/>
            </a:lvl4pPr>
            <a:lvl5pPr marL="1371600" indent="0">
              <a:buNone/>
              <a:defRPr/>
            </a:lvl5pPr>
          </a:lstStyle>
          <a:p>
            <a:pPr lvl="0"/>
            <a:r>
              <a:rPr lang="en-GB" sz="1125" dirty="0">
                <a:solidFill>
                  <a:srgbClr val="060645"/>
                </a:solidFill>
              </a:rPr>
              <a:t>Body copy goes here</a:t>
            </a:r>
          </a:p>
        </p:txBody>
      </p:sp>
      <p:sp>
        <p:nvSpPr>
          <p:cNvPr id="5" name="Text Placeholder 11">
            <a:extLst>
              <a:ext uri="{FF2B5EF4-FFF2-40B4-BE49-F238E27FC236}">
                <a16:creationId xmlns:a16="http://schemas.microsoft.com/office/drawing/2014/main" id="{1450AA39-F87C-B61C-59F0-76575DE5CCFB}"/>
              </a:ext>
            </a:extLst>
          </p:cNvPr>
          <p:cNvSpPr>
            <a:spLocks noGrp="1"/>
          </p:cNvSpPr>
          <p:nvPr>
            <p:ph type="body" sz="quarter" idx="12" hasCustomPrompt="1"/>
          </p:nvPr>
        </p:nvSpPr>
        <p:spPr>
          <a:xfrm>
            <a:off x="665922" y="1171834"/>
            <a:ext cx="1734803" cy="559886"/>
          </a:xfrm>
          <a:prstGeom prst="rect">
            <a:avLst/>
          </a:prstGeom>
          <a:solidFill>
            <a:srgbClr val="FF8A77"/>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35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Section title</a:t>
            </a:r>
          </a:p>
          <a:p>
            <a:pPr lvl="0"/>
            <a:r>
              <a:rPr lang="en-GB" dirty="0"/>
              <a:t>Section title</a:t>
            </a:r>
          </a:p>
        </p:txBody>
      </p:sp>
      <p:sp>
        <p:nvSpPr>
          <p:cNvPr id="6" name="Text Placeholder 4">
            <a:extLst>
              <a:ext uri="{FF2B5EF4-FFF2-40B4-BE49-F238E27FC236}">
                <a16:creationId xmlns:a16="http://schemas.microsoft.com/office/drawing/2014/main" id="{58D84559-6512-8243-0E68-926840CCE5EA}"/>
              </a:ext>
            </a:extLst>
          </p:cNvPr>
          <p:cNvSpPr>
            <a:spLocks noGrp="1"/>
          </p:cNvSpPr>
          <p:nvPr>
            <p:ph type="body" sz="quarter" idx="28" hasCustomPrompt="1"/>
          </p:nvPr>
        </p:nvSpPr>
        <p:spPr>
          <a:xfrm>
            <a:off x="2465060" y="1844501"/>
            <a:ext cx="5804297" cy="557213"/>
          </a:xfrm>
          <a:prstGeom prst="rect">
            <a:avLst/>
          </a:prstGeom>
          <a:solidFill>
            <a:srgbClr val="FFF0F3"/>
          </a:solidFill>
        </p:spPr>
        <p:txBody>
          <a:bodyPr lIns="216000" tIns="108000" rIns="216000" bIns="72000"/>
          <a:lstStyle>
            <a:lvl1pPr marL="0" indent="0">
              <a:lnSpc>
                <a:spcPct val="110000"/>
              </a:lnSpc>
              <a:buNone/>
              <a:defRPr sz="1125"/>
            </a:lvl1pPr>
            <a:lvl2pPr marL="342900" indent="0">
              <a:buNone/>
              <a:defRPr/>
            </a:lvl2pPr>
            <a:lvl3pPr marL="685800" indent="0">
              <a:buNone/>
              <a:defRPr/>
            </a:lvl3pPr>
            <a:lvl4pPr marL="1028700" indent="0">
              <a:buNone/>
              <a:defRPr/>
            </a:lvl4pPr>
            <a:lvl5pPr marL="1371600" indent="0">
              <a:buNone/>
              <a:defRPr/>
            </a:lvl5pPr>
          </a:lstStyle>
          <a:p>
            <a:pPr lvl="0"/>
            <a:r>
              <a:rPr lang="en-GB" sz="1125" dirty="0">
                <a:solidFill>
                  <a:srgbClr val="060645"/>
                </a:solidFill>
              </a:rPr>
              <a:t>Body copy goes here</a:t>
            </a:r>
          </a:p>
        </p:txBody>
      </p:sp>
      <p:sp>
        <p:nvSpPr>
          <p:cNvPr id="16" name="Text Placeholder 11">
            <a:extLst>
              <a:ext uri="{FF2B5EF4-FFF2-40B4-BE49-F238E27FC236}">
                <a16:creationId xmlns:a16="http://schemas.microsoft.com/office/drawing/2014/main" id="{3CA98CFD-BEE6-B7D0-940B-408558AE3B97}"/>
              </a:ext>
            </a:extLst>
          </p:cNvPr>
          <p:cNvSpPr>
            <a:spLocks noGrp="1"/>
          </p:cNvSpPr>
          <p:nvPr>
            <p:ph type="body" sz="quarter" idx="29" hasCustomPrompt="1"/>
          </p:nvPr>
        </p:nvSpPr>
        <p:spPr>
          <a:xfrm>
            <a:off x="665922" y="1844502"/>
            <a:ext cx="1734803" cy="559886"/>
          </a:xfrm>
          <a:prstGeom prst="rect">
            <a:avLst/>
          </a:prstGeom>
          <a:solidFill>
            <a:srgbClr val="FF8A77"/>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35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Section title</a:t>
            </a:r>
          </a:p>
          <a:p>
            <a:pPr lvl="0"/>
            <a:r>
              <a:rPr lang="en-GB" dirty="0"/>
              <a:t>Section title</a:t>
            </a:r>
          </a:p>
        </p:txBody>
      </p:sp>
      <p:sp>
        <p:nvSpPr>
          <p:cNvPr id="19" name="Text Placeholder 4">
            <a:extLst>
              <a:ext uri="{FF2B5EF4-FFF2-40B4-BE49-F238E27FC236}">
                <a16:creationId xmlns:a16="http://schemas.microsoft.com/office/drawing/2014/main" id="{73173B8F-4A38-6A7C-3840-1B6791B615E9}"/>
              </a:ext>
            </a:extLst>
          </p:cNvPr>
          <p:cNvSpPr>
            <a:spLocks noGrp="1"/>
          </p:cNvSpPr>
          <p:nvPr>
            <p:ph type="body" sz="quarter" idx="30" hasCustomPrompt="1"/>
          </p:nvPr>
        </p:nvSpPr>
        <p:spPr>
          <a:xfrm>
            <a:off x="2465060" y="2517168"/>
            <a:ext cx="5804297" cy="557213"/>
          </a:xfrm>
          <a:prstGeom prst="rect">
            <a:avLst/>
          </a:prstGeom>
          <a:solidFill>
            <a:srgbClr val="FFF0F3"/>
          </a:solidFill>
        </p:spPr>
        <p:txBody>
          <a:bodyPr lIns="216000" tIns="108000" rIns="216000" bIns="72000"/>
          <a:lstStyle>
            <a:lvl1pPr marL="0" indent="0">
              <a:lnSpc>
                <a:spcPct val="110000"/>
              </a:lnSpc>
              <a:buNone/>
              <a:defRPr sz="1125"/>
            </a:lvl1pPr>
            <a:lvl2pPr marL="342900" indent="0">
              <a:buNone/>
              <a:defRPr/>
            </a:lvl2pPr>
            <a:lvl3pPr marL="685800" indent="0">
              <a:buNone/>
              <a:defRPr/>
            </a:lvl3pPr>
            <a:lvl4pPr marL="1028700" indent="0">
              <a:buNone/>
              <a:defRPr/>
            </a:lvl4pPr>
            <a:lvl5pPr marL="1371600" indent="0">
              <a:buNone/>
              <a:defRPr/>
            </a:lvl5pPr>
          </a:lstStyle>
          <a:p>
            <a:pPr lvl="0"/>
            <a:r>
              <a:rPr lang="en-GB" sz="1125" dirty="0">
                <a:solidFill>
                  <a:srgbClr val="060645"/>
                </a:solidFill>
              </a:rPr>
              <a:t>Body copy goes here</a:t>
            </a:r>
          </a:p>
        </p:txBody>
      </p:sp>
      <p:sp>
        <p:nvSpPr>
          <p:cNvPr id="20" name="Text Placeholder 11">
            <a:extLst>
              <a:ext uri="{FF2B5EF4-FFF2-40B4-BE49-F238E27FC236}">
                <a16:creationId xmlns:a16="http://schemas.microsoft.com/office/drawing/2014/main" id="{1258A6A1-7C96-27AC-C908-3BA13CCF1F6E}"/>
              </a:ext>
            </a:extLst>
          </p:cNvPr>
          <p:cNvSpPr>
            <a:spLocks noGrp="1"/>
          </p:cNvSpPr>
          <p:nvPr>
            <p:ph type="body" sz="quarter" idx="31" hasCustomPrompt="1"/>
          </p:nvPr>
        </p:nvSpPr>
        <p:spPr>
          <a:xfrm>
            <a:off x="665922" y="2517169"/>
            <a:ext cx="1734803" cy="559886"/>
          </a:xfrm>
          <a:prstGeom prst="rect">
            <a:avLst/>
          </a:prstGeom>
          <a:solidFill>
            <a:srgbClr val="FF8A77"/>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35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Section title</a:t>
            </a:r>
          </a:p>
          <a:p>
            <a:pPr lvl="0"/>
            <a:r>
              <a:rPr lang="en-GB" dirty="0"/>
              <a:t>Section title</a:t>
            </a:r>
          </a:p>
        </p:txBody>
      </p:sp>
      <p:sp>
        <p:nvSpPr>
          <p:cNvPr id="27" name="Text Placeholder 4">
            <a:extLst>
              <a:ext uri="{FF2B5EF4-FFF2-40B4-BE49-F238E27FC236}">
                <a16:creationId xmlns:a16="http://schemas.microsoft.com/office/drawing/2014/main" id="{80D1A29E-8F23-E9BF-AE02-BAA15FD20AA3}"/>
              </a:ext>
            </a:extLst>
          </p:cNvPr>
          <p:cNvSpPr>
            <a:spLocks noGrp="1"/>
          </p:cNvSpPr>
          <p:nvPr>
            <p:ph type="body" sz="quarter" idx="32" hasCustomPrompt="1"/>
          </p:nvPr>
        </p:nvSpPr>
        <p:spPr>
          <a:xfrm>
            <a:off x="2465060" y="3187162"/>
            <a:ext cx="5804297" cy="557213"/>
          </a:xfrm>
          <a:prstGeom prst="rect">
            <a:avLst/>
          </a:prstGeom>
          <a:solidFill>
            <a:srgbClr val="FFF0F3"/>
          </a:solidFill>
        </p:spPr>
        <p:txBody>
          <a:bodyPr lIns="216000" tIns="108000" rIns="216000" bIns="72000"/>
          <a:lstStyle>
            <a:lvl1pPr marL="0" indent="0">
              <a:lnSpc>
                <a:spcPct val="110000"/>
              </a:lnSpc>
              <a:buNone/>
              <a:defRPr sz="1125"/>
            </a:lvl1pPr>
            <a:lvl2pPr marL="342900" indent="0">
              <a:buNone/>
              <a:defRPr/>
            </a:lvl2pPr>
            <a:lvl3pPr marL="685800" indent="0">
              <a:buNone/>
              <a:defRPr/>
            </a:lvl3pPr>
            <a:lvl4pPr marL="1028700" indent="0">
              <a:buNone/>
              <a:defRPr/>
            </a:lvl4pPr>
            <a:lvl5pPr marL="1371600" indent="0">
              <a:buNone/>
              <a:defRPr/>
            </a:lvl5pPr>
          </a:lstStyle>
          <a:p>
            <a:pPr lvl="0"/>
            <a:r>
              <a:rPr lang="en-GB" sz="1125" dirty="0">
                <a:solidFill>
                  <a:srgbClr val="060645"/>
                </a:solidFill>
              </a:rPr>
              <a:t>Body copy goes here</a:t>
            </a:r>
          </a:p>
        </p:txBody>
      </p:sp>
      <p:sp>
        <p:nvSpPr>
          <p:cNvPr id="28" name="Text Placeholder 11">
            <a:extLst>
              <a:ext uri="{FF2B5EF4-FFF2-40B4-BE49-F238E27FC236}">
                <a16:creationId xmlns:a16="http://schemas.microsoft.com/office/drawing/2014/main" id="{DB928D05-8855-2639-E843-A1F7DC27F6EC}"/>
              </a:ext>
            </a:extLst>
          </p:cNvPr>
          <p:cNvSpPr>
            <a:spLocks noGrp="1"/>
          </p:cNvSpPr>
          <p:nvPr>
            <p:ph type="body" sz="quarter" idx="33" hasCustomPrompt="1"/>
          </p:nvPr>
        </p:nvSpPr>
        <p:spPr>
          <a:xfrm>
            <a:off x="665922" y="3187162"/>
            <a:ext cx="1734803" cy="559886"/>
          </a:xfrm>
          <a:prstGeom prst="rect">
            <a:avLst/>
          </a:prstGeom>
          <a:solidFill>
            <a:srgbClr val="FF8A77"/>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35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Section title</a:t>
            </a:r>
          </a:p>
          <a:p>
            <a:pPr lvl="0"/>
            <a:r>
              <a:rPr lang="en-GB" dirty="0"/>
              <a:t>Section title</a:t>
            </a:r>
          </a:p>
        </p:txBody>
      </p:sp>
      <p:pic>
        <p:nvPicPr>
          <p:cNvPr id="2" name="Picture 1">
            <a:extLst>
              <a:ext uri="{FF2B5EF4-FFF2-40B4-BE49-F238E27FC236}">
                <a16:creationId xmlns:a16="http://schemas.microsoft.com/office/drawing/2014/main" id="{5AD93BCC-9ABA-3DB6-4ED6-2BD13246CBC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52257" y="4371976"/>
            <a:ext cx="1282493" cy="438147"/>
          </a:xfrm>
          <a:prstGeom prst="rect">
            <a:avLst/>
          </a:prstGeom>
        </p:spPr>
      </p:pic>
    </p:spTree>
    <p:extLst>
      <p:ext uri="{BB962C8B-B14F-4D97-AF65-F5344CB8AC3E}">
        <p14:creationId xmlns:p14="http://schemas.microsoft.com/office/powerpoint/2010/main" val="27723125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Charts 2 Column">
    <p:bg>
      <p:bgPr>
        <a:solidFill>
          <a:schemeClr val="bg1"/>
        </a:solidFill>
        <a:effectLst/>
      </p:bgPr>
    </p:bg>
    <p:spTree>
      <p:nvGrpSpPr>
        <p:cNvPr id="1" name=""/>
        <p:cNvGrpSpPr/>
        <p:nvPr/>
      </p:nvGrpSpPr>
      <p:grpSpPr>
        <a:xfrm>
          <a:off x="0" y="0"/>
          <a:ext cx="0" cy="0"/>
          <a:chOff x="0" y="0"/>
          <a:chExt cx="0" cy="0"/>
        </a:xfrm>
      </p:grpSpPr>
      <p:pic>
        <p:nvPicPr>
          <p:cNvPr id="33" name="Picture 32" descr="Shape&#10;&#10;Description automatically generated">
            <a:extLst>
              <a:ext uri="{FF2B5EF4-FFF2-40B4-BE49-F238E27FC236}">
                <a16:creationId xmlns:a16="http://schemas.microsoft.com/office/drawing/2014/main" id="{5BD7FBF3-7226-2149-BBD3-098185173264}"/>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432" y="0"/>
            <a:ext cx="9148432" cy="1163442"/>
          </a:xfrm>
          <a:prstGeom prst="rect">
            <a:avLst/>
          </a:prstGeom>
        </p:spPr>
      </p:pic>
      <p:sp>
        <p:nvSpPr>
          <p:cNvPr id="30" name="Text Placeholder 11">
            <a:extLst>
              <a:ext uri="{FF2B5EF4-FFF2-40B4-BE49-F238E27FC236}">
                <a16:creationId xmlns:a16="http://schemas.microsoft.com/office/drawing/2014/main" id="{609CABD5-CEF8-7D40-AB55-829D55FD314B}"/>
              </a:ext>
            </a:extLst>
          </p:cNvPr>
          <p:cNvSpPr>
            <a:spLocks noGrp="1"/>
          </p:cNvSpPr>
          <p:nvPr>
            <p:ph type="body" sz="quarter" idx="14" hasCustomPrompt="1"/>
          </p:nvPr>
        </p:nvSpPr>
        <p:spPr>
          <a:xfrm>
            <a:off x="750829" y="1317135"/>
            <a:ext cx="7634635" cy="372600"/>
          </a:xfrm>
          <a:prstGeom prst="rect">
            <a:avLst/>
          </a:prstGeom>
        </p:spPr>
        <p:txBody>
          <a:bodyPr>
            <a:noAutofit/>
          </a:bodyPr>
          <a:lstStyle>
            <a:lvl1pPr marL="0" indent="0">
              <a:lnSpc>
                <a:spcPct val="110000"/>
              </a:lnSpc>
              <a:spcBef>
                <a:spcPts val="0"/>
              </a:spcBef>
              <a:spcAft>
                <a:spcPts val="450"/>
              </a:spcAft>
              <a:buFont typeface="Arial" panose="020B0604020202020204" pitchFamily="34" charset="0"/>
              <a:buNone/>
              <a:defRPr sz="1125"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Body copy goes here.</a:t>
            </a:r>
          </a:p>
        </p:txBody>
      </p:sp>
      <p:sp>
        <p:nvSpPr>
          <p:cNvPr id="13" name="TextBox 12">
            <a:extLst>
              <a:ext uri="{FF2B5EF4-FFF2-40B4-BE49-F238E27FC236}">
                <a16:creationId xmlns:a16="http://schemas.microsoft.com/office/drawing/2014/main" id="{9931521C-CAF9-B57E-A59F-40B74F594929}"/>
              </a:ext>
            </a:extLst>
          </p:cNvPr>
          <p:cNvSpPr txBox="1"/>
          <p:nvPr/>
        </p:nvSpPr>
        <p:spPr>
          <a:xfrm>
            <a:off x="8636794" y="4870219"/>
            <a:ext cx="474188" cy="265457"/>
          </a:xfrm>
          <a:prstGeom prst="rect">
            <a:avLst/>
          </a:prstGeom>
          <a:noFill/>
        </p:spPr>
        <p:txBody>
          <a:bodyPr wrap="square" rtlCol="0">
            <a:spAutoFit/>
          </a:bodyPr>
          <a:lstStyle/>
          <a:p>
            <a:pPr algn="r"/>
            <a:fld id="{323858C3-E774-4B3F-8AA9-3979BAFA574F}" type="slidenum">
              <a:rPr lang="en-GB" sz="1125" smtClean="0">
                <a:solidFill>
                  <a:srgbClr val="060645"/>
                </a:solidFill>
                <a:latin typeface="Poppins" panose="00000500000000000000" pitchFamily="50" charset="0"/>
                <a:cs typeface="Poppins" panose="00000500000000000000" pitchFamily="50" charset="0"/>
              </a:rPr>
              <a:t>‹#›</a:t>
            </a:fld>
            <a:endParaRPr lang="en-GB" sz="1125" dirty="0">
              <a:solidFill>
                <a:srgbClr val="060645"/>
              </a:solidFill>
              <a:latin typeface="Poppins" panose="00000500000000000000" pitchFamily="50" charset="0"/>
              <a:cs typeface="Poppins" panose="00000500000000000000" pitchFamily="50" charset="0"/>
            </a:endParaRPr>
          </a:p>
        </p:txBody>
      </p:sp>
      <p:sp>
        <p:nvSpPr>
          <p:cNvPr id="9" name="Text Placeholder 11">
            <a:extLst>
              <a:ext uri="{FF2B5EF4-FFF2-40B4-BE49-F238E27FC236}">
                <a16:creationId xmlns:a16="http://schemas.microsoft.com/office/drawing/2014/main" id="{4DAAB76E-1BCE-CA53-ACE8-77F42754E17D}"/>
              </a:ext>
            </a:extLst>
          </p:cNvPr>
          <p:cNvSpPr>
            <a:spLocks noGrp="1"/>
          </p:cNvSpPr>
          <p:nvPr>
            <p:ph type="body" sz="quarter" idx="21" hasCustomPrompt="1"/>
          </p:nvPr>
        </p:nvSpPr>
        <p:spPr>
          <a:xfrm>
            <a:off x="310437" y="244521"/>
            <a:ext cx="8075027" cy="372871"/>
          </a:xfrm>
          <a:prstGeom prst="rect">
            <a:avLst/>
          </a:prstGeom>
        </p:spPr>
        <p:txBody>
          <a:bodyPr>
            <a:noAutofit/>
          </a:bodyPr>
          <a:lstStyle>
            <a:lvl1pPr marL="0" indent="0">
              <a:lnSpc>
                <a:spcPct val="110000"/>
              </a:lnSpc>
              <a:buNone/>
              <a:defRPr sz="225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Page Title</a:t>
            </a:r>
          </a:p>
        </p:txBody>
      </p:sp>
      <p:sp>
        <p:nvSpPr>
          <p:cNvPr id="10" name="Text Placeholder 11">
            <a:extLst>
              <a:ext uri="{FF2B5EF4-FFF2-40B4-BE49-F238E27FC236}">
                <a16:creationId xmlns:a16="http://schemas.microsoft.com/office/drawing/2014/main" id="{FC210018-BF10-8707-6A21-CCCE83C373C4}"/>
              </a:ext>
            </a:extLst>
          </p:cNvPr>
          <p:cNvSpPr>
            <a:spLocks noGrp="1"/>
          </p:cNvSpPr>
          <p:nvPr>
            <p:ph type="body" sz="quarter" idx="22" hasCustomPrompt="1"/>
          </p:nvPr>
        </p:nvSpPr>
        <p:spPr>
          <a:xfrm>
            <a:off x="310437" y="625150"/>
            <a:ext cx="8075027" cy="216983"/>
          </a:xfrm>
          <a:prstGeom prst="rect">
            <a:avLst/>
          </a:prstGeom>
        </p:spPr>
        <p:txBody>
          <a:bodyPr>
            <a:noAutofit/>
          </a:bodyPr>
          <a:lstStyle>
            <a:lvl1pPr marL="0" indent="0">
              <a:lnSpc>
                <a:spcPct val="110000"/>
              </a:lnSpc>
              <a:buFont typeface="Arial" panose="020B0604020202020204" pitchFamily="34" charset="0"/>
              <a:buNone/>
              <a:defRPr sz="15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Sub header</a:t>
            </a:r>
          </a:p>
        </p:txBody>
      </p:sp>
    </p:spTree>
    <p:extLst>
      <p:ext uri="{BB962C8B-B14F-4D97-AF65-F5344CB8AC3E}">
        <p14:creationId xmlns:p14="http://schemas.microsoft.com/office/powerpoint/2010/main" val="14984152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Charts &amp; Copy">
    <p:bg>
      <p:bgPr>
        <a:solidFill>
          <a:schemeClr val="bg1"/>
        </a:solid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3025CC09-2BCF-3A4D-87E4-590716EC0718}"/>
              </a:ext>
            </a:extLst>
          </p:cNvPr>
          <p:cNvSpPr>
            <a:spLocks noGrp="1"/>
          </p:cNvSpPr>
          <p:nvPr>
            <p:ph type="body" sz="quarter" idx="18" hasCustomPrompt="1"/>
          </p:nvPr>
        </p:nvSpPr>
        <p:spPr>
          <a:xfrm>
            <a:off x="4870174" y="2142082"/>
            <a:ext cx="3515290" cy="2415772"/>
          </a:xfrm>
          <a:prstGeom prst="rect">
            <a:avLst/>
          </a:prstGeom>
        </p:spPr>
        <p:txBody>
          <a:bodyPr>
            <a:noAutofit/>
          </a:bodyPr>
          <a:lstStyle>
            <a:lvl1pPr marL="0" indent="0">
              <a:lnSpc>
                <a:spcPct val="110000"/>
              </a:lnSpc>
              <a:spcBef>
                <a:spcPts val="0"/>
              </a:spcBef>
              <a:spcAft>
                <a:spcPts val="450"/>
              </a:spcAft>
              <a:buFont typeface="Arial" panose="020B0604020202020204" pitchFamily="34" charset="0"/>
              <a:buNone/>
              <a:defRPr sz="1125"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aliquip</a:t>
            </a:r>
            <a:r>
              <a:rPr lang="en-GB" dirty="0"/>
              <a:t> ex </a:t>
            </a:r>
            <a:r>
              <a:rPr lang="en-GB" dirty="0" err="1"/>
              <a:t>ea</a:t>
            </a:r>
            <a:r>
              <a:rPr lang="en-GB" dirty="0"/>
              <a:t> </a:t>
            </a:r>
            <a:r>
              <a:rPr lang="en-GB" dirty="0" err="1"/>
              <a:t>commodo</a:t>
            </a:r>
            <a:r>
              <a:rPr lang="en-GB" dirty="0"/>
              <a:t> consequat.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dolore </a:t>
            </a:r>
            <a:r>
              <a:rPr lang="en-GB" dirty="0" err="1"/>
              <a:t>eu</a:t>
            </a:r>
            <a:r>
              <a:rPr lang="en-GB" dirty="0"/>
              <a:t> </a:t>
            </a:r>
            <a:r>
              <a:rPr lang="en-GB" dirty="0" err="1"/>
              <a:t>fugiat</a:t>
            </a:r>
            <a:r>
              <a:rPr lang="en-GB" dirty="0"/>
              <a:t> </a:t>
            </a:r>
            <a:r>
              <a:rPr lang="en-GB" dirty="0" err="1"/>
              <a:t>nulla</a:t>
            </a:r>
            <a:r>
              <a:rPr lang="en-GB" dirty="0"/>
              <a:t> </a:t>
            </a:r>
            <a:r>
              <a:rPr lang="en-GB" dirty="0" err="1"/>
              <a:t>pariatur</a:t>
            </a:r>
            <a:r>
              <a:rPr lang="en-GB" dirty="0"/>
              <a:t>. </a:t>
            </a:r>
            <a:r>
              <a:rPr lang="en-GB" dirty="0" err="1"/>
              <a:t>Excepteur</a:t>
            </a:r>
            <a:r>
              <a:rPr lang="en-GB" dirty="0"/>
              <a:t> </a:t>
            </a:r>
            <a:r>
              <a:rPr lang="en-GB" dirty="0" err="1"/>
              <a:t>sint</a:t>
            </a:r>
            <a:r>
              <a:rPr lang="en-GB" dirty="0"/>
              <a:t> </a:t>
            </a:r>
            <a:r>
              <a:rPr lang="en-GB" dirty="0" err="1"/>
              <a:t>occaecat</a:t>
            </a:r>
            <a:r>
              <a:rPr lang="en-GB" dirty="0"/>
              <a:t> </a:t>
            </a:r>
            <a:r>
              <a:rPr lang="en-GB" dirty="0" err="1"/>
              <a:t>cupidatat</a:t>
            </a:r>
            <a:r>
              <a:rPr lang="en-GB" dirty="0"/>
              <a:t> non </a:t>
            </a:r>
            <a:r>
              <a:rPr lang="en-GB" dirty="0" err="1"/>
              <a:t>proident</a:t>
            </a:r>
            <a:r>
              <a:rPr lang="en-GB" dirty="0"/>
              <a:t>, sunt in culpa qui </a:t>
            </a:r>
            <a:r>
              <a:rPr lang="en-GB" dirty="0" err="1"/>
              <a:t>officia</a:t>
            </a:r>
            <a:r>
              <a:rPr lang="en-GB" dirty="0"/>
              <a:t> </a:t>
            </a:r>
            <a:r>
              <a:rPr lang="en-GB" dirty="0" err="1"/>
              <a:t>deserunt</a:t>
            </a:r>
            <a:r>
              <a:rPr lang="en-GB" dirty="0"/>
              <a:t> </a:t>
            </a:r>
            <a:r>
              <a:rPr lang="en-GB" dirty="0" err="1"/>
              <a:t>mollit</a:t>
            </a:r>
            <a:r>
              <a:rPr lang="en-GB" dirty="0"/>
              <a:t> </a:t>
            </a:r>
            <a:r>
              <a:rPr lang="en-GB" dirty="0" err="1"/>
              <a:t>anim</a:t>
            </a:r>
            <a:r>
              <a:rPr lang="en-GB" dirty="0"/>
              <a:t> id </a:t>
            </a:r>
            <a:r>
              <a:rPr lang="en-GB" dirty="0" err="1"/>
              <a:t>est</a:t>
            </a:r>
            <a:r>
              <a:rPr lang="en-GB" dirty="0"/>
              <a:t> </a:t>
            </a:r>
            <a:r>
              <a:rPr lang="en-GB" dirty="0" err="1"/>
              <a:t>laborum</a:t>
            </a:r>
            <a:r>
              <a:rPr lang="en-GB" dirty="0"/>
              <a:t>.</a:t>
            </a:r>
          </a:p>
        </p:txBody>
      </p:sp>
      <p:pic>
        <p:nvPicPr>
          <p:cNvPr id="11" name="Picture 10" descr="Shape&#10;&#10;Description automatically generated">
            <a:extLst>
              <a:ext uri="{FF2B5EF4-FFF2-40B4-BE49-F238E27FC236}">
                <a16:creationId xmlns:a16="http://schemas.microsoft.com/office/drawing/2014/main" id="{0CDFCC4E-7800-CD8E-7918-FDBF10EDE749}"/>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432" y="0"/>
            <a:ext cx="9148432" cy="1163442"/>
          </a:xfrm>
          <a:prstGeom prst="rect">
            <a:avLst/>
          </a:prstGeom>
        </p:spPr>
      </p:pic>
      <p:sp>
        <p:nvSpPr>
          <p:cNvPr id="17" name="Text Placeholder 11">
            <a:extLst>
              <a:ext uri="{FF2B5EF4-FFF2-40B4-BE49-F238E27FC236}">
                <a16:creationId xmlns:a16="http://schemas.microsoft.com/office/drawing/2014/main" id="{7161B3BB-13A6-8F07-69F3-28C1C681F2FF}"/>
              </a:ext>
            </a:extLst>
          </p:cNvPr>
          <p:cNvSpPr>
            <a:spLocks noGrp="1"/>
          </p:cNvSpPr>
          <p:nvPr>
            <p:ph type="body" sz="quarter" idx="14" hasCustomPrompt="1"/>
          </p:nvPr>
        </p:nvSpPr>
        <p:spPr>
          <a:xfrm>
            <a:off x="750829" y="1317135"/>
            <a:ext cx="7634635" cy="372600"/>
          </a:xfrm>
          <a:prstGeom prst="rect">
            <a:avLst/>
          </a:prstGeom>
        </p:spPr>
        <p:txBody>
          <a:bodyPr>
            <a:noAutofit/>
          </a:bodyPr>
          <a:lstStyle>
            <a:lvl1pPr marL="0" indent="0">
              <a:lnSpc>
                <a:spcPct val="110000"/>
              </a:lnSpc>
              <a:spcBef>
                <a:spcPts val="0"/>
              </a:spcBef>
              <a:spcAft>
                <a:spcPts val="450"/>
              </a:spcAft>
              <a:buFont typeface="Arial" panose="020B0604020202020204" pitchFamily="34" charset="0"/>
              <a:buNone/>
              <a:defRPr sz="1125"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Body copy goes here.</a:t>
            </a:r>
          </a:p>
        </p:txBody>
      </p:sp>
      <p:sp>
        <p:nvSpPr>
          <p:cNvPr id="16" name="TextBox 15">
            <a:extLst>
              <a:ext uri="{FF2B5EF4-FFF2-40B4-BE49-F238E27FC236}">
                <a16:creationId xmlns:a16="http://schemas.microsoft.com/office/drawing/2014/main" id="{475C6AF3-6B1E-0375-7D2A-5FD1C92321F7}"/>
              </a:ext>
            </a:extLst>
          </p:cNvPr>
          <p:cNvSpPr txBox="1"/>
          <p:nvPr/>
        </p:nvSpPr>
        <p:spPr>
          <a:xfrm>
            <a:off x="8636794" y="4870219"/>
            <a:ext cx="474188" cy="265457"/>
          </a:xfrm>
          <a:prstGeom prst="rect">
            <a:avLst/>
          </a:prstGeom>
          <a:noFill/>
        </p:spPr>
        <p:txBody>
          <a:bodyPr wrap="square" rtlCol="0">
            <a:spAutoFit/>
          </a:bodyPr>
          <a:lstStyle/>
          <a:p>
            <a:pPr algn="r"/>
            <a:fld id="{323858C3-E774-4B3F-8AA9-3979BAFA574F}" type="slidenum">
              <a:rPr lang="en-GB" sz="1125" smtClean="0">
                <a:solidFill>
                  <a:srgbClr val="060645"/>
                </a:solidFill>
                <a:latin typeface="Poppins" panose="00000500000000000000" pitchFamily="50" charset="0"/>
                <a:cs typeface="Poppins" panose="00000500000000000000" pitchFamily="50" charset="0"/>
              </a:rPr>
              <a:t>‹#›</a:t>
            </a:fld>
            <a:endParaRPr lang="en-GB" sz="1125" dirty="0">
              <a:solidFill>
                <a:srgbClr val="060645"/>
              </a:solidFill>
              <a:latin typeface="Poppins" panose="00000500000000000000" pitchFamily="50" charset="0"/>
              <a:cs typeface="Poppins" panose="00000500000000000000" pitchFamily="50" charset="0"/>
            </a:endParaRPr>
          </a:p>
        </p:txBody>
      </p:sp>
      <p:sp>
        <p:nvSpPr>
          <p:cNvPr id="2" name="Text Placeholder 11">
            <a:extLst>
              <a:ext uri="{FF2B5EF4-FFF2-40B4-BE49-F238E27FC236}">
                <a16:creationId xmlns:a16="http://schemas.microsoft.com/office/drawing/2014/main" id="{A1FEAA9C-D9C5-C7E7-E834-0245869B2C7F}"/>
              </a:ext>
            </a:extLst>
          </p:cNvPr>
          <p:cNvSpPr>
            <a:spLocks noGrp="1"/>
          </p:cNvSpPr>
          <p:nvPr>
            <p:ph type="body" sz="quarter" idx="21" hasCustomPrompt="1"/>
          </p:nvPr>
        </p:nvSpPr>
        <p:spPr>
          <a:xfrm>
            <a:off x="310437" y="244521"/>
            <a:ext cx="8075027" cy="372871"/>
          </a:xfrm>
          <a:prstGeom prst="rect">
            <a:avLst/>
          </a:prstGeom>
        </p:spPr>
        <p:txBody>
          <a:bodyPr>
            <a:noAutofit/>
          </a:bodyPr>
          <a:lstStyle>
            <a:lvl1pPr marL="0" indent="0">
              <a:lnSpc>
                <a:spcPct val="110000"/>
              </a:lnSpc>
              <a:buNone/>
              <a:defRPr sz="225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Page Title</a:t>
            </a:r>
          </a:p>
        </p:txBody>
      </p:sp>
      <p:sp>
        <p:nvSpPr>
          <p:cNvPr id="3" name="Text Placeholder 11">
            <a:extLst>
              <a:ext uri="{FF2B5EF4-FFF2-40B4-BE49-F238E27FC236}">
                <a16:creationId xmlns:a16="http://schemas.microsoft.com/office/drawing/2014/main" id="{AA7150EB-D92B-C450-9558-0D39CD35C849}"/>
              </a:ext>
            </a:extLst>
          </p:cNvPr>
          <p:cNvSpPr>
            <a:spLocks noGrp="1"/>
          </p:cNvSpPr>
          <p:nvPr>
            <p:ph type="body" sz="quarter" idx="22" hasCustomPrompt="1"/>
          </p:nvPr>
        </p:nvSpPr>
        <p:spPr>
          <a:xfrm>
            <a:off x="310437" y="625150"/>
            <a:ext cx="8075027" cy="216983"/>
          </a:xfrm>
          <a:prstGeom prst="rect">
            <a:avLst/>
          </a:prstGeom>
        </p:spPr>
        <p:txBody>
          <a:bodyPr>
            <a:noAutofit/>
          </a:bodyPr>
          <a:lstStyle>
            <a:lvl1pPr marL="0" indent="0">
              <a:lnSpc>
                <a:spcPct val="110000"/>
              </a:lnSpc>
              <a:buFont typeface="Arial" panose="020B0604020202020204" pitchFamily="34" charset="0"/>
              <a:buNone/>
              <a:defRPr sz="15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Sub header</a:t>
            </a:r>
          </a:p>
        </p:txBody>
      </p:sp>
    </p:spTree>
    <p:extLst>
      <p:ext uri="{BB962C8B-B14F-4D97-AF65-F5344CB8AC3E}">
        <p14:creationId xmlns:p14="http://schemas.microsoft.com/office/powerpoint/2010/main" val="35568139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Pie Chart &amp; Copy - White">
    <p:bg>
      <p:bgPr>
        <a:blipFill dpi="0" rotWithShape="1">
          <a:blip r:embed="rId2" cstate="hqprint">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Round Single Corner of Rectangle 6">
            <a:extLst>
              <a:ext uri="{FF2B5EF4-FFF2-40B4-BE49-F238E27FC236}">
                <a16:creationId xmlns:a16="http://schemas.microsoft.com/office/drawing/2014/main" id="{CDACC711-C51A-FB4F-8AD7-5F9DB35F71F3}"/>
              </a:ext>
            </a:extLst>
          </p:cNvPr>
          <p:cNvSpPr/>
          <p:nvPr/>
        </p:nvSpPr>
        <p:spPr>
          <a:xfrm flipV="1">
            <a:off x="4572000" y="0"/>
            <a:ext cx="4572000" cy="5143500"/>
          </a:xfrm>
          <a:prstGeom prst="round1Rect">
            <a:avLst>
              <a:gd name="adj" fmla="val 20797"/>
            </a:avLst>
          </a:prstGeom>
          <a:solidFill>
            <a:srgbClr val="0606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spcBef>
                <a:spcPts val="0"/>
              </a:spcBef>
              <a:spcAft>
                <a:spcPts val="450"/>
              </a:spcAft>
            </a:pPr>
            <a:endParaRPr lang="en-US" sz="1013"/>
          </a:p>
        </p:txBody>
      </p:sp>
      <p:sp>
        <p:nvSpPr>
          <p:cNvPr id="16" name="Text Placeholder 11">
            <a:extLst>
              <a:ext uri="{FF2B5EF4-FFF2-40B4-BE49-F238E27FC236}">
                <a16:creationId xmlns:a16="http://schemas.microsoft.com/office/drawing/2014/main" id="{481C071C-5A64-4146-A308-DE2C7FB11B85}"/>
              </a:ext>
            </a:extLst>
          </p:cNvPr>
          <p:cNvSpPr>
            <a:spLocks noGrp="1"/>
          </p:cNvSpPr>
          <p:nvPr>
            <p:ph type="body" sz="quarter" idx="12" hasCustomPrompt="1"/>
          </p:nvPr>
        </p:nvSpPr>
        <p:spPr>
          <a:xfrm>
            <a:off x="750829" y="1257501"/>
            <a:ext cx="3244355" cy="216983"/>
          </a:xfrm>
          <a:prstGeom prst="rect">
            <a:avLst/>
          </a:prstGeom>
        </p:spPr>
        <p:txBody>
          <a:bodyPr>
            <a:noAutofit/>
          </a:bodyPr>
          <a:lstStyle>
            <a:lvl1pPr marL="0" indent="0">
              <a:lnSpc>
                <a:spcPct val="110000"/>
              </a:lnSpc>
              <a:spcBef>
                <a:spcPts val="0"/>
              </a:spcBef>
              <a:spcAft>
                <a:spcPts val="450"/>
              </a:spcAft>
              <a:buFont typeface="Arial" panose="020B0604020202020204" pitchFamily="34" charset="0"/>
              <a:buNone/>
              <a:defRPr sz="135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Section title</a:t>
            </a:r>
          </a:p>
        </p:txBody>
      </p:sp>
      <p:sp>
        <p:nvSpPr>
          <p:cNvPr id="17" name="Text Placeholder 11">
            <a:extLst>
              <a:ext uri="{FF2B5EF4-FFF2-40B4-BE49-F238E27FC236}">
                <a16:creationId xmlns:a16="http://schemas.microsoft.com/office/drawing/2014/main" id="{460542D6-22F5-6141-8C6F-6937620487FD}"/>
              </a:ext>
            </a:extLst>
          </p:cNvPr>
          <p:cNvSpPr>
            <a:spLocks noGrp="1"/>
          </p:cNvSpPr>
          <p:nvPr>
            <p:ph type="body" sz="quarter" idx="14" hasCustomPrompt="1"/>
          </p:nvPr>
        </p:nvSpPr>
        <p:spPr>
          <a:xfrm>
            <a:off x="750829" y="1570103"/>
            <a:ext cx="3244355" cy="372600"/>
          </a:xfrm>
          <a:prstGeom prst="rect">
            <a:avLst/>
          </a:prstGeom>
        </p:spPr>
        <p:txBody>
          <a:bodyPr>
            <a:noAutofit/>
          </a:bodyPr>
          <a:lstStyle>
            <a:lvl1pPr marL="0" indent="0">
              <a:lnSpc>
                <a:spcPct val="110000"/>
              </a:lnSpc>
              <a:spcBef>
                <a:spcPts val="0"/>
              </a:spcBef>
              <a:spcAft>
                <a:spcPts val="450"/>
              </a:spcAft>
              <a:buFont typeface="Arial" panose="020B0604020202020204" pitchFamily="34" charset="0"/>
              <a:buNone/>
              <a:defRPr sz="1125"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Body copy goes here.</a:t>
            </a:r>
          </a:p>
        </p:txBody>
      </p:sp>
      <p:sp>
        <p:nvSpPr>
          <p:cNvPr id="22" name="TextBox 21">
            <a:extLst>
              <a:ext uri="{FF2B5EF4-FFF2-40B4-BE49-F238E27FC236}">
                <a16:creationId xmlns:a16="http://schemas.microsoft.com/office/drawing/2014/main" id="{EAD9D407-A97D-E17E-DBFA-25ABF15C9A31}"/>
              </a:ext>
            </a:extLst>
          </p:cNvPr>
          <p:cNvSpPr txBox="1"/>
          <p:nvPr/>
        </p:nvSpPr>
        <p:spPr>
          <a:xfrm>
            <a:off x="8636794" y="4870219"/>
            <a:ext cx="474188" cy="265457"/>
          </a:xfrm>
          <a:prstGeom prst="rect">
            <a:avLst/>
          </a:prstGeom>
          <a:noFill/>
        </p:spPr>
        <p:txBody>
          <a:bodyPr wrap="square" rtlCol="0">
            <a:spAutoFit/>
          </a:bodyPr>
          <a:lstStyle/>
          <a:p>
            <a:pPr algn="r"/>
            <a:fld id="{323858C3-E774-4B3F-8AA9-3979BAFA574F}" type="slidenum">
              <a:rPr lang="en-GB" sz="1125" smtClean="0">
                <a:solidFill>
                  <a:srgbClr val="060645"/>
                </a:solidFill>
                <a:latin typeface="Poppins" panose="00000500000000000000" pitchFamily="50" charset="0"/>
                <a:cs typeface="Poppins" panose="00000500000000000000" pitchFamily="50" charset="0"/>
              </a:rPr>
              <a:t>‹#›</a:t>
            </a:fld>
            <a:endParaRPr lang="en-GB" sz="1125" dirty="0">
              <a:solidFill>
                <a:srgbClr val="060645"/>
              </a:solidFill>
              <a:latin typeface="Poppins" panose="00000500000000000000" pitchFamily="50" charset="0"/>
              <a:cs typeface="Poppins" panose="00000500000000000000" pitchFamily="50" charset="0"/>
            </a:endParaRPr>
          </a:p>
        </p:txBody>
      </p:sp>
      <p:sp>
        <p:nvSpPr>
          <p:cNvPr id="12" name="Text Placeholder 11">
            <a:extLst>
              <a:ext uri="{FF2B5EF4-FFF2-40B4-BE49-F238E27FC236}">
                <a16:creationId xmlns:a16="http://schemas.microsoft.com/office/drawing/2014/main" id="{DEF331A0-8630-D550-918D-B67681D6E481}"/>
              </a:ext>
            </a:extLst>
          </p:cNvPr>
          <p:cNvSpPr>
            <a:spLocks noGrp="1"/>
          </p:cNvSpPr>
          <p:nvPr>
            <p:ph type="body" sz="quarter" idx="21" hasCustomPrompt="1"/>
          </p:nvPr>
        </p:nvSpPr>
        <p:spPr>
          <a:xfrm>
            <a:off x="310437" y="303498"/>
            <a:ext cx="3684748" cy="372871"/>
          </a:xfrm>
          <a:prstGeom prst="rect">
            <a:avLst/>
          </a:prstGeom>
        </p:spPr>
        <p:txBody>
          <a:bodyPr>
            <a:noAutofit/>
          </a:bodyPr>
          <a:lstStyle>
            <a:lvl1pPr marL="0" indent="0">
              <a:lnSpc>
                <a:spcPct val="110000"/>
              </a:lnSpc>
              <a:buNone/>
              <a:defRPr sz="225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Page Title</a:t>
            </a:r>
          </a:p>
        </p:txBody>
      </p:sp>
      <p:sp>
        <p:nvSpPr>
          <p:cNvPr id="13" name="Text Placeholder 11">
            <a:extLst>
              <a:ext uri="{FF2B5EF4-FFF2-40B4-BE49-F238E27FC236}">
                <a16:creationId xmlns:a16="http://schemas.microsoft.com/office/drawing/2014/main" id="{2E1D5FB1-6523-35BC-D888-0047E262787E}"/>
              </a:ext>
            </a:extLst>
          </p:cNvPr>
          <p:cNvSpPr>
            <a:spLocks noGrp="1"/>
          </p:cNvSpPr>
          <p:nvPr>
            <p:ph type="body" sz="quarter" idx="22" hasCustomPrompt="1"/>
          </p:nvPr>
        </p:nvSpPr>
        <p:spPr>
          <a:xfrm>
            <a:off x="310437" y="684127"/>
            <a:ext cx="3684748" cy="216983"/>
          </a:xfrm>
          <a:prstGeom prst="rect">
            <a:avLst/>
          </a:prstGeom>
        </p:spPr>
        <p:txBody>
          <a:bodyPr>
            <a:noAutofit/>
          </a:bodyPr>
          <a:lstStyle>
            <a:lvl1pPr marL="0" indent="0">
              <a:lnSpc>
                <a:spcPct val="110000"/>
              </a:lnSpc>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Sub header</a:t>
            </a:r>
          </a:p>
        </p:txBody>
      </p:sp>
      <p:sp>
        <p:nvSpPr>
          <p:cNvPr id="3" name="Text Placeholder 11">
            <a:extLst>
              <a:ext uri="{FF2B5EF4-FFF2-40B4-BE49-F238E27FC236}">
                <a16:creationId xmlns:a16="http://schemas.microsoft.com/office/drawing/2014/main" id="{FBA357D1-B85B-5E43-48BE-75FF66F9019B}"/>
              </a:ext>
            </a:extLst>
          </p:cNvPr>
          <p:cNvSpPr>
            <a:spLocks noGrp="1"/>
          </p:cNvSpPr>
          <p:nvPr>
            <p:ph type="body" sz="quarter" idx="15" hasCustomPrompt="1"/>
          </p:nvPr>
        </p:nvSpPr>
        <p:spPr>
          <a:xfrm>
            <a:off x="750829" y="2001505"/>
            <a:ext cx="3244355" cy="2280758"/>
          </a:xfrm>
          <a:prstGeom prst="rect">
            <a:avLst/>
          </a:prstGeom>
        </p:spPr>
        <p:txBody>
          <a:bodyPr>
            <a:noAutofit/>
          </a:bodyPr>
          <a:lstStyle>
            <a:lvl1pPr marL="214313" indent="-214313">
              <a:lnSpc>
                <a:spcPct val="110000"/>
              </a:lnSpc>
              <a:spcBef>
                <a:spcPts val="0"/>
              </a:spcBef>
              <a:spcAft>
                <a:spcPts val="450"/>
              </a:spcAft>
              <a:buFontTx/>
              <a:buBlip>
                <a:blip r:embed="rId3"/>
              </a:buBlip>
              <a:defRPr sz="1125"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Body copy goes here.</a:t>
            </a:r>
          </a:p>
        </p:txBody>
      </p:sp>
      <p:pic>
        <p:nvPicPr>
          <p:cNvPr id="4" name="Picture 3">
            <a:extLst>
              <a:ext uri="{FF2B5EF4-FFF2-40B4-BE49-F238E27FC236}">
                <a16:creationId xmlns:a16="http://schemas.microsoft.com/office/drawing/2014/main" id="{AE34CE98-E3B1-6061-EDE1-1BE86846C71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52257" y="4371976"/>
            <a:ext cx="1282493" cy="438147"/>
          </a:xfrm>
          <a:prstGeom prst="rect">
            <a:avLst/>
          </a:prstGeom>
        </p:spPr>
      </p:pic>
    </p:spTree>
    <p:extLst>
      <p:ext uri="{BB962C8B-B14F-4D97-AF65-F5344CB8AC3E}">
        <p14:creationId xmlns:p14="http://schemas.microsoft.com/office/powerpoint/2010/main" val="29760718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Pie Chart &amp; Copy - Blue">
    <p:bg>
      <p:bgPr>
        <a:blipFill dpi="0" rotWithShape="1">
          <a:blip r:embed="rId2" cstate="hqprint">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3" name="Picture 22" descr="Background pattern&#10;&#10;Description automatically generated">
            <a:extLst>
              <a:ext uri="{FF2B5EF4-FFF2-40B4-BE49-F238E27FC236}">
                <a16:creationId xmlns:a16="http://schemas.microsoft.com/office/drawing/2014/main" id="{C4C01CCF-0DB7-F246-ABF2-EC18516A0FB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0"/>
            <a:ext cx="4572000" cy="5143500"/>
          </a:xfrm>
          <a:prstGeom prst="rect">
            <a:avLst/>
          </a:prstGeom>
        </p:spPr>
      </p:pic>
      <p:sp>
        <p:nvSpPr>
          <p:cNvPr id="7" name="Round Single Corner of Rectangle 6">
            <a:extLst>
              <a:ext uri="{FF2B5EF4-FFF2-40B4-BE49-F238E27FC236}">
                <a16:creationId xmlns:a16="http://schemas.microsoft.com/office/drawing/2014/main" id="{CDACC711-C51A-FB4F-8AD7-5F9DB35F71F3}"/>
              </a:ext>
            </a:extLst>
          </p:cNvPr>
          <p:cNvSpPr/>
          <p:nvPr/>
        </p:nvSpPr>
        <p:spPr>
          <a:xfrm flipV="1">
            <a:off x="4572000" y="0"/>
            <a:ext cx="4572000" cy="5143500"/>
          </a:xfrm>
          <a:prstGeom prst="round1Rect">
            <a:avLst>
              <a:gd name="adj" fmla="val 20797"/>
            </a:avLst>
          </a:prstGeom>
          <a:solidFill>
            <a:srgbClr val="0606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spcBef>
                <a:spcPts val="0"/>
              </a:spcBef>
              <a:spcAft>
                <a:spcPts val="450"/>
              </a:spcAft>
            </a:pPr>
            <a:endParaRPr lang="en-US" sz="1013"/>
          </a:p>
        </p:txBody>
      </p:sp>
      <p:sp>
        <p:nvSpPr>
          <p:cNvPr id="16" name="Text Placeholder 11">
            <a:extLst>
              <a:ext uri="{FF2B5EF4-FFF2-40B4-BE49-F238E27FC236}">
                <a16:creationId xmlns:a16="http://schemas.microsoft.com/office/drawing/2014/main" id="{481C071C-5A64-4146-A308-DE2C7FB11B85}"/>
              </a:ext>
            </a:extLst>
          </p:cNvPr>
          <p:cNvSpPr>
            <a:spLocks noGrp="1"/>
          </p:cNvSpPr>
          <p:nvPr>
            <p:ph type="body" sz="quarter" idx="12" hasCustomPrompt="1"/>
          </p:nvPr>
        </p:nvSpPr>
        <p:spPr>
          <a:xfrm>
            <a:off x="750829" y="1257501"/>
            <a:ext cx="3244355" cy="216983"/>
          </a:xfrm>
          <a:prstGeom prst="rect">
            <a:avLst/>
          </a:prstGeom>
        </p:spPr>
        <p:txBody>
          <a:bodyPr>
            <a:noAutofit/>
          </a:bodyPr>
          <a:lstStyle>
            <a:lvl1pPr marL="0" indent="0">
              <a:lnSpc>
                <a:spcPct val="110000"/>
              </a:lnSpc>
              <a:spcBef>
                <a:spcPts val="0"/>
              </a:spcBef>
              <a:spcAft>
                <a:spcPts val="450"/>
              </a:spcAft>
              <a:buFont typeface="Arial" panose="020B0604020202020204" pitchFamily="34" charset="0"/>
              <a:buNone/>
              <a:defRPr sz="135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Section title</a:t>
            </a:r>
          </a:p>
        </p:txBody>
      </p:sp>
      <p:sp>
        <p:nvSpPr>
          <p:cNvPr id="17" name="Text Placeholder 11">
            <a:extLst>
              <a:ext uri="{FF2B5EF4-FFF2-40B4-BE49-F238E27FC236}">
                <a16:creationId xmlns:a16="http://schemas.microsoft.com/office/drawing/2014/main" id="{460542D6-22F5-6141-8C6F-6937620487FD}"/>
              </a:ext>
            </a:extLst>
          </p:cNvPr>
          <p:cNvSpPr>
            <a:spLocks noGrp="1"/>
          </p:cNvSpPr>
          <p:nvPr>
            <p:ph type="body" sz="quarter" idx="14" hasCustomPrompt="1"/>
          </p:nvPr>
        </p:nvSpPr>
        <p:spPr>
          <a:xfrm>
            <a:off x="750829" y="1570103"/>
            <a:ext cx="3244355" cy="372600"/>
          </a:xfrm>
          <a:prstGeom prst="rect">
            <a:avLst/>
          </a:prstGeom>
        </p:spPr>
        <p:txBody>
          <a:bodyPr>
            <a:noAutofit/>
          </a:bodyPr>
          <a:lstStyle>
            <a:lvl1pPr marL="0" indent="0">
              <a:lnSpc>
                <a:spcPct val="110000"/>
              </a:lnSpc>
              <a:spcBef>
                <a:spcPts val="0"/>
              </a:spcBef>
              <a:spcAft>
                <a:spcPts val="450"/>
              </a:spcAft>
              <a:buFont typeface="Arial" panose="020B0604020202020204" pitchFamily="34" charset="0"/>
              <a:buNone/>
              <a:defRPr sz="1125"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Body copy goes here.</a:t>
            </a:r>
          </a:p>
        </p:txBody>
      </p:sp>
      <p:sp>
        <p:nvSpPr>
          <p:cNvPr id="22" name="TextBox 21">
            <a:extLst>
              <a:ext uri="{FF2B5EF4-FFF2-40B4-BE49-F238E27FC236}">
                <a16:creationId xmlns:a16="http://schemas.microsoft.com/office/drawing/2014/main" id="{EAD9D407-A97D-E17E-DBFA-25ABF15C9A31}"/>
              </a:ext>
            </a:extLst>
          </p:cNvPr>
          <p:cNvSpPr txBox="1"/>
          <p:nvPr/>
        </p:nvSpPr>
        <p:spPr>
          <a:xfrm>
            <a:off x="8636794" y="4870219"/>
            <a:ext cx="474188" cy="265457"/>
          </a:xfrm>
          <a:prstGeom prst="rect">
            <a:avLst/>
          </a:prstGeom>
          <a:noFill/>
        </p:spPr>
        <p:txBody>
          <a:bodyPr wrap="square" rtlCol="0">
            <a:spAutoFit/>
          </a:bodyPr>
          <a:lstStyle/>
          <a:p>
            <a:pPr algn="r"/>
            <a:fld id="{323858C3-E774-4B3F-8AA9-3979BAFA574F}" type="slidenum">
              <a:rPr lang="en-GB" sz="1125" smtClean="0">
                <a:solidFill>
                  <a:srgbClr val="060645"/>
                </a:solidFill>
                <a:latin typeface="Poppins" panose="00000500000000000000" pitchFamily="50" charset="0"/>
                <a:cs typeface="Poppins" panose="00000500000000000000" pitchFamily="50" charset="0"/>
              </a:rPr>
              <a:t>‹#›</a:t>
            </a:fld>
            <a:endParaRPr lang="en-GB" sz="1125" dirty="0">
              <a:solidFill>
                <a:srgbClr val="060645"/>
              </a:solidFill>
              <a:latin typeface="Poppins" panose="00000500000000000000" pitchFamily="50" charset="0"/>
              <a:cs typeface="Poppins" panose="00000500000000000000" pitchFamily="50" charset="0"/>
            </a:endParaRPr>
          </a:p>
        </p:txBody>
      </p:sp>
      <p:sp>
        <p:nvSpPr>
          <p:cNvPr id="12" name="Text Placeholder 11">
            <a:extLst>
              <a:ext uri="{FF2B5EF4-FFF2-40B4-BE49-F238E27FC236}">
                <a16:creationId xmlns:a16="http://schemas.microsoft.com/office/drawing/2014/main" id="{DEF331A0-8630-D550-918D-B67681D6E481}"/>
              </a:ext>
            </a:extLst>
          </p:cNvPr>
          <p:cNvSpPr>
            <a:spLocks noGrp="1"/>
          </p:cNvSpPr>
          <p:nvPr>
            <p:ph type="body" sz="quarter" idx="21" hasCustomPrompt="1"/>
          </p:nvPr>
        </p:nvSpPr>
        <p:spPr>
          <a:xfrm>
            <a:off x="310437" y="303498"/>
            <a:ext cx="3684748" cy="372871"/>
          </a:xfrm>
          <a:prstGeom prst="rect">
            <a:avLst/>
          </a:prstGeom>
        </p:spPr>
        <p:txBody>
          <a:bodyPr>
            <a:noAutofit/>
          </a:bodyPr>
          <a:lstStyle>
            <a:lvl1pPr marL="0" indent="0">
              <a:lnSpc>
                <a:spcPct val="110000"/>
              </a:lnSpc>
              <a:buNone/>
              <a:defRPr sz="225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Page Title</a:t>
            </a:r>
          </a:p>
        </p:txBody>
      </p:sp>
      <p:sp>
        <p:nvSpPr>
          <p:cNvPr id="13" name="Text Placeholder 11">
            <a:extLst>
              <a:ext uri="{FF2B5EF4-FFF2-40B4-BE49-F238E27FC236}">
                <a16:creationId xmlns:a16="http://schemas.microsoft.com/office/drawing/2014/main" id="{2E1D5FB1-6523-35BC-D888-0047E262787E}"/>
              </a:ext>
            </a:extLst>
          </p:cNvPr>
          <p:cNvSpPr>
            <a:spLocks noGrp="1"/>
          </p:cNvSpPr>
          <p:nvPr>
            <p:ph type="body" sz="quarter" idx="22" hasCustomPrompt="1"/>
          </p:nvPr>
        </p:nvSpPr>
        <p:spPr>
          <a:xfrm>
            <a:off x="310437" y="684127"/>
            <a:ext cx="3684748" cy="216983"/>
          </a:xfrm>
          <a:prstGeom prst="rect">
            <a:avLst/>
          </a:prstGeom>
        </p:spPr>
        <p:txBody>
          <a:bodyPr>
            <a:noAutofit/>
          </a:bodyPr>
          <a:lstStyle>
            <a:lvl1pPr marL="0" indent="0">
              <a:lnSpc>
                <a:spcPct val="110000"/>
              </a:lnSpc>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Sub header</a:t>
            </a:r>
          </a:p>
        </p:txBody>
      </p:sp>
      <p:sp>
        <p:nvSpPr>
          <p:cNvPr id="3" name="Text Placeholder 11">
            <a:extLst>
              <a:ext uri="{FF2B5EF4-FFF2-40B4-BE49-F238E27FC236}">
                <a16:creationId xmlns:a16="http://schemas.microsoft.com/office/drawing/2014/main" id="{93273484-F508-2B81-CCEE-DC47E2E8AA65}"/>
              </a:ext>
            </a:extLst>
          </p:cNvPr>
          <p:cNvSpPr>
            <a:spLocks noGrp="1"/>
          </p:cNvSpPr>
          <p:nvPr>
            <p:ph type="body" sz="quarter" idx="15" hasCustomPrompt="1"/>
          </p:nvPr>
        </p:nvSpPr>
        <p:spPr>
          <a:xfrm>
            <a:off x="750829" y="2001505"/>
            <a:ext cx="3244355" cy="2280758"/>
          </a:xfrm>
          <a:prstGeom prst="rect">
            <a:avLst/>
          </a:prstGeom>
        </p:spPr>
        <p:txBody>
          <a:bodyPr>
            <a:noAutofit/>
          </a:bodyPr>
          <a:lstStyle>
            <a:lvl1pPr marL="214313" indent="-214313">
              <a:lnSpc>
                <a:spcPct val="110000"/>
              </a:lnSpc>
              <a:spcBef>
                <a:spcPts val="0"/>
              </a:spcBef>
              <a:spcAft>
                <a:spcPts val="450"/>
              </a:spcAft>
              <a:buFontTx/>
              <a:buBlip>
                <a:blip r:embed="rId4"/>
              </a:buBlip>
              <a:defRPr sz="1125"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Body copy goes here.</a:t>
            </a:r>
          </a:p>
        </p:txBody>
      </p:sp>
      <p:pic>
        <p:nvPicPr>
          <p:cNvPr id="4" name="Picture 3">
            <a:extLst>
              <a:ext uri="{FF2B5EF4-FFF2-40B4-BE49-F238E27FC236}">
                <a16:creationId xmlns:a16="http://schemas.microsoft.com/office/drawing/2014/main" id="{5C790601-4580-5ADA-F52F-147800921BD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52257" y="4371976"/>
            <a:ext cx="1282493" cy="438147"/>
          </a:xfrm>
          <a:prstGeom prst="rect">
            <a:avLst/>
          </a:prstGeom>
        </p:spPr>
      </p:pic>
    </p:spTree>
    <p:extLst>
      <p:ext uri="{BB962C8B-B14F-4D97-AF65-F5344CB8AC3E}">
        <p14:creationId xmlns:p14="http://schemas.microsoft.com/office/powerpoint/2010/main" val="42595519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Pie Chart &amp; Copy - Green">
    <p:bg>
      <p:bgPr>
        <a:blipFill dpi="0" rotWithShape="1">
          <a:blip r:embed="rId2" cstate="hqprint">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F2C2B24-B59D-4045-B95F-60BA9A016951}"/>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0" y="0"/>
            <a:ext cx="4572000" cy="5143500"/>
          </a:xfrm>
          <a:prstGeom prst="rect">
            <a:avLst/>
          </a:prstGeom>
        </p:spPr>
      </p:pic>
      <p:sp>
        <p:nvSpPr>
          <p:cNvPr id="15" name="Round Single Corner of Rectangle 6">
            <a:extLst>
              <a:ext uri="{FF2B5EF4-FFF2-40B4-BE49-F238E27FC236}">
                <a16:creationId xmlns:a16="http://schemas.microsoft.com/office/drawing/2014/main" id="{52BFE576-A66B-7FC2-2AF8-D9E087E5F717}"/>
              </a:ext>
            </a:extLst>
          </p:cNvPr>
          <p:cNvSpPr/>
          <p:nvPr/>
        </p:nvSpPr>
        <p:spPr>
          <a:xfrm flipV="1">
            <a:off x="4572000" y="0"/>
            <a:ext cx="4572000" cy="5143500"/>
          </a:xfrm>
          <a:prstGeom prst="round1Rect">
            <a:avLst>
              <a:gd name="adj" fmla="val 20797"/>
            </a:avLst>
          </a:prstGeom>
          <a:solidFill>
            <a:srgbClr val="0606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spcBef>
                <a:spcPts val="0"/>
              </a:spcBef>
              <a:spcAft>
                <a:spcPts val="450"/>
              </a:spcAft>
            </a:pPr>
            <a:endParaRPr lang="en-US" sz="1013"/>
          </a:p>
        </p:txBody>
      </p:sp>
      <p:sp>
        <p:nvSpPr>
          <p:cNvPr id="28" name="Text Placeholder 11">
            <a:extLst>
              <a:ext uri="{FF2B5EF4-FFF2-40B4-BE49-F238E27FC236}">
                <a16:creationId xmlns:a16="http://schemas.microsoft.com/office/drawing/2014/main" id="{D86881BD-54AC-7487-0941-5BB9151601CA}"/>
              </a:ext>
            </a:extLst>
          </p:cNvPr>
          <p:cNvSpPr>
            <a:spLocks noGrp="1"/>
          </p:cNvSpPr>
          <p:nvPr>
            <p:ph type="body" sz="quarter" idx="12" hasCustomPrompt="1"/>
          </p:nvPr>
        </p:nvSpPr>
        <p:spPr>
          <a:xfrm>
            <a:off x="750829" y="1257501"/>
            <a:ext cx="3244355" cy="216983"/>
          </a:xfrm>
          <a:prstGeom prst="rect">
            <a:avLst/>
          </a:prstGeom>
        </p:spPr>
        <p:txBody>
          <a:bodyPr>
            <a:noAutofit/>
          </a:bodyPr>
          <a:lstStyle>
            <a:lvl1pPr marL="0" indent="0">
              <a:lnSpc>
                <a:spcPct val="110000"/>
              </a:lnSpc>
              <a:spcBef>
                <a:spcPts val="0"/>
              </a:spcBef>
              <a:spcAft>
                <a:spcPts val="450"/>
              </a:spcAft>
              <a:buFont typeface="Arial" panose="020B0604020202020204" pitchFamily="34" charset="0"/>
              <a:buNone/>
              <a:defRPr sz="135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Section title</a:t>
            </a:r>
          </a:p>
        </p:txBody>
      </p:sp>
      <p:sp>
        <p:nvSpPr>
          <p:cNvPr id="29" name="Text Placeholder 11">
            <a:extLst>
              <a:ext uri="{FF2B5EF4-FFF2-40B4-BE49-F238E27FC236}">
                <a16:creationId xmlns:a16="http://schemas.microsoft.com/office/drawing/2014/main" id="{4D97A87F-8E6A-F78D-2518-1700657A7FBA}"/>
              </a:ext>
            </a:extLst>
          </p:cNvPr>
          <p:cNvSpPr>
            <a:spLocks noGrp="1"/>
          </p:cNvSpPr>
          <p:nvPr>
            <p:ph type="body" sz="quarter" idx="14" hasCustomPrompt="1"/>
          </p:nvPr>
        </p:nvSpPr>
        <p:spPr>
          <a:xfrm>
            <a:off x="750829" y="1570103"/>
            <a:ext cx="3244355" cy="372600"/>
          </a:xfrm>
          <a:prstGeom prst="rect">
            <a:avLst/>
          </a:prstGeom>
        </p:spPr>
        <p:txBody>
          <a:bodyPr>
            <a:noAutofit/>
          </a:bodyPr>
          <a:lstStyle>
            <a:lvl1pPr marL="0" indent="0">
              <a:lnSpc>
                <a:spcPct val="110000"/>
              </a:lnSpc>
              <a:spcBef>
                <a:spcPts val="0"/>
              </a:spcBef>
              <a:spcAft>
                <a:spcPts val="450"/>
              </a:spcAft>
              <a:buFont typeface="Arial" panose="020B0604020202020204" pitchFamily="34" charset="0"/>
              <a:buNone/>
              <a:defRPr sz="1125"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Body copy goes here.</a:t>
            </a:r>
          </a:p>
        </p:txBody>
      </p:sp>
      <p:sp>
        <p:nvSpPr>
          <p:cNvPr id="33" name="TextBox 32">
            <a:extLst>
              <a:ext uri="{FF2B5EF4-FFF2-40B4-BE49-F238E27FC236}">
                <a16:creationId xmlns:a16="http://schemas.microsoft.com/office/drawing/2014/main" id="{02B87BCE-4110-4945-8965-86EF471BD5CF}"/>
              </a:ext>
            </a:extLst>
          </p:cNvPr>
          <p:cNvSpPr txBox="1"/>
          <p:nvPr/>
        </p:nvSpPr>
        <p:spPr>
          <a:xfrm>
            <a:off x="8636794" y="4870219"/>
            <a:ext cx="474188" cy="265457"/>
          </a:xfrm>
          <a:prstGeom prst="rect">
            <a:avLst/>
          </a:prstGeom>
          <a:noFill/>
        </p:spPr>
        <p:txBody>
          <a:bodyPr wrap="square" rtlCol="0">
            <a:spAutoFit/>
          </a:bodyPr>
          <a:lstStyle/>
          <a:p>
            <a:pPr algn="r"/>
            <a:fld id="{323858C3-E774-4B3F-8AA9-3979BAFA574F}" type="slidenum">
              <a:rPr lang="en-GB" sz="1125" smtClean="0">
                <a:solidFill>
                  <a:srgbClr val="060645"/>
                </a:solidFill>
                <a:latin typeface="Poppins" panose="00000500000000000000" pitchFamily="50" charset="0"/>
                <a:cs typeface="Poppins" panose="00000500000000000000" pitchFamily="50" charset="0"/>
              </a:rPr>
              <a:t>‹#›</a:t>
            </a:fld>
            <a:endParaRPr lang="en-GB" sz="1125" dirty="0">
              <a:solidFill>
                <a:srgbClr val="060645"/>
              </a:solidFill>
              <a:latin typeface="Poppins" panose="00000500000000000000" pitchFamily="50" charset="0"/>
              <a:cs typeface="Poppins" panose="00000500000000000000" pitchFamily="50" charset="0"/>
            </a:endParaRPr>
          </a:p>
        </p:txBody>
      </p:sp>
      <p:sp>
        <p:nvSpPr>
          <p:cNvPr id="12" name="Text Placeholder 11">
            <a:extLst>
              <a:ext uri="{FF2B5EF4-FFF2-40B4-BE49-F238E27FC236}">
                <a16:creationId xmlns:a16="http://schemas.microsoft.com/office/drawing/2014/main" id="{45EC8079-8BCF-9E9A-455F-1A5CAC815545}"/>
              </a:ext>
            </a:extLst>
          </p:cNvPr>
          <p:cNvSpPr>
            <a:spLocks noGrp="1"/>
          </p:cNvSpPr>
          <p:nvPr>
            <p:ph type="body" sz="quarter" idx="21" hasCustomPrompt="1"/>
          </p:nvPr>
        </p:nvSpPr>
        <p:spPr>
          <a:xfrm>
            <a:off x="310437" y="303498"/>
            <a:ext cx="3684748" cy="372871"/>
          </a:xfrm>
          <a:prstGeom prst="rect">
            <a:avLst/>
          </a:prstGeom>
        </p:spPr>
        <p:txBody>
          <a:bodyPr>
            <a:noAutofit/>
          </a:bodyPr>
          <a:lstStyle>
            <a:lvl1pPr marL="0" indent="0">
              <a:lnSpc>
                <a:spcPct val="110000"/>
              </a:lnSpc>
              <a:buNone/>
              <a:defRPr sz="225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Page Title</a:t>
            </a:r>
          </a:p>
        </p:txBody>
      </p:sp>
      <p:sp>
        <p:nvSpPr>
          <p:cNvPr id="13" name="Text Placeholder 11">
            <a:extLst>
              <a:ext uri="{FF2B5EF4-FFF2-40B4-BE49-F238E27FC236}">
                <a16:creationId xmlns:a16="http://schemas.microsoft.com/office/drawing/2014/main" id="{FE5E9D17-411D-CACE-6EE7-57DAEF36B315}"/>
              </a:ext>
            </a:extLst>
          </p:cNvPr>
          <p:cNvSpPr>
            <a:spLocks noGrp="1"/>
          </p:cNvSpPr>
          <p:nvPr>
            <p:ph type="body" sz="quarter" idx="22" hasCustomPrompt="1"/>
          </p:nvPr>
        </p:nvSpPr>
        <p:spPr>
          <a:xfrm>
            <a:off x="310437" y="684127"/>
            <a:ext cx="3684748" cy="216983"/>
          </a:xfrm>
          <a:prstGeom prst="rect">
            <a:avLst/>
          </a:prstGeom>
        </p:spPr>
        <p:txBody>
          <a:bodyPr>
            <a:noAutofit/>
          </a:bodyPr>
          <a:lstStyle>
            <a:lvl1pPr marL="0" indent="0">
              <a:lnSpc>
                <a:spcPct val="110000"/>
              </a:lnSpc>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Sub header</a:t>
            </a:r>
          </a:p>
        </p:txBody>
      </p:sp>
      <p:sp>
        <p:nvSpPr>
          <p:cNvPr id="3" name="Text Placeholder 11">
            <a:extLst>
              <a:ext uri="{FF2B5EF4-FFF2-40B4-BE49-F238E27FC236}">
                <a16:creationId xmlns:a16="http://schemas.microsoft.com/office/drawing/2014/main" id="{618EF7DC-1E5C-B9D3-A788-F0B8F2A68CC1}"/>
              </a:ext>
            </a:extLst>
          </p:cNvPr>
          <p:cNvSpPr>
            <a:spLocks noGrp="1"/>
          </p:cNvSpPr>
          <p:nvPr>
            <p:ph type="body" sz="quarter" idx="15" hasCustomPrompt="1"/>
          </p:nvPr>
        </p:nvSpPr>
        <p:spPr>
          <a:xfrm>
            <a:off x="750829" y="2001505"/>
            <a:ext cx="3244355" cy="2280758"/>
          </a:xfrm>
          <a:prstGeom prst="rect">
            <a:avLst/>
          </a:prstGeom>
        </p:spPr>
        <p:txBody>
          <a:bodyPr>
            <a:noAutofit/>
          </a:bodyPr>
          <a:lstStyle>
            <a:lvl1pPr marL="214313" indent="-214313">
              <a:lnSpc>
                <a:spcPct val="110000"/>
              </a:lnSpc>
              <a:spcBef>
                <a:spcPts val="0"/>
              </a:spcBef>
              <a:spcAft>
                <a:spcPts val="450"/>
              </a:spcAft>
              <a:buFontTx/>
              <a:buBlip>
                <a:blip r:embed="rId4"/>
              </a:buBlip>
              <a:defRPr sz="1125"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Body copy goes here.</a:t>
            </a:r>
          </a:p>
        </p:txBody>
      </p:sp>
      <p:pic>
        <p:nvPicPr>
          <p:cNvPr id="4" name="Picture 3">
            <a:extLst>
              <a:ext uri="{FF2B5EF4-FFF2-40B4-BE49-F238E27FC236}">
                <a16:creationId xmlns:a16="http://schemas.microsoft.com/office/drawing/2014/main" id="{BB586181-7C71-E362-374D-D81E521D3DF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52257" y="4371976"/>
            <a:ext cx="1282493" cy="438147"/>
          </a:xfrm>
          <a:prstGeom prst="rect">
            <a:avLst/>
          </a:prstGeom>
        </p:spPr>
      </p:pic>
    </p:spTree>
    <p:extLst>
      <p:ext uri="{BB962C8B-B14F-4D97-AF65-F5344CB8AC3E}">
        <p14:creationId xmlns:p14="http://schemas.microsoft.com/office/powerpoint/2010/main" val="37713927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Pie Chart &amp; Copy - Purple">
    <p:bg>
      <p:bgPr>
        <a:blipFill dpi="0" rotWithShape="1">
          <a:blip r:embed="rId2" cstate="hqprint">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770BCA8-BFE1-BD4C-8A2B-F873ACAEF21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38895" r="11053"/>
          <a:stretch/>
        </p:blipFill>
        <p:spPr>
          <a:xfrm>
            <a:off x="0" y="0"/>
            <a:ext cx="4572000" cy="5143500"/>
          </a:xfrm>
          <a:prstGeom prst="rect">
            <a:avLst/>
          </a:prstGeom>
        </p:spPr>
      </p:pic>
      <p:sp>
        <p:nvSpPr>
          <p:cNvPr id="14" name="Round Single Corner of Rectangle 6">
            <a:extLst>
              <a:ext uri="{FF2B5EF4-FFF2-40B4-BE49-F238E27FC236}">
                <a16:creationId xmlns:a16="http://schemas.microsoft.com/office/drawing/2014/main" id="{5EE03332-6A33-A4DC-1B53-C8E0ED83CF34}"/>
              </a:ext>
            </a:extLst>
          </p:cNvPr>
          <p:cNvSpPr/>
          <p:nvPr/>
        </p:nvSpPr>
        <p:spPr>
          <a:xfrm flipV="1">
            <a:off x="4572000" y="0"/>
            <a:ext cx="4572000" cy="5143500"/>
          </a:xfrm>
          <a:prstGeom prst="round1Rect">
            <a:avLst>
              <a:gd name="adj" fmla="val 20797"/>
            </a:avLst>
          </a:prstGeom>
          <a:solidFill>
            <a:srgbClr val="0606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spcBef>
                <a:spcPts val="0"/>
              </a:spcBef>
              <a:spcAft>
                <a:spcPts val="450"/>
              </a:spcAft>
            </a:pPr>
            <a:endParaRPr lang="en-US" sz="1013"/>
          </a:p>
        </p:txBody>
      </p:sp>
      <p:sp>
        <p:nvSpPr>
          <p:cNvPr id="28" name="Text Placeholder 11">
            <a:extLst>
              <a:ext uri="{FF2B5EF4-FFF2-40B4-BE49-F238E27FC236}">
                <a16:creationId xmlns:a16="http://schemas.microsoft.com/office/drawing/2014/main" id="{92594254-34B5-3D2F-8C9E-B4CF5619E4EB}"/>
              </a:ext>
            </a:extLst>
          </p:cNvPr>
          <p:cNvSpPr>
            <a:spLocks noGrp="1"/>
          </p:cNvSpPr>
          <p:nvPr>
            <p:ph type="body" sz="quarter" idx="12" hasCustomPrompt="1"/>
          </p:nvPr>
        </p:nvSpPr>
        <p:spPr>
          <a:xfrm>
            <a:off x="750829" y="1257501"/>
            <a:ext cx="3244355" cy="216983"/>
          </a:xfrm>
          <a:prstGeom prst="rect">
            <a:avLst/>
          </a:prstGeom>
        </p:spPr>
        <p:txBody>
          <a:bodyPr>
            <a:noAutofit/>
          </a:bodyPr>
          <a:lstStyle>
            <a:lvl1pPr marL="0" indent="0">
              <a:lnSpc>
                <a:spcPct val="110000"/>
              </a:lnSpc>
              <a:spcBef>
                <a:spcPts val="0"/>
              </a:spcBef>
              <a:spcAft>
                <a:spcPts val="450"/>
              </a:spcAft>
              <a:buFont typeface="Arial" panose="020B0604020202020204" pitchFamily="34" charset="0"/>
              <a:buNone/>
              <a:defRPr sz="135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Section title</a:t>
            </a:r>
          </a:p>
        </p:txBody>
      </p:sp>
      <p:sp>
        <p:nvSpPr>
          <p:cNvPr id="29" name="Text Placeholder 11">
            <a:extLst>
              <a:ext uri="{FF2B5EF4-FFF2-40B4-BE49-F238E27FC236}">
                <a16:creationId xmlns:a16="http://schemas.microsoft.com/office/drawing/2014/main" id="{61CFF534-4266-FB7E-ECB3-915EBA7E4778}"/>
              </a:ext>
            </a:extLst>
          </p:cNvPr>
          <p:cNvSpPr>
            <a:spLocks noGrp="1"/>
          </p:cNvSpPr>
          <p:nvPr>
            <p:ph type="body" sz="quarter" idx="14" hasCustomPrompt="1"/>
          </p:nvPr>
        </p:nvSpPr>
        <p:spPr>
          <a:xfrm>
            <a:off x="750829" y="1570103"/>
            <a:ext cx="3244355" cy="372600"/>
          </a:xfrm>
          <a:prstGeom prst="rect">
            <a:avLst/>
          </a:prstGeom>
        </p:spPr>
        <p:txBody>
          <a:bodyPr>
            <a:noAutofit/>
          </a:bodyPr>
          <a:lstStyle>
            <a:lvl1pPr marL="0" indent="0">
              <a:lnSpc>
                <a:spcPct val="110000"/>
              </a:lnSpc>
              <a:spcBef>
                <a:spcPts val="0"/>
              </a:spcBef>
              <a:spcAft>
                <a:spcPts val="450"/>
              </a:spcAft>
              <a:buFont typeface="Arial" panose="020B0604020202020204" pitchFamily="34" charset="0"/>
              <a:buNone/>
              <a:defRPr sz="1125"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Body copy goes here.</a:t>
            </a:r>
          </a:p>
        </p:txBody>
      </p:sp>
      <p:sp>
        <p:nvSpPr>
          <p:cNvPr id="33" name="TextBox 32">
            <a:extLst>
              <a:ext uri="{FF2B5EF4-FFF2-40B4-BE49-F238E27FC236}">
                <a16:creationId xmlns:a16="http://schemas.microsoft.com/office/drawing/2014/main" id="{8C870DDD-0474-0E67-8EE1-F6A7B942272B}"/>
              </a:ext>
            </a:extLst>
          </p:cNvPr>
          <p:cNvSpPr txBox="1"/>
          <p:nvPr/>
        </p:nvSpPr>
        <p:spPr>
          <a:xfrm>
            <a:off x="8636794" y="4870219"/>
            <a:ext cx="474188" cy="265457"/>
          </a:xfrm>
          <a:prstGeom prst="rect">
            <a:avLst/>
          </a:prstGeom>
          <a:noFill/>
        </p:spPr>
        <p:txBody>
          <a:bodyPr wrap="square" rtlCol="0">
            <a:spAutoFit/>
          </a:bodyPr>
          <a:lstStyle/>
          <a:p>
            <a:pPr algn="r"/>
            <a:fld id="{323858C3-E774-4B3F-8AA9-3979BAFA574F}" type="slidenum">
              <a:rPr lang="en-GB" sz="1125" smtClean="0">
                <a:solidFill>
                  <a:srgbClr val="060645"/>
                </a:solidFill>
                <a:latin typeface="Poppins" panose="00000500000000000000" pitchFamily="50" charset="0"/>
                <a:cs typeface="Poppins" panose="00000500000000000000" pitchFamily="50" charset="0"/>
              </a:rPr>
              <a:t>‹#›</a:t>
            </a:fld>
            <a:endParaRPr lang="en-GB" sz="1125" dirty="0">
              <a:solidFill>
                <a:srgbClr val="060645"/>
              </a:solidFill>
              <a:latin typeface="Poppins" panose="00000500000000000000" pitchFamily="50" charset="0"/>
              <a:cs typeface="Poppins" panose="00000500000000000000" pitchFamily="50" charset="0"/>
            </a:endParaRPr>
          </a:p>
        </p:txBody>
      </p:sp>
      <p:sp>
        <p:nvSpPr>
          <p:cNvPr id="12" name="Text Placeholder 11">
            <a:extLst>
              <a:ext uri="{FF2B5EF4-FFF2-40B4-BE49-F238E27FC236}">
                <a16:creationId xmlns:a16="http://schemas.microsoft.com/office/drawing/2014/main" id="{AE9ED43E-DEDD-8388-30B6-DA88176A2417}"/>
              </a:ext>
            </a:extLst>
          </p:cNvPr>
          <p:cNvSpPr>
            <a:spLocks noGrp="1"/>
          </p:cNvSpPr>
          <p:nvPr>
            <p:ph type="body" sz="quarter" idx="21" hasCustomPrompt="1"/>
          </p:nvPr>
        </p:nvSpPr>
        <p:spPr>
          <a:xfrm>
            <a:off x="310437" y="303498"/>
            <a:ext cx="3684748" cy="372871"/>
          </a:xfrm>
          <a:prstGeom prst="rect">
            <a:avLst/>
          </a:prstGeom>
        </p:spPr>
        <p:txBody>
          <a:bodyPr>
            <a:noAutofit/>
          </a:bodyPr>
          <a:lstStyle>
            <a:lvl1pPr marL="0" indent="0">
              <a:lnSpc>
                <a:spcPct val="110000"/>
              </a:lnSpc>
              <a:buNone/>
              <a:defRPr sz="225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Page Title</a:t>
            </a:r>
          </a:p>
        </p:txBody>
      </p:sp>
      <p:sp>
        <p:nvSpPr>
          <p:cNvPr id="13" name="Text Placeholder 11">
            <a:extLst>
              <a:ext uri="{FF2B5EF4-FFF2-40B4-BE49-F238E27FC236}">
                <a16:creationId xmlns:a16="http://schemas.microsoft.com/office/drawing/2014/main" id="{C195E836-04B5-EA96-187B-20C706FCC954}"/>
              </a:ext>
            </a:extLst>
          </p:cNvPr>
          <p:cNvSpPr>
            <a:spLocks noGrp="1"/>
          </p:cNvSpPr>
          <p:nvPr>
            <p:ph type="body" sz="quarter" idx="22" hasCustomPrompt="1"/>
          </p:nvPr>
        </p:nvSpPr>
        <p:spPr>
          <a:xfrm>
            <a:off x="310437" y="684127"/>
            <a:ext cx="3684748" cy="216983"/>
          </a:xfrm>
          <a:prstGeom prst="rect">
            <a:avLst/>
          </a:prstGeom>
        </p:spPr>
        <p:txBody>
          <a:bodyPr>
            <a:noAutofit/>
          </a:bodyPr>
          <a:lstStyle>
            <a:lvl1pPr marL="0" indent="0">
              <a:lnSpc>
                <a:spcPct val="110000"/>
              </a:lnSpc>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Sub header</a:t>
            </a:r>
          </a:p>
        </p:txBody>
      </p:sp>
      <p:sp>
        <p:nvSpPr>
          <p:cNvPr id="3" name="Text Placeholder 11">
            <a:extLst>
              <a:ext uri="{FF2B5EF4-FFF2-40B4-BE49-F238E27FC236}">
                <a16:creationId xmlns:a16="http://schemas.microsoft.com/office/drawing/2014/main" id="{AABAC910-D562-B43B-D4A6-4369B25191CE}"/>
              </a:ext>
            </a:extLst>
          </p:cNvPr>
          <p:cNvSpPr>
            <a:spLocks noGrp="1"/>
          </p:cNvSpPr>
          <p:nvPr>
            <p:ph type="body" sz="quarter" idx="15" hasCustomPrompt="1"/>
          </p:nvPr>
        </p:nvSpPr>
        <p:spPr>
          <a:xfrm>
            <a:off x="750829" y="2001505"/>
            <a:ext cx="3244355" cy="2280758"/>
          </a:xfrm>
          <a:prstGeom prst="rect">
            <a:avLst/>
          </a:prstGeom>
        </p:spPr>
        <p:txBody>
          <a:bodyPr>
            <a:noAutofit/>
          </a:bodyPr>
          <a:lstStyle>
            <a:lvl1pPr marL="214313" indent="-214313">
              <a:lnSpc>
                <a:spcPct val="110000"/>
              </a:lnSpc>
              <a:spcBef>
                <a:spcPts val="0"/>
              </a:spcBef>
              <a:spcAft>
                <a:spcPts val="450"/>
              </a:spcAft>
              <a:buFontTx/>
              <a:buBlip>
                <a:blip r:embed="rId4"/>
              </a:buBlip>
              <a:defRPr sz="1125"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Body copy goes here.</a:t>
            </a:r>
          </a:p>
        </p:txBody>
      </p:sp>
      <p:pic>
        <p:nvPicPr>
          <p:cNvPr id="4" name="Picture 3">
            <a:extLst>
              <a:ext uri="{FF2B5EF4-FFF2-40B4-BE49-F238E27FC236}">
                <a16:creationId xmlns:a16="http://schemas.microsoft.com/office/drawing/2014/main" id="{8A8F8D57-D7F0-C0BA-B1AB-FA27880A45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52257" y="4371976"/>
            <a:ext cx="1282493" cy="438147"/>
          </a:xfrm>
          <a:prstGeom prst="rect">
            <a:avLst/>
          </a:prstGeom>
        </p:spPr>
      </p:pic>
    </p:spTree>
    <p:extLst>
      <p:ext uri="{BB962C8B-B14F-4D97-AF65-F5344CB8AC3E}">
        <p14:creationId xmlns:p14="http://schemas.microsoft.com/office/powerpoint/2010/main" val="38497337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Pie Chart &amp; Copy - Yellow">
    <p:bg>
      <p:bgPr>
        <a:blipFill dpi="0" rotWithShape="1">
          <a:blip r:embed="rId2" cstate="hqprint">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B697FB0-A487-634A-AFFC-B0FA0F10772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0"/>
            <a:ext cx="4572000" cy="5143500"/>
          </a:xfrm>
          <a:prstGeom prst="rect">
            <a:avLst/>
          </a:prstGeom>
        </p:spPr>
      </p:pic>
      <p:sp>
        <p:nvSpPr>
          <p:cNvPr id="15" name="Round Single Corner of Rectangle 6">
            <a:extLst>
              <a:ext uri="{FF2B5EF4-FFF2-40B4-BE49-F238E27FC236}">
                <a16:creationId xmlns:a16="http://schemas.microsoft.com/office/drawing/2014/main" id="{F81D5E62-54E8-91C1-B1DC-3631E16FFAEC}"/>
              </a:ext>
            </a:extLst>
          </p:cNvPr>
          <p:cNvSpPr/>
          <p:nvPr/>
        </p:nvSpPr>
        <p:spPr>
          <a:xfrm flipV="1">
            <a:off x="4572000" y="0"/>
            <a:ext cx="4572000" cy="5143500"/>
          </a:xfrm>
          <a:prstGeom prst="round1Rect">
            <a:avLst>
              <a:gd name="adj" fmla="val 20797"/>
            </a:avLst>
          </a:prstGeom>
          <a:solidFill>
            <a:srgbClr val="0606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spcBef>
                <a:spcPts val="0"/>
              </a:spcBef>
              <a:spcAft>
                <a:spcPts val="450"/>
              </a:spcAft>
            </a:pPr>
            <a:endParaRPr lang="en-US" sz="1013"/>
          </a:p>
        </p:txBody>
      </p:sp>
      <p:sp>
        <p:nvSpPr>
          <p:cNvPr id="28" name="Text Placeholder 11">
            <a:extLst>
              <a:ext uri="{FF2B5EF4-FFF2-40B4-BE49-F238E27FC236}">
                <a16:creationId xmlns:a16="http://schemas.microsoft.com/office/drawing/2014/main" id="{0AD0970C-6421-A42E-0F95-DCB033DB9EB2}"/>
              </a:ext>
            </a:extLst>
          </p:cNvPr>
          <p:cNvSpPr>
            <a:spLocks noGrp="1"/>
          </p:cNvSpPr>
          <p:nvPr>
            <p:ph type="body" sz="quarter" idx="12" hasCustomPrompt="1"/>
          </p:nvPr>
        </p:nvSpPr>
        <p:spPr>
          <a:xfrm>
            <a:off x="750829" y="1257501"/>
            <a:ext cx="3244355" cy="216983"/>
          </a:xfrm>
          <a:prstGeom prst="rect">
            <a:avLst/>
          </a:prstGeom>
        </p:spPr>
        <p:txBody>
          <a:bodyPr>
            <a:noAutofit/>
          </a:bodyPr>
          <a:lstStyle>
            <a:lvl1pPr marL="0" indent="0">
              <a:lnSpc>
                <a:spcPct val="110000"/>
              </a:lnSpc>
              <a:spcBef>
                <a:spcPts val="0"/>
              </a:spcBef>
              <a:spcAft>
                <a:spcPts val="450"/>
              </a:spcAft>
              <a:buFont typeface="Arial" panose="020B0604020202020204" pitchFamily="34" charset="0"/>
              <a:buNone/>
              <a:defRPr sz="135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Section title</a:t>
            </a:r>
          </a:p>
        </p:txBody>
      </p:sp>
      <p:sp>
        <p:nvSpPr>
          <p:cNvPr id="29" name="Text Placeholder 11">
            <a:extLst>
              <a:ext uri="{FF2B5EF4-FFF2-40B4-BE49-F238E27FC236}">
                <a16:creationId xmlns:a16="http://schemas.microsoft.com/office/drawing/2014/main" id="{66478310-0DF0-9183-8E4A-BBB12EE20402}"/>
              </a:ext>
            </a:extLst>
          </p:cNvPr>
          <p:cNvSpPr>
            <a:spLocks noGrp="1"/>
          </p:cNvSpPr>
          <p:nvPr>
            <p:ph type="body" sz="quarter" idx="14" hasCustomPrompt="1"/>
          </p:nvPr>
        </p:nvSpPr>
        <p:spPr>
          <a:xfrm>
            <a:off x="750829" y="1570103"/>
            <a:ext cx="3244355" cy="372600"/>
          </a:xfrm>
          <a:prstGeom prst="rect">
            <a:avLst/>
          </a:prstGeom>
        </p:spPr>
        <p:txBody>
          <a:bodyPr>
            <a:noAutofit/>
          </a:bodyPr>
          <a:lstStyle>
            <a:lvl1pPr marL="0" indent="0">
              <a:lnSpc>
                <a:spcPct val="110000"/>
              </a:lnSpc>
              <a:spcBef>
                <a:spcPts val="0"/>
              </a:spcBef>
              <a:spcAft>
                <a:spcPts val="450"/>
              </a:spcAft>
              <a:buFont typeface="Arial" panose="020B0604020202020204" pitchFamily="34" charset="0"/>
              <a:buNone/>
              <a:defRPr sz="1125"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Body copy goes here.</a:t>
            </a:r>
          </a:p>
        </p:txBody>
      </p:sp>
      <p:sp>
        <p:nvSpPr>
          <p:cNvPr id="33" name="TextBox 32">
            <a:extLst>
              <a:ext uri="{FF2B5EF4-FFF2-40B4-BE49-F238E27FC236}">
                <a16:creationId xmlns:a16="http://schemas.microsoft.com/office/drawing/2014/main" id="{05CD6409-287B-3038-1114-7628DCD1F307}"/>
              </a:ext>
            </a:extLst>
          </p:cNvPr>
          <p:cNvSpPr txBox="1"/>
          <p:nvPr/>
        </p:nvSpPr>
        <p:spPr>
          <a:xfrm>
            <a:off x="8636794" y="4870219"/>
            <a:ext cx="474188" cy="265457"/>
          </a:xfrm>
          <a:prstGeom prst="rect">
            <a:avLst/>
          </a:prstGeom>
          <a:noFill/>
        </p:spPr>
        <p:txBody>
          <a:bodyPr wrap="square" rtlCol="0">
            <a:spAutoFit/>
          </a:bodyPr>
          <a:lstStyle/>
          <a:p>
            <a:pPr algn="r"/>
            <a:fld id="{323858C3-E774-4B3F-8AA9-3979BAFA574F}" type="slidenum">
              <a:rPr lang="en-GB" sz="1125" smtClean="0">
                <a:solidFill>
                  <a:srgbClr val="060645"/>
                </a:solidFill>
                <a:latin typeface="Poppins" panose="00000500000000000000" pitchFamily="50" charset="0"/>
                <a:cs typeface="Poppins" panose="00000500000000000000" pitchFamily="50" charset="0"/>
              </a:rPr>
              <a:t>‹#›</a:t>
            </a:fld>
            <a:endParaRPr lang="en-GB" sz="1125" dirty="0">
              <a:solidFill>
                <a:srgbClr val="060645"/>
              </a:solidFill>
              <a:latin typeface="Poppins" panose="00000500000000000000" pitchFamily="50" charset="0"/>
              <a:cs typeface="Poppins" panose="00000500000000000000" pitchFamily="50" charset="0"/>
            </a:endParaRPr>
          </a:p>
        </p:txBody>
      </p:sp>
      <p:sp>
        <p:nvSpPr>
          <p:cNvPr id="12" name="Text Placeholder 11">
            <a:extLst>
              <a:ext uri="{FF2B5EF4-FFF2-40B4-BE49-F238E27FC236}">
                <a16:creationId xmlns:a16="http://schemas.microsoft.com/office/drawing/2014/main" id="{67A0FF1C-9422-2209-7C7A-E0A2D747B0D6}"/>
              </a:ext>
            </a:extLst>
          </p:cNvPr>
          <p:cNvSpPr>
            <a:spLocks noGrp="1"/>
          </p:cNvSpPr>
          <p:nvPr>
            <p:ph type="body" sz="quarter" idx="21" hasCustomPrompt="1"/>
          </p:nvPr>
        </p:nvSpPr>
        <p:spPr>
          <a:xfrm>
            <a:off x="310437" y="303498"/>
            <a:ext cx="3684748" cy="372871"/>
          </a:xfrm>
          <a:prstGeom prst="rect">
            <a:avLst/>
          </a:prstGeom>
        </p:spPr>
        <p:txBody>
          <a:bodyPr>
            <a:noAutofit/>
          </a:bodyPr>
          <a:lstStyle>
            <a:lvl1pPr marL="0" indent="0">
              <a:lnSpc>
                <a:spcPct val="110000"/>
              </a:lnSpc>
              <a:buNone/>
              <a:defRPr sz="225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Page Title</a:t>
            </a:r>
          </a:p>
        </p:txBody>
      </p:sp>
      <p:sp>
        <p:nvSpPr>
          <p:cNvPr id="13" name="Text Placeholder 11">
            <a:extLst>
              <a:ext uri="{FF2B5EF4-FFF2-40B4-BE49-F238E27FC236}">
                <a16:creationId xmlns:a16="http://schemas.microsoft.com/office/drawing/2014/main" id="{8F9F0D77-12CE-8ADC-96D3-AC1745EFF62B}"/>
              </a:ext>
            </a:extLst>
          </p:cNvPr>
          <p:cNvSpPr>
            <a:spLocks noGrp="1"/>
          </p:cNvSpPr>
          <p:nvPr>
            <p:ph type="body" sz="quarter" idx="22" hasCustomPrompt="1"/>
          </p:nvPr>
        </p:nvSpPr>
        <p:spPr>
          <a:xfrm>
            <a:off x="310437" y="684127"/>
            <a:ext cx="3684748" cy="216983"/>
          </a:xfrm>
          <a:prstGeom prst="rect">
            <a:avLst/>
          </a:prstGeom>
        </p:spPr>
        <p:txBody>
          <a:bodyPr>
            <a:noAutofit/>
          </a:bodyPr>
          <a:lstStyle>
            <a:lvl1pPr marL="0" indent="0">
              <a:lnSpc>
                <a:spcPct val="110000"/>
              </a:lnSpc>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Sub header</a:t>
            </a:r>
          </a:p>
        </p:txBody>
      </p:sp>
      <p:sp>
        <p:nvSpPr>
          <p:cNvPr id="3" name="Text Placeholder 11">
            <a:extLst>
              <a:ext uri="{FF2B5EF4-FFF2-40B4-BE49-F238E27FC236}">
                <a16:creationId xmlns:a16="http://schemas.microsoft.com/office/drawing/2014/main" id="{1B19F31F-971E-506B-20EB-7212F8B76305}"/>
              </a:ext>
            </a:extLst>
          </p:cNvPr>
          <p:cNvSpPr>
            <a:spLocks noGrp="1"/>
          </p:cNvSpPr>
          <p:nvPr>
            <p:ph type="body" sz="quarter" idx="15" hasCustomPrompt="1"/>
          </p:nvPr>
        </p:nvSpPr>
        <p:spPr>
          <a:xfrm>
            <a:off x="750829" y="2001505"/>
            <a:ext cx="3244355" cy="2280758"/>
          </a:xfrm>
          <a:prstGeom prst="rect">
            <a:avLst/>
          </a:prstGeom>
        </p:spPr>
        <p:txBody>
          <a:bodyPr>
            <a:noAutofit/>
          </a:bodyPr>
          <a:lstStyle>
            <a:lvl1pPr marL="214313" indent="-214313">
              <a:lnSpc>
                <a:spcPct val="110000"/>
              </a:lnSpc>
              <a:spcBef>
                <a:spcPts val="0"/>
              </a:spcBef>
              <a:spcAft>
                <a:spcPts val="450"/>
              </a:spcAft>
              <a:buFontTx/>
              <a:buBlip>
                <a:blip r:embed="rId4"/>
              </a:buBlip>
              <a:defRPr sz="1125"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Body copy goes here.</a:t>
            </a:r>
          </a:p>
        </p:txBody>
      </p:sp>
      <p:pic>
        <p:nvPicPr>
          <p:cNvPr id="4" name="Picture 3">
            <a:extLst>
              <a:ext uri="{FF2B5EF4-FFF2-40B4-BE49-F238E27FC236}">
                <a16:creationId xmlns:a16="http://schemas.microsoft.com/office/drawing/2014/main" id="{C75E0C39-A58A-88F5-7763-881132BDF9A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52257" y="4371976"/>
            <a:ext cx="1282493" cy="438147"/>
          </a:xfrm>
          <a:prstGeom prst="rect">
            <a:avLst/>
          </a:prstGeom>
        </p:spPr>
      </p:pic>
    </p:spTree>
    <p:extLst>
      <p:ext uri="{BB962C8B-B14F-4D97-AF65-F5344CB8AC3E}">
        <p14:creationId xmlns:p14="http://schemas.microsoft.com/office/powerpoint/2010/main" val="6026288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Pie Chart &amp; Copy - Blue Light Mode">
    <p:bg>
      <p:bgPr>
        <a:blipFill dpi="0" rotWithShape="1">
          <a:blip r:embed="rId2" cstate="hqprint">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3" name="Picture 22" descr="Background pattern&#10;&#10;Description automatically generated">
            <a:extLst>
              <a:ext uri="{FF2B5EF4-FFF2-40B4-BE49-F238E27FC236}">
                <a16:creationId xmlns:a16="http://schemas.microsoft.com/office/drawing/2014/main" id="{C4C01CCF-0DB7-F246-ABF2-EC18516A0FB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0"/>
            <a:ext cx="4572000" cy="5143500"/>
          </a:xfrm>
          <a:prstGeom prst="rect">
            <a:avLst/>
          </a:prstGeom>
        </p:spPr>
      </p:pic>
      <p:sp>
        <p:nvSpPr>
          <p:cNvPr id="7" name="Round Single Corner of Rectangle 6">
            <a:extLst>
              <a:ext uri="{FF2B5EF4-FFF2-40B4-BE49-F238E27FC236}">
                <a16:creationId xmlns:a16="http://schemas.microsoft.com/office/drawing/2014/main" id="{CDACC711-C51A-FB4F-8AD7-5F9DB35F71F3}"/>
              </a:ext>
            </a:extLst>
          </p:cNvPr>
          <p:cNvSpPr/>
          <p:nvPr/>
        </p:nvSpPr>
        <p:spPr>
          <a:xfrm flipV="1">
            <a:off x="4572000" y="0"/>
            <a:ext cx="4572000" cy="5143500"/>
          </a:xfrm>
          <a:prstGeom prst="round1Rect">
            <a:avLst>
              <a:gd name="adj" fmla="val 20797"/>
            </a:avLst>
          </a:prstGeom>
          <a:solidFill>
            <a:srgbClr val="AED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spcAft>
                <a:spcPts val="450"/>
              </a:spcAft>
            </a:pPr>
            <a:endParaRPr lang="en-US" sz="1013"/>
          </a:p>
        </p:txBody>
      </p:sp>
      <p:sp>
        <p:nvSpPr>
          <p:cNvPr id="31" name="Text Placeholder 11">
            <a:extLst>
              <a:ext uri="{FF2B5EF4-FFF2-40B4-BE49-F238E27FC236}">
                <a16:creationId xmlns:a16="http://schemas.microsoft.com/office/drawing/2014/main" id="{441112C6-9F31-50D1-7D73-6298CB7F2E81}"/>
              </a:ext>
            </a:extLst>
          </p:cNvPr>
          <p:cNvSpPr>
            <a:spLocks noGrp="1"/>
          </p:cNvSpPr>
          <p:nvPr>
            <p:ph type="body" sz="quarter" idx="12" hasCustomPrompt="1"/>
          </p:nvPr>
        </p:nvSpPr>
        <p:spPr>
          <a:xfrm>
            <a:off x="750829" y="1257501"/>
            <a:ext cx="3244355" cy="216983"/>
          </a:xfrm>
          <a:prstGeom prst="rect">
            <a:avLst/>
          </a:prstGeom>
        </p:spPr>
        <p:txBody>
          <a:bodyPr>
            <a:noAutofit/>
          </a:bodyPr>
          <a:lstStyle>
            <a:lvl1pPr marL="0" indent="0">
              <a:lnSpc>
                <a:spcPct val="110000"/>
              </a:lnSpc>
              <a:spcBef>
                <a:spcPts val="0"/>
              </a:spcBef>
              <a:spcAft>
                <a:spcPts val="450"/>
              </a:spcAft>
              <a:buFont typeface="Arial" panose="020B0604020202020204" pitchFamily="34" charset="0"/>
              <a:buNone/>
              <a:defRPr sz="135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Section title</a:t>
            </a:r>
          </a:p>
        </p:txBody>
      </p:sp>
      <p:sp>
        <p:nvSpPr>
          <p:cNvPr id="32" name="Text Placeholder 11">
            <a:extLst>
              <a:ext uri="{FF2B5EF4-FFF2-40B4-BE49-F238E27FC236}">
                <a16:creationId xmlns:a16="http://schemas.microsoft.com/office/drawing/2014/main" id="{C32AB5CB-C8A8-C7B0-84CC-CEA164037036}"/>
              </a:ext>
            </a:extLst>
          </p:cNvPr>
          <p:cNvSpPr>
            <a:spLocks noGrp="1"/>
          </p:cNvSpPr>
          <p:nvPr>
            <p:ph type="body" sz="quarter" idx="14" hasCustomPrompt="1"/>
          </p:nvPr>
        </p:nvSpPr>
        <p:spPr>
          <a:xfrm>
            <a:off x="750829" y="1570103"/>
            <a:ext cx="3244355" cy="372600"/>
          </a:xfrm>
          <a:prstGeom prst="rect">
            <a:avLst/>
          </a:prstGeom>
        </p:spPr>
        <p:txBody>
          <a:bodyPr>
            <a:noAutofit/>
          </a:bodyPr>
          <a:lstStyle>
            <a:lvl1pPr marL="0" indent="0">
              <a:lnSpc>
                <a:spcPct val="110000"/>
              </a:lnSpc>
              <a:spcBef>
                <a:spcPts val="0"/>
              </a:spcBef>
              <a:spcAft>
                <a:spcPts val="450"/>
              </a:spcAft>
              <a:buFont typeface="Arial" panose="020B0604020202020204" pitchFamily="34" charset="0"/>
              <a:buNone/>
              <a:defRPr sz="1125"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Body copy goes here.</a:t>
            </a:r>
          </a:p>
        </p:txBody>
      </p:sp>
      <p:sp>
        <p:nvSpPr>
          <p:cNvPr id="14" name="TextBox 13">
            <a:extLst>
              <a:ext uri="{FF2B5EF4-FFF2-40B4-BE49-F238E27FC236}">
                <a16:creationId xmlns:a16="http://schemas.microsoft.com/office/drawing/2014/main" id="{F8F44462-549C-8EC7-19AB-A506B51C3E6A}"/>
              </a:ext>
            </a:extLst>
          </p:cNvPr>
          <p:cNvSpPr txBox="1"/>
          <p:nvPr/>
        </p:nvSpPr>
        <p:spPr>
          <a:xfrm>
            <a:off x="8636794" y="4870219"/>
            <a:ext cx="474188" cy="265457"/>
          </a:xfrm>
          <a:prstGeom prst="rect">
            <a:avLst/>
          </a:prstGeom>
          <a:noFill/>
        </p:spPr>
        <p:txBody>
          <a:bodyPr wrap="square" rtlCol="0">
            <a:spAutoFit/>
          </a:bodyPr>
          <a:lstStyle/>
          <a:p>
            <a:pPr algn="r"/>
            <a:fld id="{323858C3-E774-4B3F-8AA9-3979BAFA574F}" type="slidenum">
              <a:rPr lang="en-GB" sz="1125" smtClean="0">
                <a:solidFill>
                  <a:srgbClr val="060645"/>
                </a:solidFill>
                <a:latin typeface="Poppins" panose="00000500000000000000" pitchFamily="50" charset="0"/>
                <a:cs typeface="Poppins" panose="00000500000000000000" pitchFamily="50" charset="0"/>
              </a:rPr>
              <a:t>‹#›</a:t>
            </a:fld>
            <a:endParaRPr lang="en-GB" sz="1125" dirty="0">
              <a:solidFill>
                <a:srgbClr val="060645"/>
              </a:solidFill>
              <a:latin typeface="Poppins" panose="00000500000000000000" pitchFamily="50" charset="0"/>
              <a:cs typeface="Poppins" panose="00000500000000000000" pitchFamily="50" charset="0"/>
            </a:endParaRPr>
          </a:p>
        </p:txBody>
      </p:sp>
      <p:sp>
        <p:nvSpPr>
          <p:cNvPr id="15" name="Text Placeholder 11">
            <a:extLst>
              <a:ext uri="{FF2B5EF4-FFF2-40B4-BE49-F238E27FC236}">
                <a16:creationId xmlns:a16="http://schemas.microsoft.com/office/drawing/2014/main" id="{EB2C4ECE-5A58-924D-D8E6-C4AE68AD8C78}"/>
              </a:ext>
            </a:extLst>
          </p:cNvPr>
          <p:cNvSpPr>
            <a:spLocks noGrp="1"/>
          </p:cNvSpPr>
          <p:nvPr>
            <p:ph type="body" sz="quarter" idx="21" hasCustomPrompt="1"/>
          </p:nvPr>
        </p:nvSpPr>
        <p:spPr>
          <a:xfrm>
            <a:off x="310437" y="303498"/>
            <a:ext cx="3684748" cy="372871"/>
          </a:xfrm>
          <a:prstGeom prst="rect">
            <a:avLst/>
          </a:prstGeom>
        </p:spPr>
        <p:txBody>
          <a:bodyPr>
            <a:noAutofit/>
          </a:bodyPr>
          <a:lstStyle>
            <a:lvl1pPr marL="0" indent="0">
              <a:lnSpc>
                <a:spcPct val="110000"/>
              </a:lnSpc>
              <a:buNone/>
              <a:defRPr sz="225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Page Title</a:t>
            </a:r>
          </a:p>
        </p:txBody>
      </p:sp>
      <p:sp>
        <p:nvSpPr>
          <p:cNvPr id="16" name="Text Placeholder 11">
            <a:extLst>
              <a:ext uri="{FF2B5EF4-FFF2-40B4-BE49-F238E27FC236}">
                <a16:creationId xmlns:a16="http://schemas.microsoft.com/office/drawing/2014/main" id="{DDC83B33-527D-290B-B1B2-1DEADA31AE05}"/>
              </a:ext>
            </a:extLst>
          </p:cNvPr>
          <p:cNvSpPr>
            <a:spLocks noGrp="1"/>
          </p:cNvSpPr>
          <p:nvPr>
            <p:ph type="body" sz="quarter" idx="22" hasCustomPrompt="1"/>
          </p:nvPr>
        </p:nvSpPr>
        <p:spPr>
          <a:xfrm>
            <a:off x="310437" y="684127"/>
            <a:ext cx="3684748" cy="216983"/>
          </a:xfrm>
          <a:prstGeom prst="rect">
            <a:avLst/>
          </a:prstGeom>
        </p:spPr>
        <p:txBody>
          <a:bodyPr>
            <a:noAutofit/>
          </a:bodyPr>
          <a:lstStyle>
            <a:lvl1pPr marL="0" indent="0">
              <a:lnSpc>
                <a:spcPct val="110000"/>
              </a:lnSpc>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Sub header</a:t>
            </a:r>
          </a:p>
        </p:txBody>
      </p:sp>
      <p:sp>
        <p:nvSpPr>
          <p:cNvPr id="3" name="Text Placeholder 11">
            <a:extLst>
              <a:ext uri="{FF2B5EF4-FFF2-40B4-BE49-F238E27FC236}">
                <a16:creationId xmlns:a16="http://schemas.microsoft.com/office/drawing/2014/main" id="{5C71BB06-BC2B-503D-C100-C1D7CF6061BD}"/>
              </a:ext>
            </a:extLst>
          </p:cNvPr>
          <p:cNvSpPr>
            <a:spLocks noGrp="1"/>
          </p:cNvSpPr>
          <p:nvPr>
            <p:ph type="body" sz="quarter" idx="15" hasCustomPrompt="1"/>
          </p:nvPr>
        </p:nvSpPr>
        <p:spPr>
          <a:xfrm>
            <a:off x="750829" y="2001505"/>
            <a:ext cx="3244355" cy="2280758"/>
          </a:xfrm>
          <a:prstGeom prst="rect">
            <a:avLst/>
          </a:prstGeom>
        </p:spPr>
        <p:txBody>
          <a:bodyPr>
            <a:noAutofit/>
          </a:bodyPr>
          <a:lstStyle>
            <a:lvl1pPr marL="214313" indent="-214313">
              <a:lnSpc>
                <a:spcPct val="110000"/>
              </a:lnSpc>
              <a:spcBef>
                <a:spcPts val="0"/>
              </a:spcBef>
              <a:spcAft>
                <a:spcPts val="450"/>
              </a:spcAft>
              <a:buFontTx/>
              <a:buBlip>
                <a:blip r:embed="rId4"/>
              </a:buBlip>
              <a:defRPr sz="1125"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Body copy goes here.</a:t>
            </a:r>
          </a:p>
        </p:txBody>
      </p:sp>
      <p:pic>
        <p:nvPicPr>
          <p:cNvPr id="4" name="Picture 3">
            <a:extLst>
              <a:ext uri="{FF2B5EF4-FFF2-40B4-BE49-F238E27FC236}">
                <a16:creationId xmlns:a16="http://schemas.microsoft.com/office/drawing/2014/main" id="{CC59290A-21C8-252A-8F81-5329E41ECF3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52257" y="4371976"/>
            <a:ext cx="1282493" cy="438147"/>
          </a:xfrm>
          <a:prstGeom prst="rect">
            <a:avLst/>
          </a:prstGeom>
        </p:spPr>
      </p:pic>
    </p:spTree>
    <p:extLst>
      <p:ext uri="{BB962C8B-B14F-4D97-AF65-F5344CB8AC3E}">
        <p14:creationId xmlns:p14="http://schemas.microsoft.com/office/powerpoint/2010/main" val="154304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Pie Chart &amp; Copy - Green Light Mode">
    <p:bg>
      <p:bgPr>
        <a:blipFill dpi="0" rotWithShape="1">
          <a:blip r:embed="rId2" cstate="hqprint">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647B443-B36F-0143-9A72-596E9458A3DA}"/>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0" y="0"/>
            <a:ext cx="4572000" cy="5143500"/>
          </a:xfrm>
          <a:prstGeom prst="rect">
            <a:avLst/>
          </a:prstGeom>
        </p:spPr>
      </p:pic>
      <p:sp>
        <p:nvSpPr>
          <p:cNvPr id="7" name="Round Single Corner of Rectangle 6">
            <a:extLst>
              <a:ext uri="{FF2B5EF4-FFF2-40B4-BE49-F238E27FC236}">
                <a16:creationId xmlns:a16="http://schemas.microsoft.com/office/drawing/2014/main" id="{CDACC711-C51A-FB4F-8AD7-5F9DB35F71F3}"/>
              </a:ext>
            </a:extLst>
          </p:cNvPr>
          <p:cNvSpPr/>
          <p:nvPr/>
        </p:nvSpPr>
        <p:spPr>
          <a:xfrm flipV="1">
            <a:off x="4572000" y="0"/>
            <a:ext cx="4572000" cy="5143500"/>
          </a:xfrm>
          <a:prstGeom prst="round1Rect">
            <a:avLst>
              <a:gd name="adj" fmla="val 20797"/>
            </a:avLst>
          </a:prstGeom>
          <a:solidFill>
            <a:srgbClr val="D1F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013"/>
          </a:p>
        </p:txBody>
      </p:sp>
      <p:sp>
        <p:nvSpPr>
          <p:cNvPr id="32" name="Text Placeholder 11">
            <a:extLst>
              <a:ext uri="{FF2B5EF4-FFF2-40B4-BE49-F238E27FC236}">
                <a16:creationId xmlns:a16="http://schemas.microsoft.com/office/drawing/2014/main" id="{F66FAE19-7B52-BB59-E57B-29D522C6BDE9}"/>
              </a:ext>
            </a:extLst>
          </p:cNvPr>
          <p:cNvSpPr>
            <a:spLocks noGrp="1"/>
          </p:cNvSpPr>
          <p:nvPr>
            <p:ph type="body" sz="quarter" idx="12" hasCustomPrompt="1"/>
          </p:nvPr>
        </p:nvSpPr>
        <p:spPr>
          <a:xfrm>
            <a:off x="750829" y="1257501"/>
            <a:ext cx="3244355" cy="216983"/>
          </a:xfrm>
          <a:prstGeom prst="rect">
            <a:avLst/>
          </a:prstGeom>
        </p:spPr>
        <p:txBody>
          <a:bodyPr>
            <a:noAutofit/>
          </a:bodyPr>
          <a:lstStyle>
            <a:lvl1pPr marL="0" indent="0">
              <a:lnSpc>
                <a:spcPct val="110000"/>
              </a:lnSpc>
              <a:spcBef>
                <a:spcPts val="0"/>
              </a:spcBef>
              <a:spcAft>
                <a:spcPts val="450"/>
              </a:spcAft>
              <a:buFont typeface="Arial" panose="020B0604020202020204" pitchFamily="34" charset="0"/>
              <a:buNone/>
              <a:defRPr sz="135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Section title</a:t>
            </a:r>
          </a:p>
        </p:txBody>
      </p:sp>
      <p:sp>
        <p:nvSpPr>
          <p:cNvPr id="33" name="Text Placeholder 11">
            <a:extLst>
              <a:ext uri="{FF2B5EF4-FFF2-40B4-BE49-F238E27FC236}">
                <a16:creationId xmlns:a16="http://schemas.microsoft.com/office/drawing/2014/main" id="{F77B454A-E504-0EE7-A8CA-E5D9EEC2F495}"/>
              </a:ext>
            </a:extLst>
          </p:cNvPr>
          <p:cNvSpPr>
            <a:spLocks noGrp="1"/>
          </p:cNvSpPr>
          <p:nvPr>
            <p:ph type="body" sz="quarter" idx="14" hasCustomPrompt="1"/>
          </p:nvPr>
        </p:nvSpPr>
        <p:spPr>
          <a:xfrm>
            <a:off x="750829" y="1570103"/>
            <a:ext cx="3244355" cy="372600"/>
          </a:xfrm>
          <a:prstGeom prst="rect">
            <a:avLst/>
          </a:prstGeom>
        </p:spPr>
        <p:txBody>
          <a:bodyPr>
            <a:noAutofit/>
          </a:bodyPr>
          <a:lstStyle>
            <a:lvl1pPr marL="0" indent="0">
              <a:lnSpc>
                <a:spcPct val="110000"/>
              </a:lnSpc>
              <a:spcBef>
                <a:spcPts val="0"/>
              </a:spcBef>
              <a:spcAft>
                <a:spcPts val="450"/>
              </a:spcAft>
              <a:buFont typeface="Arial" panose="020B0604020202020204" pitchFamily="34" charset="0"/>
              <a:buNone/>
              <a:defRPr sz="1125"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Body copy goes here.</a:t>
            </a:r>
          </a:p>
        </p:txBody>
      </p:sp>
      <p:sp>
        <p:nvSpPr>
          <p:cNvPr id="37" name="TextBox 36">
            <a:extLst>
              <a:ext uri="{FF2B5EF4-FFF2-40B4-BE49-F238E27FC236}">
                <a16:creationId xmlns:a16="http://schemas.microsoft.com/office/drawing/2014/main" id="{C4228A78-C513-C604-6CB6-28BAE7604C73}"/>
              </a:ext>
            </a:extLst>
          </p:cNvPr>
          <p:cNvSpPr txBox="1"/>
          <p:nvPr/>
        </p:nvSpPr>
        <p:spPr>
          <a:xfrm>
            <a:off x="8636794" y="4870219"/>
            <a:ext cx="474188" cy="265457"/>
          </a:xfrm>
          <a:prstGeom prst="rect">
            <a:avLst/>
          </a:prstGeom>
          <a:noFill/>
        </p:spPr>
        <p:txBody>
          <a:bodyPr wrap="square" rtlCol="0">
            <a:spAutoFit/>
          </a:bodyPr>
          <a:lstStyle/>
          <a:p>
            <a:pPr algn="r"/>
            <a:fld id="{323858C3-E774-4B3F-8AA9-3979BAFA574F}" type="slidenum">
              <a:rPr lang="en-GB" sz="1125" smtClean="0">
                <a:solidFill>
                  <a:srgbClr val="060645"/>
                </a:solidFill>
                <a:latin typeface="Poppins" panose="00000500000000000000" pitchFamily="50" charset="0"/>
                <a:cs typeface="Poppins" panose="00000500000000000000" pitchFamily="50" charset="0"/>
              </a:rPr>
              <a:t>‹#›</a:t>
            </a:fld>
            <a:endParaRPr lang="en-GB" sz="1125" dirty="0">
              <a:solidFill>
                <a:srgbClr val="060645"/>
              </a:solidFill>
              <a:latin typeface="Poppins" panose="00000500000000000000" pitchFamily="50" charset="0"/>
              <a:cs typeface="Poppins" panose="00000500000000000000" pitchFamily="50" charset="0"/>
            </a:endParaRPr>
          </a:p>
        </p:txBody>
      </p:sp>
      <p:sp>
        <p:nvSpPr>
          <p:cNvPr id="12" name="Text Placeholder 11">
            <a:extLst>
              <a:ext uri="{FF2B5EF4-FFF2-40B4-BE49-F238E27FC236}">
                <a16:creationId xmlns:a16="http://schemas.microsoft.com/office/drawing/2014/main" id="{21EAD907-96B1-968B-D6C2-A05E0A48B049}"/>
              </a:ext>
            </a:extLst>
          </p:cNvPr>
          <p:cNvSpPr>
            <a:spLocks noGrp="1"/>
          </p:cNvSpPr>
          <p:nvPr>
            <p:ph type="body" sz="quarter" idx="21" hasCustomPrompt="1"/>
          </p:nvPr>
        </p:nvSpPr>
        <p:spPr>
          <a:xfrm>
            <a:off x="310437" y="303498"/>
            <a:ext cx="3684748" cy="372871"/>
          </a:xfrm>
          <a:prstGeom prst="rect">
            <a:avLst/>
          </a:prstGeom>
        </p:spPr>
        <p:txBody>
          <a:bodyPr>
            <a:noAutofit/>
          </a:bodyPr>
          <a:lstStyle>
            <a:lvl1pPr marL="0" indent="0">
              <a:lnSpc>
                <a:spcPct val="110000"/>
              </a:lnSpc>
              <a:buNone/>
              <a:defRPr sz="225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Page Title</a:t>
            </a:r>
          </a:p>
        </p:txBody>
      </p:sp>
      <p:sp>
        <p:nvSpPr>
          <p:cNvPr id="13" name="Text Placeholder 11">
            <a:extLst>
              <a:ext uri="{FF2B5EF4-FFF2-40B4-BE49-F238E27FC236}">
                <a16:creationId xmlns:a16="http://schemas.microsoft.com/office/drawing/2014/main" id="{DA310DCE-936B-7A91-931F-F8940F242D38}"/>
              </a:ext>
            </a:extLst>
          </p:cNvPr>
          <p:cNvSpPr>
            <a:spLocks noGrp="1"/>
          </p:cNvSpPr>
          <p:nvPr>
            <p:ph type="body" sz="quarter" idx="22" hasCustomPrompt="1"/>
          </p:nvPr>
        </p:nvSpPr>
        <p:spPr>
          <a:xfrm>
            <a:off x="310437" y="684127"/>
            <a:ext cx="3684748" cy="216983"/>
          </a:xfrm>
          <a:prstGeom prst="rect">
            <a:avLst/>
          </a:prstGeom>
        </p:spPr>
        <p:txBody>
          <a:bodyPr>
            <a:noAutofit/>
          </a:bodyPr>
          <a:lstStyle>
            <a:lvl1pPr marL="0" indent="0">
              <a:lnSpc>
                <a:spcPct val="110000"/>
              </a:lnSpc>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Sub header</a:t>
            </a:r>
          </a:p>
        </p:txBody>
      </p:sp>
      <p:sp>
        <p:nvSpPr>
          <p:cNvPr id="3" name="Text Placeholder 11">
            <a:extLst>
              <a:ext uri="{FF2B5EF4-FFF2-40B4-BE49-F238E27FC236}">
                <a16:creationId xmlns:a16="http://schemas.microsoft.com/office/drawing/2014/main" id="{4C03919D-ED94-85DD-1324-53A7CAE381DD}"/>
              </a:ext>
            </a:extLst>
          </p:cNvPr>
          <p:cNvSpPr>
            <a:spLocks noGrp="1"/>
          </p:cNvSpPr>
          <p:nvPr>
            <p:ph type="body" sz="quarter" idx="15" hasCustomPrompt="1"/>
          </p:nvPr>
        </p:nvSpPr>
        <p:spPr>
          <a:xfrm>
            <a:off x="750829" y="2001505"/>
            <a:ext cx="3244355" cy="2280758"/>
          </a:xfrm>
          <a:prstGeom prst="rect">
            <a:avLst/>
          </a:prstGeom>
        </p:spPr>
        <p:txBody>
          <a:bodyPr>
            <a:noAutofit/>
          </a:bodyPr>
          <a:lstStyle>
            <a:lvl1pPr marL="214313" indent="-214313">
              <a:lnSpc>
                <a:spcPct val="110000"/>
              </a:lnSpc>
              <a:spcBef>
                <a:spcPts val="0"/>
              </a:spcBef>
              <a:spcAft>
                <a:spcPts val="450"/>
              </a:spcAft>
              <a:buFontTx/>
              <a:buBlip>
                <a:blip r:embed="rId4"/>
              </a:buBlip>
              <a:defRPr sz="1125"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Body copy goes here.</a:t>
            </a:r>
          </a:p>
        </p:txBody>
      </p:sp>
      <p:pic>
        <p:nvPicPr>
          <p:cNvPr id="4" name="Picture 3">
            <a:extLst>
              <a:ext uri="{FF2B5EF4-FFF2-40B4-BE49-F238E27FC236}">
                <a16:creationId xmlns:a16="http://schemas.microsoft.com/office/drawing/2014/main" id="{CACB3074-1854-E7EC-F48F-3A436A9ECE7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52257" y="4371976"/>
            <a:ext cx="1282493" cy="438147"/>
          </a:xfrm>
          <a:prstGeom prst="rect">
            <a:avLst/>
          </a:prstGeom>
        </p:spPr>
      </p:pic>
    </p:spTree>
    <p:extLst>
      <p:ext uri="{BB962C8B-B14F-4D97-AF65-F5344CB8AC3E}">
        <p14:creationId xmlns:p14="http://schemas.microsoft.com/office/powerpoint/2010/main" val="786360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E205F-EC23-4943-BAC9-6339F5EB3E7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F116DB5-2F3F-4D2F-AC11-203F19387B9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AC3EBCC-FCF0-46C0-B59A-33CD89102C3D}"/>
              </a:ext>
            </a:extLst>
          </p:cNvPr>
          <p:cNvSpPr>
            <a:spLocks noGrp="1"/>
          </p:cNvSpPr>
          <p:nvPr>
            <p:ph type="dt" sz="half" idx="10"/>
          </p:nvPr>
        </p:nvSpPr>
        <p:spPr/>
        <p:txBody>
          <a:bodyPr/>
          <a:lstStyle/>
          <a:p>
            <a:fld id="{364EB73F-9748-41AD-B510-B682EB00FAA2}" type="datetimeFigureOut">
              <a:rPr lang="en-GB" smtClean="0"/>
              <a:t>28/04/2026</a:t>
            </a:fld>
            <a:endParaRPr lang="en-GB"/>
          </a:p>
        </p:txBody>
      </p:sp>
      <p:sp>
        <p:nvSpPr>
          <p:cNvPr id="5" name="Footer Placeholder 4">
            <a:extLst>
              <a:ext uri="{FF2B5EF4-FFF2-40B4-BE49-F238E27FC236}">
                <a16:creationId xmlns:a16="http://schemas.microsoft.com/office/drawing/2014/main" id="{97F62074-E963-4714-AEAB-BD438F93BF1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1B68851-6E0F-4296-AD10-88505D339470}"/>
              </a:ext>
            </a:extLst>
          </p:cNvPr>
          <p:cNvSpPr>
            <a:spLocks noGrp="1"/>
          </p:cNvSpPr>
          <p:nvPr>
            <p:ph type="sldNum" sz="quarter" idx="12"/>
          </p:nvPr>
        </p:nvSpPr>
        <p:spPr/>
        <p:txBody>
          <a:bodyPr/>
          <a:lstStyle/>
          <a:p>
            <a:fld id="{D98CBAA7-DF47-4D53-B74F-84F9B06E0050}" type="slidenum">
              <a:rPr lang="en-GB" smtClean="0"/>
              <a:t>‹#›</a:t>
            </a:fld>
            <a:endParaRPr lang="en-GB"/>
          </a:p>
        </p:txBody>
      </p:sp>
    </p:spTree>
    <p:extLst>
      <p:ext uri="{BB962C8B-B14F-4D97-AF65-F5344CB8AC3E}">
        <p14:creationId xmlns:p14="http://schemas.microsoft.com/office/powerpoint/2010/main" val="210643469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Pie Chart &amp; Copy - Pink Light Mode">
    <p:bg>
      <p:bgPr>
        <a:blipFill dpi="0" rotWithShape="1">
          <a:blip r:embed="rId2" cstate="hqprint">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647B443-B36F-0143-9A72-596E9458A3D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38895" r="11053"/>
          <a:stretch/>
        </p:blipFill>
        <p:spPr>
          <a:xfrm>
            <a:off x="0" y="0"/>
            <a:ext cx="4572000" cy="5143500"/>
          </a:xfrm>
          <a:prstGeom prst="rect">
            <a:avLst/>
          </a:prstGeom>
        </p:spPr>
      </p:pic>
      <p:sp>
        <p:nvSpPr>
          <p:cNvPr id="7" name="Round Single Corner of Rectangle 6">
            <a:extLst>
              <a:ext uri="{FF2B5EF4-FFF2-40B4-BE49-F238E27FC236}">
                <a16:creationId xmlns:a16="http://schemas.microsoft.com/office/drawing/2014/main" id="{CDACC711-C51A-FB4F-8AD7-5F9DB35F71F3}"/>
              </a:ext>
            </a:extLst>
          </p:cNvPr>
          <p:cNvSpPr/>
          <p:nvPr/>
        </p:nvSpPr>
        <p:spPr>
          <a:xfrm flipV="1">
            <a:off x="4572000" y="0"/>
            <a:ext cx="4572000" cy="5143500"/>
          </a:xfrm>
          <a:prstGeom prst="round1Rect">
            <a:avLst>
              <a:gd name="adj" fmla="val 20797"/>
            </a:avLst>
          </a:prstGeom>
          <a:solidFill>
            <a:srgbClr val="FFE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013"/>
          </a:p>
        </p:txBody>
      </p:sp>
      <p:sp>
        <p:nvSpPr>
          <p:cNvPr id="25" name="Text Placeholder 11">
            <a:extLst>
              <a:ext uri="{FF2B5EF4-FFF2-40B4-BE49-F238E27FC236}">
                <a16:creationId xmlns:a16="http://schemas.microsoft.com/office/drawing/2014/main" id="{02A26A26-C4B5-4D8E-73A4-981818756D94}"/>
              </a:ext>
            </a:extLst>
          </p:cNvPr>
          <p:cNvSpPr>
            <a:spLocks noGrp="1"/>
          </p:cNvSpPr>
          <p:nvPr>
            <p:ph type="body" sz="quarter" idx="12" hasCustomPrompt="1"/>
          </p:nvPr>
        </p:nvSpPr>
        <p:spPr>
          <a:xfrm>
            <a:off x="750829" y="1257501"/>
            <a:ext cx="3244355" cy="216983"/>
          </a:xfrm>
          <a:prstGeom prst="rect">
            <a:avLst/>
          </a:prstGeom>
        </p:spPr>
        <p:txBody>
          <a:bodyPr>
            <a:noAutofit/>
          </a:bodyPr>
          <a:lstStyle>
            <a:lvl1pPr marL="0" indent="0">
              <a:lnSpc>
                <a:spcPct val="110000"/>
              </a:lnSpc>
              <a:spcBef>
                <a:spcPts val="0"/>
              </a:spcBef>
              <a:spcAft>
                <a:spcPts val="450"/>
              </a:spcAft>
              <a:buFont typeface="Arial" panose="020B0604020202020204" pitchFamily="34" charset="0"/>
              <a:buNone/>
              <a:defRPr sz="135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Section title</a:t>
            </a:r>
          </a:p>
        </p:txBody>
      </p:sp>
      <p:sp>
        <p:nvSpPr>
          <p:cNvPr id="26" name="Text Placeholder 11">
            <a:extLst>
              <a:ext uri="{FF2B5EF4-FFF2-40B4-BE49-F238E27FC236}">
                <a16:creationId xmlns:a16="http://schemas.microsoft.com/office/drawing/2014/main" id="{F8328C9E-9DA1-DF63-59C8-5F540DB4BB7E}"/>
              </a:ext>
            </a:extLst>
          </p:cNvPr>
          <p:cNvSpPr>
            <a:spLocks noGrp="1"/>
          </p:cNvSpPr>
          <p:nvPr>
            <p:ph type="body" sz="quarter" idx="14" hasCustomPrompt="1"/>
          </p:nvPr>
        </p:nvSpPr>
        <p:spPr>
          <a:xfrm>
            <a:off x="750829" y="1570103"/>
            <a:ext cx="3244355" cy="372600"/>
          </a:xfrm>
          <a:prstGeom prst="rect">
            <a:avLst/>
          </a:prstGeom>
        </p:spPr>
        <p:txBody>
          <a:bodyPr>
            <a:noAutofit/>
          </a:bodyPr>
          <a:lstStyle>
            <a:lvl1pPr marL="0" indent="0">
              <a:lnSpc>
                <a:spcPct val="110000"/>
              </a:lnSpc>
              <a:spcBef>
                <a:spcPts val="0"/>
              </a:spcBef>
              <a:spcAft>
                <a:spcPts val="450"/>
              </a:spcAft>
              <a:buFont typeface="Arial" panose="020B0604020202020204" pitchFamily="34" charset="0"/>
              <a:buNone/>
              <a:defRPr sz="1125"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Body copy goes here.</a:t>
            </a:r>
          </a:p>
        </p:txBody>
      </p:sp>
      <p:sp>
        <p:nvSpPr>
          <p:cNvPr id="32" name="TextBox 31">
            <a:extLst>
              <a:ext uri="{FF2B5EF4-FFF2-40B4-BE49-F238E27FC236}">
                <a16:creationId xmlns:a16="http://schemas.microsoft.com/office/drawing/2014/main" id="{4E1A6B9E-E779-E0D7-BC86-EA660E984003}"/>
              </a:ext>
            </a:extLst>
          </p:cNvPr>
          <p:cNvSpPr txBox="1"/>
          <p:nvPr/>
        </p:nvSpPr>
        <p:spPr>
          <a:xfrm>
            <a:off x="8636794" y="4870219"/>
            <a:ext cx="474188" cy="265457"/>
          </a:xfrm>
          <a:prstGeom prst="rect">
            <a:avLst/>
          </a:prstGeom>
          <a:noFill/>
        </p:spPr>
        <p:txBody>
          <a:bodyPr wrap="square" rtlCol="0">
            <a:spAutoFit/>
          </a:bodyPr>
          <a:lstStyle/>
          <a:p>
            <a:pPr algn="r"/>
            <a:fld id="{323858C3-E774-4B3F-8AA9-3979BAFA574F}" type="slidenum">
              <a:rPr lang="en-GB" sz="1125" smtClean="0">
                <a:solidFill>
                  <a:srgbClr val="060645"/>
                </a:solidFill>
                <a:latin typeface="Poppins" panose="00000500000000000000" pitchFamily="50" charset="0"/>
                <a:cs typeface="Poppins" panose="00000500000000000000" pitchFamily="50" charset="0"/>
              </a:rPr>
              <a:t>‹#›</a:t>
            </a:fld>
            <a:endParaRPr lang="en-GB" sz="1125" dirty="0">
              <a:solidFill>
                <a:srgbClr val="060645"/>
              </a:solidFill>
              <a:latin typeface="Poppins" panose="00000500000000000000" pitchFamily="50" charset="0"/>
              <a:cs typeface="Poppins" panose="00000500000000000000" pitchFamily="50" charset="0"/>
            </a:endParaRPr>
          </a:p>
        </p:txBody>
      </p:sp>
      <p:sp>
        <p:nvSpPr>
          <p:cNvPr id="12" name="Text Placeholder 11">
            <a:extLst>
              <a:ext uri="{FF2B5EF4-FFF2-40B4-BE49-F238E27FC236}">
                <a16:creationId xmlns:a16="http://schemas.microsoft.com/office/drawing/2014/main" id="{F46F34F4-9E99-01A0-2C06-1C0C5E776290}"/>
              </a:ext>
            </a:extLst>
          </p:cNvPr>
          <p:cNvSpPr>
            <a:spLocks noGrp="1"/>
          </p:cNvSpPr>
          <p:nvPr>
            <p:ph type="body" sz="quarter" idx="21" hasCustomPrompt="1"/>
          </p:nvPr>
        </p:nvSpPr>
        <p:spPr>
          <a:xfrm>
            <a:off x="310437" y="303498"/>
            <a:ext cx="3684748" cy="372871"/>
          </a:xfrm>
          <a:prstGeom prst="rect">
            <a:avLst/>
          </a:prstGeom>
        </p:spPr>
        <p:txBody>
          <a:bodyPr>
            <a:noAutofit/>
          </a:bodyPr>
          <a:lstStyle>
            <a:lvl1pPr marL="0" indent="0">
              <a:lnSpc>
                <a:spcPct val="110000"/>
              </a:lnSpc>
              <a:buNone/>
              <a:defRPr sz="225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Page Title</a:t>
            </a:r>
          </a:p>
        </p:txBody>
      </p:sp>
      <p:sp>
        <p:nvSpPr>
          <p:cNvPr id="13" name="Text Placeholder 11">
            <a:extLst>
              <a:ext uri="{FF2B5EF4-FFF2-40B4-BE49-F238E27FC236}">
                <a16:creationId xmlns:a16="http://schemas.microsoft.com/office/drawing/2014/main" id="{77341710-98F6-F41B-8C50-352203DF2B2A}"/>
              </a:ext>
            </a:extLst>
          </p:cNvPr>
          <p:cNvSpPr>
            <a:spLocks noGrp="1"/>
          </p:cNvSpPr>
          <p:nvPr>
            <p:ph type="body" sz="quarter" idx="22" hasCustomPrompt="1"/>
          </p:nvPr>
        </p:nvSpPr>
        <p:spPr>
          <a:xfrm>
            <a:off x="310437" y="684127"/>
            <a:ext cx="3684748" cy="216983"/>
          </a:xfrm>
          <a:prstGeom prst="rect">
            <a:avLst/>
          </a:prstGeom>
        </p:spPr>
        <p:txBody>
          <a:bodyPr>
            <a:noAutofit/>
          </a:bodyPr>
          <a:lstStyle>
            <a:lvl1pPr marL="0" indent="0">
              <a:lnSpc>
                <a:spcPct val="110000"/>
              </a:lnSpc>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Sub header</a:t>
            </a:r>
          </a:p>
        </p:txBody>
      </p:sp>
      <p:sp>
        <p:nvSpPr>
          <p:cNvPr id="3" name="Text Placeholder 11">
            <a:extLst>
              <a:ext uri="{FF2B5EF4-FFF2-40B4-BE49-F238E27FC236}">
                <a16:creationId xmlns:a16="http://schemas.microsoft.com/office/drawing/2014/main" id="{BC1EA7DC-B02A-FE29-687A-390579C75F8C}"/>
              </a:ext>
            </a:extLst>
          </p:cNvPr>
          <p:cNvSpPr>
            <a:spLocks noGrp="1"/>
          </p:cNvSpPr>
          <p:nvPr>
            <p:ph type="body" sz="quarter" idx="15" hasCustomPrompt="1"/>
          </p:nvPr>
        </p:nvSpPr>
        <p:spPr>
          <a:xfrm>
            <a:off x="750829" y="2001505"/>
            <a:ext cx="3244355" cy="2280758"/>
          </a:xfrm>
          <a:prstGeom prst="rect">
            <a:avLst/>
          </a:prstGeom>
        </p:spPr>
        <p:txBody>
          <a:bodyPr>
            <a:noAutofit/>
          </a:bodyPr>
          <a:lstStyle>
            <a:lvl1pPr marL="214313" indent="-214313">
              <a:lnSpc>
                <a:spcPct val="110000"/>
              </a:lnSpc>
              <a:spcBef>
                <a:spcPts val="0"/>
              </a:spcBef>
              <a:spcAft>
                <a:spcPts val="450"/>
              </a:spcAft>
              <a:buFontTx/>
              <a:buBlip>
                <a:blip r:embed="rId4"/>
              </a:buBlip>
              <a:defRPr sz="1125"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Body copy goes here.</a:t>
            </a:r>
          </a:p>
        </p:txBody>
      </p:sp>
      <p:pic>
        <p:nvPicPr>
          <p:cNvPr id="4" name="Picture 3">
            <a:extLst>
              <a:ext uri="{FF2B5EF4-FFF2-40B4-BE49-F238E27FC236}">
                <a16:creationId xmlns:a16="http://schemas.microsoft.com/office/drawing/2014/main" id="{DB69A77A-2865-2800-84A5-23627231AA4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52257" y="4371976"/>
            <a:ext cx="1282493" cy="438147"/>
          </a:xfrm>
          <a:prstGeom prst="rect">
            <a:avLst/>
          </a:prstGeom>
        </p:spPr>
      </p:pic>
    </p:spTree>
    <p:extLst>
      <p:ext uri="{BB962C8B-B14F-4D97-AF65-F5344CB8AC3E}">
        <p14:creationId xmlns:p14="http://schemas.microsoft.com/office/powerpoint/2010/main" val="6990240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Pie Chart &amp; Copy - Yellow Light Mode">
    <p:bg>
      <p:bgPr>
        <a:blipFill dpi="0" rotWithShape="1">
          <a:blip r:embed="rId2" cstate="hqprint">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647B443-B36F-0143-9A72-596E9458A3D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0"/>
            <a:ext cx="4572000" cy="5143500"/>
          </a:xfrm>
          <a:prstGeom prst="rect">
            <a:avLst/>
          </a:prstGeom>
        </p:spPr>
      </p:pic>
      <p:sp>
        <p:nvSpPr>
          <p:cNvPr id="7" name="Round Single Corner of Rectangle 6">
            <a:extLst>
              <a:ext uri="{FF2B5EF4-FFF2-40B4-BE49-F238E27FC236}">
                <a16:creationId xmlns:a16="http://schemas.microsoft.com/office/drawing/2014/main" id="{CDACC711-C51A-FB4F-8AD7-5F9DB35F71F3}"/>
              </a:ext>
            </a:extLst>
          </p:cNvPr>
          <p:cNvSpPr/>
          <p:nvPr/>
        </p:nvSpPr>
        <p:spPr>
          <a:xfrm flipV="1">
            <a:off x="4572000" y="0"/>
            <a:ext cx="4572000" cy="5143500"/>
          </a:xfrm>
          <a:prstGeom prst="round1Rect">
            <a:avLst>
              <a:gd name="adj" fmla="val 20797"/>
            </a:avLst>
          </a:prstGeom>
          <a:solidFill>
            <a:srgbClr val="FFFE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013"/>
          </a:p>
        </p:txBody>
      </p:sp>
      <p:sp>
        <p:nvSpPr>
          <p:cNvPr id="25" name="Text Placeholder 11">
            <a:extLst>
              <a:ext uri="{FF2B5EF4-FFF2-40B4-BE49-F238E27FC236}">
                <a16:creationId xmlns:a16="http://schemas.microsoft.com/office/drawing/2014/main" id="{AE055DE8-0C87-1B8E-B033-C6AACEF7E883}"/>
              </a:ext>
            </a:extLst>
          </p:cNvPr>
          <p:cNvSpPr>
            <a:spLocks noGrp="1"/>
          </p:cNvSpPr>
          <p:nvPr>
            <p:ph type="body" sz="quarter" idx="12" hasCustomPrompt="1"/>
          </p:nvPr>
        </p:nvSpPr>
        <p:spPr>
          <a:xfrm>
            <a:off x="750829" y="1257501"/>
            <a:ext cx="3244355" cy="216983"/>
          </a:xfrm>
          <a:prstGeom prst="rect">
            <a:avLst/>
          </a:prstGeom>
        </p:spPr>
        <p:txBody>
          <a:bodyPr>
            <a:noAutofit/>
          </a:bodyPr>
          <a:lstStyle>
            <a:lvl1pPr marL="0" indent="0">
              <a:lnSpc>
                <a:spcPct val="110000"/>
              </a:lnSpc>
              <a:spcBef>
                <a:spcPts val="0"/>
              </a:spcBef>
              <a:spcAft>
                <a:spcPts val="450"/>
              </a:spcAft>
              <a:buFont typeface="Arial" panose="020B0604020202020204" pitchFamily="34" charset="0"/>
              <a:buNone/>
              <a:defRPr sz="135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Section title</a:t>
            </a:r>
          </a:p>
        </p:txBody>
      </p:sp>
      <p:sp>
        <p:nvSpPr>
          <p:cNvPr id="26" name="Text Placeholder 11">
            <a:extLst>
              <a:ext uri="{FF2B5EF4-FFF2-40B4-BE49-F238E27FC236}">
                <a16:creationId xmlns:a16="http://schemas.microsoft.com/office/drawing/2014/main" id="{A7B175B1-4990-DB78-B09A-5CABDC6E0946}"/>
              </a:ext>
            </a:extLst>
          </p:cNvPr>
          <p:cNvSpPr>
            <a:spLocks noGrp="1"/>
          </p:cNvSpPr>
          <p:nvPr>
            <p:ph type="body" sz="quarter" idx="14" hasCustomPrompt="1"/>
          </p:nvPr>
        </p:nvSpPr>
        <p:spPr>
          <a:xfrm>
            <a:off x="750829" y="1570103"/>
            <a:ext cx="3244355" cy="372600"/>
          </a:xfrm>
          <a:prstGeom prst="rect">
            <a:avLst/>
          </a:prstGeom>
        </p:spPr>
        <p:txBody>
          <a:bodyPr>
            <a:noAutofit/>
          </a:bodyPr>
          <a:lstStyle>
            <a:lvl1pPr marL="0" indent="0">
              <a:lnSpc>
                <a:spcPct val="110000"/>
              </a:lnSpc>
              <a:spcBef>
                <a:spcPts val="0"/>
              </a:spcBef>
              <a:spcAft>
                <a:spcPts val="450"/>
              </a:spcAft>
              <a:buFont typeface="Arial" panose="020B0604020202020204" pitchFamily="34" charset="0"/>
              <a:buNone/>
              <a:defRPr sz="1125"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Body copy goes here.</a:t>
            </a:r>
          </a:p>
        </p:txBody>
      </p:sp>
      <p:sp>
        <p:nvSpPr>
          <p:cNvPr id="32" name="TextBox 31">
            <a:extLst>
              <a:ext uri="{FF2B5EF4-FFF2-40B4-BE49-F238E27FC236}">
                <a16:creationId xmlns:a16="http://schemas.microsoft.com/office/drawing/2014/main" id="{D5C357FA-846B-A0EC-644D-8C00E0D073E6}"/>
              </a:ext>
            </a:extLst>
          </p:cNvPr>
          <p:cNvSpPr txBox="1"/>
          <p:nvPr/>
        </p:nvSpPr>
        <p:spPr>
          <a:xfrm>
            <a:off x="8636794" y="4870219"/>
            <a:ext cx="474188" cy="265457"/>
          </a:xfrm>
          <a:prstGeom prst="rect">
            <a:avLst/>
          </a:prstGeom>
          <a:noFill/>
        </p:spPr>
        <p:txBody>
          <a:bodyPr wrap="square" rtlCol="0">
            <a:spAutoFit/>
          </a:bodyPr>
          <a:lstStyle/>
          <a:p>
            <a:pPr algn="r"/>
            <a:fld id="{323858C3-E774-4B3F-8AA9-3979BAFA574F}" type="slidenum">
              <a:rPr lang="en-GB" sz="1125" smtClean="0">
                <a:solidFill>
                  <a:srgbClr val="060645"/>
                </a:solidFill>
                <a:latin typeface="Poppins" panose="00000500000000000000" pitchFamily="50" charset="0"/>
                <a:cs typeface="Poppins" panose="00000500000000000000" pitchFamily="50" charset="0"/>
              </a:rPr>
              <a:t>‹#›</a:t>
            </a:fld>
            <a:endParaRPr lang="en-GB" sz="1125" dirty="0">
              <a:solidFill>
                <a:srgbClr val="060645"/>
              </a:solidFill>
              <a:latin typeface="Poppins" panose="00000500000000000000" pitchFamily="50" charset="0"/>
              <a:cs typeface="Poppins" panose="00000500000000000000" pitchFamily="50" charset="0"/>
            </a:endParaRPr>
          </a:p>
        </p:txBody>
      </p:sp>
      <p:sp>
        <p:nvSpPr>
          <p:cNvPr id="12" name="Text Placeholder 11">
            <a:extLst>
              <a:ext uri="{FF2B5EF4-FFF2-40B4-BE49-F238E27FC236}">
                <a16:creationId xmlns:a16="http://schemas.microsoft.com/office/drawing/2014/main" id="{091828A5-E0F9-F12F-D6E9-03BB177B08C8}"/>
              </a:ext>
            </a:extLst>
          </p:cNvPr>
          <p:cNvSpPr>
            <a:spLocks noGrp="1"/>
          </p:cNvSpPr>
          <p:nvPr>
            <p:ph type="body" sz="quarter" idx="21" hasCustomPrompt="1"/>
          </p:nvPr>
        </p:nvSpPr>
        <p:spPr>
          <a:xfrm>
            <a:off x="310437" y="303498"/>
            <a:ext cx="3684748" cy="372871"/>
          </a:xfrm>
          <a:prstGeom prst="rect">
            <a:avLst/>
          </a:prstGeom>
        </p:spPr>
        <p:txBody>
          <a:bodyPr>
            <a:noAutofit/>
          </a:bodyPr>
          <a:lstStyle>
            <a:lvl1pPr marL="0" indent="0">
              <a:lnSpc>
                <a:spcPct val="110000"/>
              </a:lnSpc>
              <a:buNone/>
              <a:defRPr sz="225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Page Title</a:t>
            </a:r>
          </a:p>
        </p:txBody>
      </p:sp>
      <p:sp>
        <p:nvSpPr>
          <p:cNvPr id="13" name="Text Placeholder 11">
            <a:extLst>
              <a:ext uri="{FF2B5EF4-FFF2-40B4-BE49-F238E27FC236}">
                <a16:creationId xmlns:a16="http://schemas.microsoft.com/office/drawing/2014/main" id="{19CF92BA-CA8F-0DC8-7240-3FE5CDE3317F}"/>
              </a:ext>
            </a:extLst>
          </p:cNvPr>
          <p:cNvSpPr>
            <a:spLocks noGrp="1"/>
          </p:cNvSpPr>
          <p:nvPr>
            <p:ph type="body" sz="quarter" idx="22" hasCustomPrompt="1"/>
          </p:nvPr>
        </p:nvSpPr>
        <p:spPr>
          <a:xfrm>
            <a:off x="310437" y="684127"/>
            <a:ext cx="3684748" cy="216983"/>
          </a:xfrm>
          <a:prstGeom prst="rect">
            <a:avLst/>
          </a:prstGeom>
        </p:spPr>
        <p:txBody>
          <a:bodyPr>
            <a:noAutofit/>
          </a:bodyPr>
          <a:lstStyle>
            <a:lvl1pPr marL="0" indent="0">
              <a:lnSpc>
                <a:spcPct val="110000"/>
              </a:lnSpc>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Sub header</a:t>
            </a:r>
          </a:p>
        </p:txBody>
      </p:sp>
      <p:sp>
        <p:nvSpPr>
          <p:cNvPr id="3" name="Text Placeholder 11">
            <a:extLst>
              <a:ext uri="{FF2B5EF4-FFF2-40B4-BE49-F238E27FC236}">
                <a16:creationId xmlns:a16="http://schemas.microsoft.com/office/drawing/2014/main" id="{0FC3A49A-8F27-4ABD-3E82-D19FBB8B20B8}"/>
              </a:ext>
            </a:extLst>
          </p:cNvPr>
          <p:cNvSpPr>
            <a:spLocks noGrp="1"/>
          </p:cNvSpPr>
          <p:nvPr>
            <p:ph type="body" sz="quarter" idx="15" hasCustomPrompt="1"/>
          </p:nvPr>
        </p:nvSpPr>
        <p:spPr>
          <a:xfrm>
            <a:off x="750829" y="2001505"/>
            <a:ext cx="3244355" cy="2280758"/>
          </a:xfrm>
          <a:prstGeom prst="rect">
            <a:avLst/>
          </a:prstGeom>
        </p:spPr>
        <p:txBody>
          <a:bodyPr>
            <a:noAutofit/>
          </a:bodyPr>
          <a:lstStyle>
            <a:lvl1pPr marL="214313" indent="-214313">
              <a:lnSpc>
                <a:spcPct val="110000"/>
              </a:lnSpc>
              <a:spcBef>
                <a:spcPts val="0"/>
              </a:spcBef>
              <a:spcAft>
                <a:spcPts val="450"/>
              </a:spcAft>
              <a:buFontTx/>
              <a:buBlip>
                <a:blip r:embed="rId4"/>
              </a:buBlip>
              <a:defRPr sz="1125"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Body copy goes here.</a:t>
            </a:r>
          </a:p>
        </p:txBody>
      </p:sp>
      <p:pic>
        <p:nvPicPr>
          <p:cNvPr id="4" name="Picture 3">
            <a:extLst>
              <a:ext uri="{FF2B5EF4-FFF2-40B4-BE49-F238E27FC236}">
                <a16:creationId xmlns:a16="http://schemas.microsoft.com/office/drawing/2014/main" id="{06AF88F0-EB3C-10FF-135B-7E354D928A2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52257" y="4371976"/>
            <a:ext cx="1282493" cy="438147"/>
          </a:xfrm>
          <a:prstGeom prst="rect">
            <a:avLst/>
          </a:prstGeom>
        </p:spPr>
      </p:pic>
    </p:spTree>
    <p:extLst>
      <p:ext uri="{BB962C8B-B14F-4D97-AF65-F5344CB8AC3E}">
        <p14:creationId xmlns:p14="http://schemas.microsoft.com/office/powerpoint/2010/main" val="27981799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Text &amp; Media - Blue">
    <p:bg>
      <p:bgPr>
        <a:blipFill dpi="0" rotWithShape="1">
          <a:blip r:embed="rId2">
            <a:alphaModFix amt="80000"/>
            <a:lum/>
          </a:blip>
          <a:srcRect/>
          <a:stretch>
            <a:fillRect/>
          </a:stretch>
        </a:blipFill>
        <a:effectLst/>
      </p:bgPr>
    </p:bg>
    <p:spTree>
      <p:nvGrpSpPr>
        <p:cNvPr id="1" name=""/>
        <p:cNvGrpSpPr/>
        <p:nvPr/>
      </p:nvGrpSpPr>
      <p:grpSpPr>
        <a:xfrm>
          <a:off x="0" y="0"/>
          <a:ext cx="0" cy="0"/>
          <a:chOff x="0" y="0"/>
          <a:chExt cx="0" cy="0"/>
        </a:xfrm>
      </p:grpSpPr>
      <p:pic>
        <p:nvPicPr>
          <p:cNvPr id="12" name="Picture 11" descr="Shape&#10;&#10;Description automatically generated">
            <a:extLst>
              <a:ext uri="{FF2B5EF4-FFF2-40B4-BE49-F238E27FC236}">
                <a16:creationId xmlns:a16="http://schemas.microsoft.com/office/drawing/2014/main" id="{07E50EC8-E5C7-AD40-90E5-430C56B16F7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385463" y="4384963"/>
            <a:ext cx="758537" cy="758537"/>
          </a:xfrm>
          <a:prstGeom prst="rect">
            <a:avLst/>
          </a:prstGeom>
        </p:spPr>
      </p:pic>
      <p:sp>
        <p:nvSpPr>
          <p:cNvPr id="14" name="Text Placeholder 11">
            <a:extLst>
              <a:ext uri="{FF2B5EF4-FFF2-40B4-BE49-F238E27FC236}">
                <a16:creationId xmlns:a16="http://schemas.microsoft.com/office/drawing/2014/main" id="{9A20ABB2-4946-8543-8051-832C526BDE70}"/>
              </a:ext>
            </a:extLst>
          </p:cNvPr>
          <p:cNvSpPr>
            <a:spLocks noGrp="1"/>
          </p:cNvSpPr>
          <p:nvPr>
            <p:ph type="body" sz="quarter" idx="12" hasCustomPrompt="1"/>
          </p:nvPr>
        </p:nvSpPr>
        <p:spPr>
          <a:xfrm>
            <a:off x="750829" y="1257502"/>
            <a:ext cx="3096428" cy="207090"/>
          </a:xfrm>
          <a:prstGeom prst="rect">
            <a:avLst/>
          </a:prstGeom>
        </p:spPr>
        <p:txBody>
          <a:bodyPr>
            <a:noAutofit/>
          </a:bodyPr>
          <a:lstStyle>
            <a:lvl1pPr marL="0" indent="0">
              <a:lnSpc>
                <a:spcPct val="110000"/>
              </a:lnSpc>
              <a:spcBef>
                <a:spcPts val="0"/>
              </a:spcBef>
              <a:spcAft>
                <a:spcPts val="450"/>
              </a:spcAft>
              <a:buFont typeface="Arial" panose="020B0604020202020204" pitchFamily="34" charset="0"/>
              <a:buNone/>
              <a:defRPr sz="135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Section title</a:t>
            </a:r>
          </a:p>
        </p:txBody>
      </p:sp>
      <p:sp>
        <p:nvSpPr>
          <p:cNvPr id="15" name="Text Placeholder 11">
            <a:extLst>
              <a:ext uri="{FF2B5EF4-FFF2-40B4-BE49-F238E27FC236}">
                <a16:creationId xmlns:a16="http://schemas.microsoft.com/office/drawing/2014/main" id="{05F2301F-306F-F745-8E98-23873CA63381}"/>
              </a:ext>
            </a:extLst>
          </p:cNvPr>
          <p:cNvSpPr>
            <a:spLocks noGrp="1"/>
          </p:cNvSpPr>
          <p:nvPr>
            <p:ph type="body" sz="quarter" idx="14" hasCustomPrompt="1"/>
          </p:nvPr>
        </p:nvSpPr>
        <p:spPr>
          <a:xfrm>
            <a:off x="750829" y="1570103"/>
            <a:ext cx="3691963" cy="355611"/>
          </a:xfrm>
          <a:prstGeom prst="rect">
            <a:avLst/>
          </a:prstGeom>
        </p:spPr>
        <p:txBody>
          <a:bodyPr>
            <a:noAutofit/>
          </a:bodyPr>
          <a:lstStyle>
            <a:lvl1pPr marL="0" indent="0">
              <a:lnSpc>
                <a:spcPct val="110000"/>
              </a:lnSpc>
              <a:spcBef>
                <a:spcPts val="0"/>
              </a:spcBef>
              <a:spcAft>
                <a:spcPts val="450"/>
              </a:spcAft>
              <a:buFont typeface="Arial" panose="020B0604020202020204" pitchFamily="34" charset="0"/>
              <a:buNone/>
              <a:defRPr sz="1125"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Body copy goes here.</a:t>
            </a:r>
          </a:p>
        </p:txBody>
      </p:sp>
      <p:sp>
        <p:nvSpPr>
          <p:cNvPr id="17" name="Text Placeholder 11">
            <a:extLst>
              <a:ext uri="{FF2B5EF4-FFF2-40B4-BE49-F238E27FC236}">
                <a16:creationId xmlns:a16="http://schemas.microsoft.com/office/drawing/2014/main" id="{C560DF7B-AF74-3B4B-9618-C8D97385E9C0}"/>
              </a:ext>
            </a:extLst>
          </p:cNvPr>
          <p:cNvSpPr>
            <a:spLocks noGrp="1"/>
          </p:cNvSpPr>
          <p:nvPr>
            <p:ph type="body" sz="quarter" idx="19" hasCustomPrompt="1"/>
          </p:nvPr>
        </p:nvSpPr>
        <p:spPr>
          <a:xfrm>
            <a:off x="4716544" y="1257502"/>
            <a:ext cx="3096428" cy="207090"/>
          </a:xfrm>
          <a:prstGeom prst="rect">
            <a:avLst/>
          </a:prstGeom>
        </p:spPr>
        <p:txBody>
          <a:bodyPr>
            <a:noAutofit/>
          </a:bodyPr>
          <a:lstStyle>
            <a:lvl1pPr marL="0" indent="0">
              <a:lnSpc>
                <a:spcPct val="110000"/>
              </a:lnSpc>
              <a:spcBef>
                <a:spcPts val="0"/>
              </a:spcBef>
              <a:spcAft>
                <a:spcPts val="450"/>
              </a:spcAft>
              <a:buFont typeface="Arial" panose="020B0604020202020204" pitchFamily="34" charset="0"/>
              <a:buNone/>
              <a:defRPr sz="135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Section title</a:t>
            </a:r>
          </a:p>
        </p:txBody>
      </p:sp>
      <p:sp>
        <p:nvSpPr>
          <p:cNvPr id="18" name="Text Placeholder 11">
            <a:extLst>
              <a:ext uri="{FF2B5EF4-FFF2-40B4-BE49-F238E27FC236}">
                <a16:creationId xmlns:a16="http://schemas.microsoft.com/office/drawing/2014/main" id="{116DB742-7748-6B47-8825-E1F742F7A393}"/>
              </a:ext>
            </a:extLst>
          </p:cNvPr>
          <p:cNvSpPr>
            <a:spLocks noGrp="1"/>
          </p:cNvSpPr>
          <p:nvPr>
            <p:ph type="body" sz="quarter" idx="20" hasCustomPrompt="1"/>
          </p:nvPr>
        </p:nvSpPr>
        <p:spPr>
          <a:xfrm>
            <a:off x="4716543" y="1570103"/>
            <a:ext cx="3691963" cy="355611"/>
          </a:xfrm>
          <a:prstGeom prst="rect">
            <a:avLst/>
          </a:prstGeom>
        </p:spPr>
        <p:txBody>
          <a:bodyPr>
            <a:noAutofit/>
          </a:bodyPr>
          <a:lstStyle>
            <a:lvl1pPr marL="0" indent="0">
              <a:lnSpc>
                <a:spcPct val="110000"/>
              </a:lnSpc>
              <a:spcBef>
                <a:spcPts val="0"/>
              </a:spcBef>
              <a:spcAft>
                <a:spcPts val="450"/>
              </a:spcAft>
              <a:buFont typeface="Arial" panose="020B0604020202020204" pitchFamily="34" charset="0"/>
              <a:buNone/>
              <a:defRPr sz="1125"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Body copy goes here.</a:t>
            </a:r>
          </a:p>
        </p:txBody>
      </p:sp>
      <p:sp>
        <p:nvSpPr>
          <p:cNvPr id="19" name="Text Placeholder 11">
            <a:extLst>
              <a:ext uri="{FF2B5EF4-FFF2-40B4-BE49-F238E27FC236}">
                <a16:creationId xmlns:a16="http://schemas.microsoft.com/office/drawing/2014/main" id="{4D9318EE-FBC8-5864-3CD0-AE0098E538F7}"/>
              </a:ext>
            </a:extLst>
          </p:cNvPr>
          <p:cNvSpPr>
            <a:spLocks noGrp="1"/>
          </p:cNvSpPr>
          <p:nvPr>
            <p:ph type="body" sz="quarter" idx="21" hasCustomPrompt="1"/>
          </p:nvPr>
        </p:nvSpPr>
        <p:spPr>
          <a:xfrm>
            <a:off x="310436" y="303498"/>
            <a:ext cx="8098070" cy="372871"/>
          </a:xfrm>
          <a:prstGeom prst="rect">
            <a:avLst/>
          </a:prstGeom>
        </p:spPr>
        <p:txBody>
          <a:bodyPr>
            <a:noAutofit/>
          </a:bodyPr>
          <a:lstStyle>
            <a:lvl1pPr marL="0" indent="0">
              <a:lnSpc>
                <a:spcPct val="110000"/>
              </a:lnSpc>
              <a:buNone/>
              <a:defRPr sz="225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Page Title</a:t>
            </a:r>
          </a:p>
        </p:txBody>
      </p:sp>
      <p:sp>
        <p:nvSpPr>
          <p:cNvPr id="20" name="Text Placeholder 11">
            <a:extLst>
              <a:ext uri="{FF2B5EF4-FFF2-40B4-BE49-F238E27FC236}">
                <a16:creationId xmlns:a16="http://schemas.microsoft.com/office/drawing/2014/main" id="{E84F7B52-8D5A-AF1A-29EE-E205DB0920A2}"/>
              </a:ext>
            </a:extLst>
          </p:cNvPr>
          <p:cNvSpPr>
            <a:spLocks noGrp="1"/>
          </p:cNvSpPr>
          <p:nvPr>
            <p:ph type="body" sz="quarter" idx="22" hasCustomPrompt="1"/>
          </p:nvPr>
        </p:nvSpPr>
        <p:spPr>
          <a:xfrm>
            <a:off x="310436" y="684127"/>
            <a:ext cx="8098070" cy="216983"/>
          </a:xfrm>
          <a:prstGeom prst="rect">
            <a:avLst/>
          </a:prstGeom>
        </p:spPr>
        <p:txBody>
          <a:bodyPr>
            <a:noAutofit/>
          </a:bodyPr>
          <a:lstStyle>
            <a:lvl1pPr marL="0" indent="0">
              <a:lnSpc>
                <a:spcPct val="110000"/>
              </a:lnSpc>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Sub header</a:t>
            </a:r>
          </a:p>
        </p:txBody>
      </p:sp>
      <p:sp>
        <p:nvSpPr>
          <p:cNvPr id="24" name="TextBox 23">
            <a:extLst>
              <a:ext uri="{FF2B5EF4-FFF2-40B4-BE49-F238E27FC236}">
                <a16:creationId xmlns:a16="http://schemas.microsoft.com/office/drawing/2014/main" id="{522A1E28-041A-B3F5-D5FB-EABC446DAE37}"/>
              </a:ext>
            </a:extLst>
          </p:cNvPr>
          <p:cNvSpPr txBox="1"/>
          <p:nvPr/>
        </p:nvSpPr>
        <p:spPr>
          <a:xfrm>
            <a:off x="8636794" y="4870219"/>
            <a:ext cx="474188" cy="265457"/>
          </a:xfrm>
          <a:prstGeom prst="rect">
            <a:avLst/>
          </a:prstGeom>
          <a:noFill/>
        </p:spPr>
        <p:txBody>
          <a:bodyPr wrap="square" rtlCol="0">
            <a:spAutoFit/>
          </a:bodyPr>
          <a:lstStyle/>
          <a:p>
            <a:pPr algn="r"/>
            <a:fld id="{323858C3-E774-4B3F-8AA9-3979BAFA574F}" type="slidenum">
              <a:rPr lang="en-GB" sz="1125" smtClean="0">
                <a:solidFill>
                  <a:schemeClr val="bg1"/>
                </a:solidFill>
                <a:latin typeface="Poppins" panose="00000500000000000000" pitchFamily="50" charset="0"/>
                <a:cs typeface="Poppins" panose="00000500000000000000" pitchFamily="50" charset="0"/>
              </a:rPr>
              <a:t>‹#›</a:t>
            </a:fld>
            <a:endParaRPr lang="en-GB" sz="1125" dirty="0">
              <a:solidFill>
                <a:schemeClr val="bg1"/>
              </a:solidFill>
              <a:latin typeface="Poppins" panose="00000500000000000000" pitchFamily="50" charset="0"/>
              <a:cs typeface="Poppins" panose="00000500000000000000" pitchFamily="50" charset="0"/>
            </a:endParaRPr>
          </a:p>
        </p:txBody>
      </p:sp>
      <p:sp>
        <p:nvSpPr>
          <p:cNvPr id="3" name="Content Placeholder 3">
            <a:extLst>
              <a:ext uri="{FF2B5EF4-FFF2-40B4-BE49-F238E27FC236}">
                <a16:creationId xmlns:a16="http://schemas.microsoft.com/office/drawing/2014/main" id="{7D29F004-17E9-56AE-60BE-6AF7E9D45C7F}"/>
              </a:ext>
            </a:extLst>
          </p:cNvPr>
          <p:cNvSpPr>
            <a:spLocks noGrp="1"/>
          </p:cNvSpPr>
          <p:nvPr>
            <p:ph sz="half" idx="2"/>
          </p:nvPr>
        </p:nvSpPr>
        <p:spPr>
          <a:xfrm>
            <a:off x="750829" y="1981729"/>
            <a:ext cx="3691963" cy="2304521"/>
          </a:xfrm>
          <a:prstGeom prst="rect">
            <a:avLst/>
          </a:prstGeom>
        </p:spPr>
        <p:txBody>
          <a:bodyPr>
            <a:noAutofit/>
          </a:bodyPr>
          <a:lstStyle>
            <a:lvl1pPr marL="171450" indent="-171450">
              <a:lnSpc>
                <a:spcPct val="110000"/>
              </a:lnSpc>
              <a:spcBef>
                <a:spcPts val="0"/>
              </a:spcBef>
              <a:spcAft>
                <a:spcPts val="450"/>
              </a:spcAft>
              <a:buFontTx/>
              <a:buBlip>
                <a:blip r:embed="rId4"/>
              </a:buBlip>
              <a:defRPr sz="1125">
                <a:solidFill>
                  <a:srgbClr val="060645"/>
                </a:solidFill>
                <a:latin typeface="Poppins" pitchFamily="2" charset="77"/>
                <a:cs typeface="Poppins" pitchFamily="2" charset="77"/>
              </a:defRPr>
            </a:lvl1pPr>
            <a:lvl2pPr>
              <a:lnSpc>
                <a:spcPct val="110000"/>
              </a:lnSpc>
              <a:spcBef>
                <a:spcPts val="0"/>
              </a:spcBef>
              <a:spcAft>
                <a:spcPts val="450"/>
              </a:spcAft>
              <a:defRPr sz="1125">
                <a:solidFill>
                  <a:srgbClr val="060645"/>
                </a:solidFill>
                <a:latin typeface="Poppins" pitchFamily="2" charset="77"/>
                <a:cs typeface="Poppins" pitchFamily="2" charset="77"/>
              </a:defRPr>
            </a:lvl2pPr>
            <a:lvl3pPr>
              <a:lnSpc>
                <a:spcPct val="110000"/>
              </a:lnSpc>
              <a:spcBef>
                <a:spcPts val="0"/>
              </a:spcBef>
              <a:spcAft>
                <a:spcPts val="450"/>
              </a:spcAft>
              <a:defRPr sz="1125">
                <a:solidFill>
                  <a:srgbClr val="060645"/>
                </a:solidFill>
                <a:latin typeface="Poppins" pitchFamily="2" charset="77"/>
                <a:cs typeface="Poppins" pitchFamily="2" charset="77"/>
              </a:defRPr>
            </a:lvl3pPr>
            <a:lvl4pPr>
              <a:lnSpc>
                <a:spcPct val="110000"/>
              </a:lnSpc>
              <a:spcBef>
                <a:spcPts val="0"/>
              </a:spcBef>
              <a:spcAft>
                <a:spcPts val="450"/>
              </a:spcAft>
              <a:defRPr sz="1125">
                <a:solidFill>
                  <a:srgbClr val="060645"/>
                </a:solidFill>
                <a:latin typeface="Poppins" pitchFamily="2" charset="77"/>
                <a:cs typeface="Poppins" pitchFamily="2" charset="77"/>
              </a:defRPr>
            </a:lvl4pPr>
            <a:lvl5pPr>
              <a:lnSpc>
                <a:spcPct val="110000"/>
              </a:lnSpc>
              <a:spcBef>
                <a:spcPts val="0"/>
              </a:spcBef>
              <a:spcAft>
                <a:spcPts val="450"/>
              </a:spcAft>
              <a:defRPr sz="1125">
                <a:solidFill>
                  <a:srgbClr val="060645"/>
                </a:solidFill>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3">
            <a:extLst>
              <a:ext uri="{FF2B5EF4-FFF2-40B4-BE49-F238E27FC236}">
                <a16:creationId xmlns:a16="http://schemas.microsoft.com/office/drawing/2014/main" id="{EEA18CF2-7030-5F92-17DA-C816F4E6622B}"/>
              </a:ext>
            </a:extLst>
          </p:cNvPr>
          <p:cNvSpPr>
            <a:spLocks noGrp="1"/>
          </p:cNvSpPr>
          <p:nvPr>
            <p:ph sz="half" idx="18"/>
          </p:nvPr>
        </p:nvSpPr>
        <p:spPr>
          <a:xfrm>
            <a:off x="4716543" y="1981729"/>
            <a:ext cx="3691963" cy="2304521"/>
          </a:xfrm>
          <a:prstGeom prst="rect">
            <a:avLst/>
          </a:prstGeom>
        </p:spPr>
        <p:txBody>
          <a:bodyPr>
            <a:noAutofit/>
          </a:bodyPr>
          <a:lstStyle>
            <a:lvl1pPr marL="171450" indent="-171450">
              <a:lnSpc>
                <a:spcPct val="110000"/>
              </a:lnSpc>
              <a:spcBef>
                <a:spcPts val="0"/>
              </a:spcBef>
              <a:spcAft>
                <a:spcPts val="450"/>
              </a:spcAft>
              <a:buFontTx/>
              <a:buBlip>
                <a:blip r:embed="rId4"/>
              </a:buBlip>
              <a:defRPr sz="1125">
                <a:solidFill>
                  <a:srgbClr val="060645"/>
                </a:solidFill>
                <a:latin typeface="Poppins" pitchFamily="2" charset="77"/>
                <a:cs typeface="Poppins" pitchFamily="2" charset="77"/>
              </a:defRPr>
            </a:lvl1pPr>
            <a:lvl2pPr>
              <a:lnSpc>
                <a:spcPct val="110000"/>
              </a:lnSpc>
              <a:spcBef>
                <a:spcPts val="0"/>
              </a:spcBef>
              <a:spcAft>
                <a:spcPts val="450"/>
              </a:spcAft>
              <a:defRPr sz="1125">
                <a:solidFill>
                  <a:srgbClr val="060645"/>
                </a:solidFill>
                <a:latin typeface="Poppins" pitchFamily="2" charset="77"/>
                <a:cs typeface="Poppins" pitchFamily="2" charset="77"/>
              </a:defRPr>
            </a:lvl2pPr>
            <a:lvl3pPr>
              <a:lnSpc>
                <a:spcPct val="110000"/>
              </a:lnSpc>
              <a:spcBef>
                <a:spcPts val="0"/>
              </a:spcBef>
              <a:spcAft>
                <a:spcPts val="450"/>
              </a:spcAft>
              <a:defRPr sz="1125">
                <a:solidFill>
                  <a:srgbClr val="060645"/>
                </a:solidFill>
                <a:latin typeface="Poppins" pitchFamily="2" charset="77"/>
                <a:cs typeface="Poppins" pitchFamily="2" charset="77"/>
              </a:defRPr>
            </a:lvl3pPr>
            <a:lvl4pPr>
              <a:lnSpc>
                <a:spcPct val="110000"/>
              </a:lnSpc>
              <a:spcBef>
                <a:spcPts val="0"/>
              </a:spcBef>
              <a:spcAft>
                <a:spcPts val="450"/>
              </a:spcAft>
              <a:defRPr sz="1125">
                <a:solidFill>
                  <a:srgbClr val="060645"/>
                </a:solidFill>
                <a:latin typeface="Poppins" pitchFamily="2" charset="77"/>
                <a:cs typeface="Poppins" pitchFamily="2" charset="77"/>
              </a:defRPr>
            </a:lvl4pPr>
            <a:lvl5pPr>
              <a:lnSpc>
                <a:spcPct val="110000"/>
              </a:lnSpc>
              <a:spcBef>
                <a:spcPts val="0"/>
              </a:spcBef>
              <a:spcAft>
                <a:spcPts val="450"/>
              </a:spcAft>
              <a:defRPr sz="1125">
                <a:solidFill>
                  <a:srgbClr val="060645"/>
                </a:solidFill>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a:extLst>
              <a:ext uri="{FF2B5EF4-FFF2-40B4-BE49-F238E27FC236}">
                <a16:creationId xmlns:a16="http://schemas.microsoft.com/office/drawing/2014/main" id="{3B847471-0055-301D-46FD-68020323DA5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52257" y="4371976"/>
            <a:ext cx="1282493" cy="438147"/>
          </a:xfrm>
          <a:prstGeom prst="rect">
            <a:avLst/>
          </a:prstGeom>
        </p:spPr>
      </p:pic>
    </p:spTree>
    <p:extLst>
      <p:ext uri="{BB962C8B-B14F-4D97-AF65-F5344CB8AC3E}">
        <p14:creationId xmlns:p14="http://schemas.microsoft.com/office/powerpoint/2010/main" val="173822802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Text &amp; Media - Green">
    <p:bg>
      <p:bgPr>
        <a:blipFill dpi="0" rotWithShape="1">
          <a:blip r:embed="rId2">
            <a:alphaModFix amt="66000"/>
            <a:lum/>
          </a:blip>
          <a:srcRect/>
          <a:stretch>
            <a:fillRect/>
          </a:stretch>
        </a:blipFill>
        <a:effectLst/>
      </p:bgPr>
    </p:bg>
    <p:spTree>
      <p:nvGrpSpPr>
        <p:cNvPr id="1" name=""/>
        <p:cNvGrpSpPr/>
        <p:nvPr/>
      </p:nvGrpSpPr>
      <p:grpSpPr>
        <a:xfrm>
          <a:off x="0" y="0"/>
          <a:ext cx="0" cy="0"/>
          <a:chOff x="0" y="0"/>
          <a:chExt cx="0" cy="0"/>
        </a:xfrm>
      </p:grpSpPr>
      <p:pic>
        <p:nvPicPr>
          <p:cNvPr id="15" name="Picture 14" descr="Shape&#10;&#10;Description automatically generated">
            <a:extLst>
              <a:ext uri="{FF2B5EF4-FFF2-40B4-BE49-F238E27FC236}">
                <a16:creationId xmlns:a16="http://schemas.microsoft.com/office/drawing/2014/main" id="{229558BF-A54E-47FA-68A6-97DFAB2933C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385463" y="4384963"/>
            <a:ext cx="758537" cy="758537"/>
          </a:xfrm>
          <a:prstGeom prst="rect">
            <a:avLst/>
          </a:prstGeom>
        </p:spPr>
      </p:pic>
      <p:sp>
        <p:nvSpPr>
          <p:cNvPr id="17" name="Text Placeholder 11">
            <a:extLst>
              <a:ext uri="{FF2B5EF4-FFF2-40B4-BE49-F238E27FC236}">
                <a16:creationId xmlns:a16="http://schemas.microsoft.com/office/drawing/2014/main" id="{C2A4FC37-64F1-B22C-8E38-7A3C90DBFD8E}"/>
              </a:ext>
            </a:extLst>
          </p:cNvPr>
          <p:cNvSpPr>
            <a:spLocks noGrp="1"/>
          </p:cNvSpPr>
          <p:nvPr>
            <p:ph type="body" sz="quarter" idx="12" hasCustomPrompt="1"/>
          </p:nvPr>
        </p:nvSpPr>
        <p:spPr>
          <a:xfrm>
            <a:off x="750829" y="1257502"/>
            <a:ext cx="3096428" cy="207090"/>
          </a:xfrm>
          <a:prstGeom prst="rect">
            <a:avLst/>
          </a:prstGeom>
        </p:spPr>
        <p:txBody>
          <a:bodyPr>
            <a:noAutofit/>
          </a:bodyPr>
          <a:lstStyle>
            <a:lvl1pPr marL="0" indent="0">
              <a:lnSpc>
                <a:spcPct val="110000"/>
              </a:lnSpc>
              <a:spcBef>
                <a:spcPts val="0"/>
              </a:spcBef>
              <a:spcAft>
                <a:spcPts val="450"/>
              </a:spcAft>
              <a:buFont typeface="Arial" panose="020B0604020202020204" pitchFamily="34" charset="0"/>
              <a:buNone/>
              <a:defRPr sz="135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Section title</a:t>
            </a:r>
          </a:p>
        </p:txBody>
      </p:sp>
      <p:sp>
        <p:nvSpPr>
          <p:cNvPr id="18" name="Text Placeholder 11">
            <a:extLst>
              <a:ext uri="{FF2B5EF4-FFF2-40B4-BE49-F238E27FC236}">
                <a16:creationId xmlns:a16="http://schemas.microsoft.com/office/drawing/2014/main" id="{0ABC2298-01AB-ED2E-6E05-CA32FACF9EBE}"/>
              </a:ext>
            </a:extLst>
          </p:cNvPr>
          <p:cNvSpPr>
            <a:spLocks noGrp="1"/>
          </p:cNvSpPr>
          <p:nvPr>
            <p:ph type="body" sz="quarter" idx="14" hasCustomPrompt="1"/>
          </p:nvPr>
        </p:nvSpPr>
        <p:spPr>
          <a:xfrm>
            <a:off x="750829" y="1570103"/>
            <a:ext cx="3691963" cy="355611"/>
          </a:xfrm>
          <a:prstGeom prst="rect">
            <a:avLst/>
          </a:prstGeom>
        </p:spPr>
        <p:txBody>
          <a:bodyPr>
            <a:noAutofit/>
          </a:bodyPr>
          <a:lstStyle>
            <a:lvl1pPr marL="0" indent="0">
              <a:lnSpc>
                <a:spcPct val="110000"/>
              </a:lnSpc>
              <a:spcBef>
                <a:spcPts val="0"/>
              </a:spcBef>
              <a:spcAft>
                <a:spcPts val="450"/>
              </a:spcAft>
              <a:buFont typeface="Arial" panose="020B0604020202020204" pitchFamily="34" charset="0"/>
              <a:buNone/>
              <a:defRPr sz="1125"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Body copy goes here.</a:t>
            </a:r>
          </a:p>
        </p:txBody>
      </p:sp>
      <p:sp>
        <p:nvSpPr>
          <p:cNvPr id="20" name="Text Placeholder 11">
            <a:extLst>
              <a:ext uri="{FF2B5EF4-FFF2-40B4-BE49-F238E27FC236}">
                <a16:creationId xmlns:a16="http://schemas.microsoft.com/office/drawing/2014/main" id="{8FAAEB2F-DEF2-71DD-AF98-C0A446D1229F}"/>
              </a:ext>
            </a:extLst>
          </p:cNvPr>
          <p:cNvSpPr>
            <a:spLocks noGrp="1"/>
          </p:cNvSpPr>
          <p:nvPr>
            <p:ph type="body" sz="quarter" idx="19" hasCustomPrompt="1"/>
          </p:nvPr>
        </p:nvSpPr>
        <p:spPr>
          <a:xfrm>
            <a:off x="4716544" y="1257502"/>
            <a:ext cx="3096428" cy="207090"/>
          </a:xfrm>
          <a:prstGeom prst="rect">
            <a:avLst/>
          </a:prstGeom>
        </p:spPr>
        <p:txBody>
          <a:bodyPr>
            <a:noAutofit/>
          </a:bodyPr>
          <a:lstStyle>
            <a:lvl1pPr marL="0" indent="0">
              <a:lnSpc>
                <a:spcPct val="110000"/>
              </a:lnSpc>
              <a:spcBef>
                <a:spcPts val="0"/>
              </a:spcBef>
              <a:spcAft>
                <a:spcPts val="450"/>
              </a:spcAft>
              <a:buFont typeface="Arial" panose="020B0604020202020204" pitchFamily="34" charset="0"/>
              <a:buNone/>
              <a:defRPr sz="135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Section title</a:t>
            </a:r>
          </a:p>
        </p:txBody>
      </p:sp>
      <p:sp>
        <p:nvSpPr>
          <p:cNvPr id="21" name="Text Placeholder 11">
            <a:extLst>
              <a:ext uri="{FF2B5EF4-FFF2-40B4-BE49-F238E27FC236}">
                <a16:creationId xmlns:a16="http://schemas.microsoft.com/office/drawing/2014/main" id="{8EA9D7F9-BC14-C206-DFF8-5ABCD5E6E7A5}"/>
              </a:ext>
            </a:extLst>
          </p:cNvPr>
          <p:cNvSpPr>
            <a:spLocks noGrp="1"/>
          </p:cNvSpPr>
          <p:nvPr>
            <p:ph type="body" sz="quarter" idx="20" hasCustomPrompt="1"/>
          </p:nvPr>
        </p:nvSpPr>
        <p:spPr>
          <a:xfrm>
            <a:off x="4716543" y="1570103"/>
            <a:ext cx="3691963" cy="355611"/>
          </a:xfrm>
          <a:prstGeom prst="rect">
            <a:avLst/>
          </a:prstGeom>
        </p:spPr>
        <p:txBody>
          <a:bodyPr>
            <a:noAutofit/>
          </a:bodyPr>
          <a:lstStyle>
            <a:lvl1pPr marL="0" indent="0">
              <a:lnSpc>
                <a:spcPct val="110000"/>
              </a:lnSpc>
              <a:spcBef>
                <a:spcPts val="0"/>
              </a:spcBef>
              <a:spcAft>
                <a:spcPts val="450"/>
              </a:spcAft>
              <a:buFont typeface="Arial" panose="020B0604020202020204" pitchFamily="34" charset="0"/>
              <a:buNone/>
              <a:defRPr sz="1125"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Body copy goes here.</a:t>
            </a:r>
          </a:p>
        </p:txBody>
      </p:sp>
      <p:sp>
        <p:nvSpPr>
          <p:cNvPr id="27" name="TextBox 26">
            <a:extLst>
              <a:ext uri="{FF2B5EF4-FFF2-40B4-BE49-F238E27FC236}">
                <a16:creationId xmlns:a16="http://schemas.microsoft.com/office/drawing/2014/main" id="{888213F3-4453-A554-A2A2-1E2477D6A250}"/>
              </a:ext>
            </a:extLst>
          </p:cNvPr>
          <p:cNvSpPr txBox="1"/>
          <p:nvPr/>
        </p:nvSpPr>
        <p:spPr>
          <a:xfrm>
            <a:off x="8636794" y="4870219"/>
            <a:ext cx="474188" cy="265457"/>
          </a:xfrm>
          <a:prstGeom prst="rect">
            <a:avLst/>
          </a:prstGeom>
          <a:noFill/>
        </p:spPr>
        <p:txBody>
          <a:bodyPr wrap="square" rtlCol="0">
            <a:spAutoFit/>
          </a:bodyPr>
          <a:lstStyle/>
          <a:p>
            <a:pPr algn="r"/>
            <a:fld id="{323858C3-E774-4B3F-8AA9-3979BAFA574F}" type="slidenum">
              <a:rPr lang="en-GB" sz="1125" smtClean="0">
                <a:solidFill>
                  <a:schemeClr val="bg1"/>
                </a:solidFill>
                <a:latin typeface="Poppins" panose="00000500000000000000" pitchFamily="50" charset="0"/>
                <a:cs typeface="Poppins" panose="00000500000000000000" pitchFamily="50" charset="0"/>
              </a:rPr>
              <a:t>‹#›</a:t>
            </a:fld>
            <a:endParaRPr lang="en-GB" sz="1125" dirty="0">
              <a:solidFill>
                <a:schemeClr val="bg1"/>
              </a:solidFill>
              <a:latin typeface="Poppins" panose="00000500000000000000" pitchFamily="50" charset="0"/>
              <a:cs typeface="Poppins" panose="00000500000000000000" pitchFamily="50" charset="0"/>
            </a:endParaRPr>
          </a:p>
        </p:txBody>
      </p:sp>
      <p:sp>
        <p:nvSpPr>
          <p:cNvPr id="13" name="Text Placeholder 11">
            <a:extLst>
              <a:ext uri="{FF2B5EF4-FFF2-40B4-BE49-F238E27FC236}">
                <a16:creationId xmlns:a16="http://schemas.microsoft.com/office/drawing/2014/main" id="{1C2A8E84-605E-EB25-4A36-3D3984B92A31}"/>
              </a:ext>
            </a:extLst>
          </p:cNvPr>
          <p:cNvSpPr>
            <a:spLocks noGrp="1"/>
          </p:cNvSpPr>
          <p:nvPr>
            <p:ph type="body" sz="quarter" idx="21" hasCustomPrompt="1"/>
          </p:nvPr>
        </p:nvSpPr>
        <p:spPr>
          <a:xfrm>
            <a:off x="310436" y="303498"/>
            <a:ext cx="8098070" cy="372871"/>
          </a:xfrm>
          <a:prstGeom prst="rect">
            <a:avLst/>
          </a:prstGeom>
        </p:spPr>
        <p:txBody>
          <a:bodyPr>
            <a:noAutofit/>
          </a:bodyPr>
          <a:lstStyle>
            <a:lvl1pPr marL="0" indent="0">
              <a:lnSpc>
                <a:spcPct val="110000"/>
              </a:lnSpc>
              <a:buNone/>
              <a:defRPr sz="225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Page Title</a:t>
            </a:r>
          </a:p>
        </p:txBody>
      </p:sp>
      <p:sp>
        <p:nvSpPr>
          <p:cNvPr id="14" name="Text Placeholder 11">
            <a:extLst>
              <a:ext uri="{FF2B5EF4-FFF2-40B4-BE49-F238E27FC236}">
                <a16:creationId xmlns:a16="http://schemas.microsoft.com/office/drawing/2014/main" id="{96C642D6-66F1-8A0A-CDDC-2EBC92AF862D}"/>
              </a:ext>
            </a:extLst>
          </p:cNvPr>
          <p:cNvSpPr>
            <a:spLocks noGrp="1"/>
          </p:cNvSpPr>
          <p:nvPr>
            <p:ph type="body" sz="quarter" idx="22" hasCustomPrompt="1"/>
          </p:nvPr>
        </p:nvSpPr>
        <p:spPr>
          <a:xfrm>
            <a:off x="310436" y="684127"/>
            <a:ext cx="8098070" cy="216983"/>
          </a:xfrm>
          <a:prstGeom prst="rect">
            <a:avLst/>
          </a:prstGeom>
        </p:spPr>
        <p:txBody>
          <a:bodyPr>
            <a:noAutofit/>
          </a:bodyPr>
          <a:lstStyle>
            <a:lvl1pPr marL="0" indent="0">
              <a:lnSpc>
                <a:spcPct val="110000"/>
              </a:lnSpc>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Sub header</a:t>
            </a:r>
          </a:p>
        </p:txBody>
      </p:sp>
      <p:sp>
        <p:nvSpPr>
          <p:cNvPr id="2" name="Content Placeholder 3">
            <a:extLst>
              <a:ext uri="{FF2B5EF4-FFF2-40B4-BE49-F238E27FC236}">
                <a16:creationId xmlns:a16="http://schemas.microsoft.com/office/drawing/2014/main" id="{CA09EE3C-F0CF-8B96-88AA-6DE36F7A6CBC}"/>
              </a:ext>
            </a:extLst>
          </p:cNvPr>
          <p:cNvSpPr>
            <a:spLocks noGrp="1"/>
          </p:cNvSpPr>
          <p:nvPr>
            <p:ph sz="half" idx="2"/>
          </p:nvPr>
        </p:nvSpPr>
        <p:spPr>
          <a:xfrm>
            <a:off x="750829" y="1981729"/>
            <a:ext cx="3691963" cy="2304521"/>
          </a:xfrm>
          <a:prstGeom prst="rect">
            <a:avLst/>
          </a:prstGeom>
        </p:spPr>
        <p:txBody>
          <a:bodyPr>
            <a:noAutofit/>
          </a:bodyPr>
          <a:lstStyle>
            <a:lvl1pPr marL="171450" indent="-171450">
              <a:lnSpc>
                <a:spcPct val="110000"/>
              </a:lnSpc>
              <a:spcBef>
                <a:spcPts val="0"/>
              </a:spcBef>
              <a:spcAft>
                <a:spcPts val="450"/>
              </a:spcAft>
              <a:buFontTx/>
              <a:buBlip>
                <a:blip r:embed="rId4"/>
              </a:buBlip>
              <a:defRPr sz="1125">
                <a:solidFill>
                  <a:srgbClr val="060645"/>
                </a:solidFill>
                <a:latin typeface="Poppins" pitchFamily="2" charset="77"/>
                <a:cs typeface="Poppins" pitchFamily="2" charset="77"/>
              </a:defRPr>
            </a:lvl1pPr>
            <a:lvl2pPr>
              <a:lnSpc>
                <a:spcPct val="110000"/>
              </a:lnSpc>
              <a:spcBef>
                <a:spcPts val="0"/>
              </a:spcBef>
              <a:spcAft>
                <a:spcPts val="450"/>
              </a:spcAft>
              <a:defRPr sz="1125">
                <a:solidFill>
                  <a:srgbClr val="060645"/>
                </a:solidFill>
                <a:latin typeface="Poppins" pitchFamily="2" charset="77"/>
                <a:cs typeface="Poppins" pitchFamily="2" charset="77"/>
              </a:defRPr>
            </a:lvl2pPr>
            <a:lvl3pPr>
              <a:lnSpc>
                <a:spcPct val="110000"/>
              </a:lnSpc>
              <a:spcBef>
                <a:spcPts val="0"/>
              </a:spcBef>
              <a:spcAft>
                <a:spcPts val="450"/>
              </a:spcAft>
              <a:defRPr sz="1125">
                <a:solidFill>
                  <a:srgbClr val="060645"/>
                </a:solidFill>
                <a:latin typeface="Poppins" pitchFamily="2" charset="77"/>
                <a:cs typeface="Poppins" pitchFamily="2" charset="77"/>
              </a:defRPr>
            </a:lvl3pPr>
            <a:lvl4pPr>
              <a:lnSpc>
                <a:spcPct val="110000"/>
              </a:lnSpc>
              <a:spcBef>
                <a:spcPts val="0"/>
              </a:spcBef>
              <a:spcAft>
                <a:spcPts val="450"/>
              </a:spcAft>
              <a:defRPr sz="1125">
                <a:solidFill>
                  <a:srgbClr val="060645"/>
                </a:solidFill>
                <a:latin typeface="Poppins" pitchFamily="2" charset="77"/>
                <a:cs typeface="Poppins" pitchFamily="2" charset="77"/>
              </a:defRPr>
            </a:lvl4pPr>
            <a:lvl5pPr>
              <a:lnSpc>
                <a:spcPct val="110000"/>
              </a:lnSpc>
              <a:spcBef>
                <a:spcPts val="0"/>
              </a:spcBef>
              <a:spcAft>
                <a:spcPts val="450"/>
              </a:spcAft>
              <a:defRPr sz="1125">
                <a:solidFill>
                  <a:srgbClr val="060645"/>
                </a:solidFill>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Content Placeholder 3">
            <a:extLst>
              <a:ext uri="{FF2B5EF4-FFF2-40B4-BE49-F238E27FC236}">
                <a16:creationId xmlns:a16="http://schemas.microsoft.com/office/drawing/2014/main" id="{9391E2F5-B870-1650-36DA-566F186BE6B9}"/>
              </a:ext>
            </a:extLst>
          </p:cNvPr>
          <p:cNvSpPr>
            <a:spLocks noGrp="1"/>
          </p:cNvSpPr>
          <p:nvPr>
            <p:ph sz="half" idx="18"/>
          </p:nvPr>
        </p:nvSpPr>
        <p:spPr>
          <a:xfrm>
            <a:off x="4716543" y="1981729"/>
            <a:ext cx="3691963" cy="2304521"/>
          </a:xfrm>
          <a:prstGeom prst="rect">
            <a:avLst/>
          </a:prstGeom>
        </p:spPr>
        <p:txBody>
          <a:bodyPr>
            <a:noAutofit/>
          </a:bodyPr>
          <a:lstStyle>
            <a:lvl1pPr marL="171450" indent="-171450">
              <a:lnSpc>
                <a:spcPct val="110000"/>
              </a:lnSpc>
              <a:spcBef>
                <a:spcPts val="0"/>
              </a:spcBef>
              <a:spcAft>
                <a:spcPts val="450"/>
              </a:spcAft>
              <a:buFontTx/>
              <a:buBlip>
                <a:blip r:embed="rId4"/>
              </a:buBlip>
              <a:defRPr sz="1125">
                <a:solidFill>
                  <a:srgbClr val="060645"/>
                </a:solidFill>
                <a:latin typeface="Poppins" pitchFamily="2" charset="77"/>
                <a:cs typeface="Poppins" pitchFamily="2" charset="77"/>
              </a:defRPr>
            </a:lvl1pPr>
            <a:lvl2pPr>
              <a:lnSpc>
                <a:spcPct val="110000"/>
              </a:lnSpc>
              <a:spcBef>
                <a:spcPts val="0"/>
              </a:spcBef>
              <a:spcAft>
                <a:spcPts val="450"/>
              </a:spcAft>
              <a:defRPr sz="1125">
                <a:solidFill>
                  <a:srgbClr val="060645"/>
                </a:solidFill>
                <a:latin typeface="Poppins" pitchFamily="2" charset="77"/>
                <a:cs typeface="Poppins" pitchFamily="2" charset="77"/>
              </a:defRPr>
            </a:lvl2pPr>
            <a:lvl3pPr>
              <a:lnSpc>
                <a:spcPct val="110000"/>
              </a:lnSpc>
              <a:spcBef>
                <a:spcPts val="0"/>
              </a:spcBef>
              <a:spcAft>
                <a:spcPts val="450"/>
              </a:spcAft>
              <a:defRPr sz="1125">
                <a:solidFill>
                  <a:srgbClr val="060645"/>
                </a:solidFill>
                <a:latin typeface="Poppins" pitchFamily="2" charset="77"/>
                <a:cs typeface="Poppins" pitchFamily="2" charset="77"/>
              </a:defRPr>
            </a:lvl3pPr>
            <a:lvl4pPr>
              <a:lnSpc>
                <a:spcPct val="110000"/>
              </a:lnSpc>
              <a:spcBef>
                <a:spcPts val="0"/>
              </a:spcBef>
              <a:spcAft>
                <a:spcPts val="450"/>
              </a:spcAft>
              <a:defRPr sz="1125">
                <a:solidFill>
                  <a:srgbClr val="060645"/>
                </a:solidFill>
                <a:latin typeface="Poppins" pitchFamily="2" charset="77"/>
                <a:cs typeface="Poppins" pitchFamily="2" charset="77"/>
              </a:defRPr>
            </a:lvl4pPr>
            <a:lvl5pPr>
              <a:lnSpc>
                <a:spcPct val="110000"/>
              </a:lnSpc>
              <a:spcBef>
                <a:spcPts val="0"/>
              </a:spcBef>
              <a:spcAft>
                <a:spcPts val="450"/>
              </a:spcAft>
              <a:defRPr sz="1125">
                <a:solidFill>
                  <a:srgbClr val="060645"/>
                </a:solidFill>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a:extLst>
              <a:ext uri="{FF2B5EF4-FFF2-40B4-BE49-F238E27FC236}">
                <a16:creationId xmlns:a16="http://schemas.microsoft.com/office/drawing/2014/main" id="{E3E81F7C-61DD-D358-4A52-ABFFD0542AF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52257" y="4371976"/>
            <a:ext cx="1282493" cy="438147"/>
          </a:xfrm>
          <a:prstGeom prst="rect">
            <a:avLst/>
          </a:prstGeom>
        </p:spPr>
      </p:pic>
    </p:spTree>
    <p:extLst>
      <p:ext uri="{BB962C8B-B14F-4D97-AF65-F5344CB8AC3E}">
        <p14:creationId xmlns:p14="http://schemas.microsoft.com/office/powerpoint/2010/main" val="378182967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Text &amp; Media - Pink">
    <p:bg>
      <p:bgPr>
        <a:blipFill dpi="0" rotWithShape="1">
          <a:blip r:embed="rId2">
            <a:alphaModFix amt="55000"/>
            <a:lum/>
          </a:blip>
          <a:srcRect/>
          <a:stretch>
            <a:fillRect/>
          </a:stretch>
        </a:blipFill>
        <a:effectLst/>
      </p:bgPr>
    </p:bg>
    <p:spTree>
      <p:nvGrpSpPr>
        <p:cNvPr id="1" name=""/>
        <p:cNvGrpSpPr/>
        <p:nvPr/>
      </p:nvGrpSpPr>
      <p:grpSpPr>
        <a:xfrm>
          <a:off x="0" y="0"/>
          <a:ext cx="0" cy="0"/>
          <a:chOff x="0" y="0"/>
          <a:chExt cx="0" cy="0"/>
        </a:xfrm>
      </p:grpSpPr>
      <p:pic>
        <p:nvPicPr>
          <p:cNvPr id="15" name="Picture 14" descr="Shape&#10;&#10;Description automatically generated">
            <a:extLst>
              <a:ext uri="{FF2B5EF4-FFF2-40B4-BE49-F238E27FC236}">
                <a16:creationId xmlns:a16="http://schemas.microsoft.com/office/drawing/2014/main" id="{9DCE3FF2-F47F-EF71-B12F-36613C1F63D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385463" y="4384963"/>
            <a:ext cx="758537" cy="758537"/>
          </a:xfrm>
          <a:prstGeom prst="rect">
            <a:avLst/>
          </a:prstGeom>
        </p:spPr>
      </p:pic>
      <p:sp>
        <p:nvSpPr>
          <p:cNvPr id="17" name="Text Placeholder 11">
            <a:extLst>
              <a:ext uri="{FF2B5EF4-FFF2-40B4-BE49-F238E27FC236}">
                <a16:creationId xmlns:a16="http://schemas.microsoft.com/office/drawing/2014/main" id="{DDA1F39E-370E-9BF5-101D-A0A5D784F8FC}"/>
              </a:ext>
            </a:extLst>
          </p:cNvPr>
          <p:cNvSpPr>
            <a:spLocks noGrp="1"/>
          </p:cNvSpPr>
          <p:nvPr>
            <p:ph type="body" sz="quarter" idx="12" hasCustomPrompt="1"/>
          </p:nvPr>
        </p:nvSpPr>
        <p:spPr>
          <a:xfrm>
            <a:off x="750829" y="1257502"/>
            <a:ext cx="3096428" cy="207090"/>
          </a:xfrm>
          <a:prstGeom prst="rect">
            <a:avLst/>
          </a:prstGeom>
        </p:spPr>
        <p:txBody>
          <a:bodyPr>
            <a:noAutofit/>
          </a:bodyPr>
          <a:lstStyle>
            <a:lvl1pPr marL="0" indent="0">
              <a:lnSpc>
                <a:spcPct val="110000"/>
              </a:lnSpc>
              <a:spcBef>
                <a:spcPts val="0"/>
              </a:spcBef>
              <a:spcAft>
                <a:spcPts val="450"/>
              </a:spcAft>
              <a:buFont typeface="Arial" panose="020B0604020202020204" pitchFamily="34" charset="0"/>
              <a:buNone/>
              <a:defRPr sz="135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Section title</a:t>
            </a:r>
          </a:p>
        </p:txBody>
      </p:sp>
      <p:sp>
        <p:nvSpPr>
          <p:cNvPr id="18" name="Text Placeholder 11">
            <a:extLst>
              <a:ext uri="{FF2B5EF4-FFF2-40B4-BE49-F238E27FC236}">
                <a16:creationId xmlns:a16="http://schemas.microsoft.com/office/drawing/2014/main" id="{DFB8AF0D-6CCE-C411-DB47-6E723C872006}"/>
              </a:ext>
            </a:extLst>
          </p:cNvPr>
          <p:cNvSpPr>
            <a:spLocks noGrp="1"/>
          </p:cNvSpPr>
          <p:nvPr>
            <p:ph type="body" sz="quarter" idx="14" hasCustomPrompt="1"/>
          </p:nvPr>
        </p:nvSpPr>
        <p:spPr>
          <a:xfrm>
            <a:off x="750829" y="1570103"/>
            <a:ext cx="3691963" cy="355611"/>
          </a:xfrm>
          <a:prstGeom prst="rect">
            <a:avLst/>
          </a:prstGeom>
        </p:spPr>
        <p:txBody>
          <a:bodyPr>
            <a:noAutofit/>
          </a:bodyPr>
          <a:lstStyle>
            <a:lvl1pPr marL="0" indent="0">
              <a:lnSpc>
                <a:spcPct val="110000"/>
              </a:lnSpc>
              <a:spcBef>
                <a:spcPts val="0"/>
              </a:spcBef>
              <a:spcAft>
                <a:spcPts val="450"/>
              </a:spcAft>
              <a:buFont typeface="Arial" panose="020B0604020202020204" pitchFamily="34" charset="0"/>
              <a:buNone/>
              <a:defRPr sz="1125"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Body copy goes here.</a:t>
            </a:r>
          </a:p>
        </p:txBody>
      </p:sp>
      <p:sp>
        <p:nvSpPr>
          <p:cNvPr id="20" name="Text Placeholder 11">
            <a:extLst>
              <a:ext uri="{FF2B5EF4-FFF2-40B4-BE49-F238E27FC236}">
                <a16:creationId xmlns:a16="http://schemas.microsoft.com/office/drawing/2014/main" id="{77B68DC7-43A5-C3AB-0F02-A24CE21AC048}"/>
              </a:ext>
            </a:extLst>
          </p:cNvPr>
          <p:cNvSpPr>
            <a:spLocks noGrp="1"/>
          </p:cNvSpPr>
          <p:nvPr>
            <p:ph type="body" sz="quarter" idx="19" hasCustomPrompt="1"/>
          </p:nvPr>
        </p:nvSpPr>
        <p:spPr>
          <a:xfrm>
            <a:off x="4716544" y="1257502"/>
            <a:ext cx="3096428" cy="207090"/>
          </a:xfrm>
          <a:prstGeom prst="rect">
            <a:avLst/>
          </a:prstGeom>
        </p:spPr>
        <p:txBody>
          <a:bodyPr>
            <a:noAutofit/>
          </a:bodyPr>
          <a:lstStyle>
            <a:lvl1pPr marL="0" indent="0">
              <a:lnSpc>
                <a:spcPct val="110000"/>
              </a:lnSpc>
              <a:spcBef>
                <a:spcPts val="0"/>
              </a:spcBef>
              <a:spcAft>
                <a:spcPts val="450"/>
              </a:spcAft>
              <a:buFont typeface="Arial" panose="020B0604020202020204" pitchFamily="34" charset="0"/>
              <a:buNone/>
              <a:defRPr sz="135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Section title</a:t>
            </a:r>
          </a:p>
        </p:txBody>
      </p:sp>
      <p:sp>
        <p:nvSpPr>
          <p:cNvPr id="21" name="Text Placeholder 11">
            <a:extLst>
              <a:ext uri="{FF2B5EF4-FFF2-40B4-BE49-F238E27FC236}">
                <a16:creationId xmlns:a16="http://schemas.microsoft.com/office/drawing/2014/main" id="{998BAA85-672C-2406-1402-92D7361EB722}"/>
              </a:ext>
            </a:extLst>
          </p:cNvPr>
          <p:cNvSpPr>
            <a:spLocks noGrp="1"/>
          </p:cNvSpPr>
          <p:nvPr>
            <p:ph type="body" sz="quarter" idx="20" hasCustomPrompt="1"/>
          </p:nvPr>
        </p:nvSpPr>
        <p:spPr>
          <a:xfrm>
            <a:off x="4716543" y="1570103"/>
            <a:ext cx="3691963" cy="355611"/>
          </a:xfrm>
          <a:prstGeom prst="rect">
            <a:avLst/>
          </a:prstGeom>
        </p:spPr>
        <p:txBody>
          <a:bodyPr>
            <a:noAutofit/>
          </a:bodyPr>
          <a:lstStyle>
            <a:lvl1pPr marL="0" indent="0">
              <a:lnSpc>
                <a:spcPct val="110000"/>
              </a:lnSpc>
              <a:spcBef>
                <a:spcPts val="0"/>
              </a:spcBef>
              <a:spcAft>
                <a:spcPts val="450"/>
              </a:spcAft>
              <a:buFont typeface="Arial" panose="020B0604020202020204" pitchFamily="34" charset="0"/>
              <a:buNone/>
              <a:defRPr sz="1125"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Body copy goes here.</a:t>
            </a:r>
          </a:p>
        </p:txBody>
      </p:sp>
      <p:sp>
        <p:nvSpPr>
          <p:cNvPr id="27" name="TextBox 26">
            <a:extLst>
              <a:ext uri="{FF2B5EF4-FFF2-40B4-BE49-F238E27FC236}">
                <a16:creationId xmlns:a16="http://schemas.microsoft.com/office/drawing/2014/main" id="{228F1C98-6D29-CDD1-9F34-084D00E4780D}"/>
              </a:ext>
            </a:extLst>
          </p:cNvPr>
          <p:cNvSpPr txBox="1"/>
          <p:nvPr/>
        </p:nvSpPr>
        <p:spPr>
          <a:xfrm>
            <a:off x="8636794" y="4870219"/>
            <a:ext cx="474188" cy="265457"/>
          </a:xfrm>
          <a:prstGeom prst="rect">
            <a:avLst/>
          </a:prstGeom>
          <a:noFill/>
        </p:spPr>
        <p:txBody>
          <a:bodyPr wrap="square" rtlCol="0">
            <a:spAutoFit/>
          </a:bodyPr>
          <a:lstStyle/>
          <a:p>
            <a:pPr algn="r"/>
            <a:fld id="{323858C3-E774-4B3F-8AA9-3979BAFA574F}" type="slidenum">
              <a:rPr lang="en-GB" sz="1125" smtClean="0">
                <a:solidFill>
                  <a:schemeClr val="bg1"/>
                </a:solidFill>
                <a:latin typeface="Poppins" panose="00000500000000000000" pitchFamily="50" charset="0"/>
                <a:cs typeface="Poppins" panose="00000500000000000000" pitchFamily="50" charset="0"/>
              </a:rPr>
              <a:t>‹#›</a:t>
            </a:fld>
            <a:endParaRPr lang="en-GB" sz="1125" dirty="0">
              <a:solidFill>
                <a:schemeClr val="bg1"/>
              </a:solidFill>
              <a:latin typeface="Poppins" panose="00000500000000000000" pitchFamily="50" charset="0"/>
              <a:cs typeface="Poppins" panose="00000500000000000000" pitchFamily="50" charset="0"/>
            </a:endParaRPr>
          </a:p>
        </p:txBody>
      </p:sp>
      <p:sp>
        <p:nvSpPr>
          <p:cNvPr id="13" name="Text Placeholder 11">
            <a:extLst>
              <a:ext uri="{FF2B5EF4-FFF2-40B4-BE49-F238E27FC236}">
                <a16:creationId xmlns:a16="http://schemas.microsoft.com/office/drawing/2014/main" id="{4114C635-6BF1-6FFE-A4DB-8BB78F696D88}"/>
              </a:ext>
            </a:extLst>
          </p:cNvPr>
          <p:cNvSpPr>
            <a:spLocks noGrp="1"/>
          </p:cNvSpPr>
          <p:nvPr>
            <p:ph type="body" sz="quarter" idx="21" hasCustomPrompt="1"/>
          </p:nvPr>
        </p:nvSpPr>
        <p:spPr>
          <a:xfrm>
            <a:off x="310436" y="303498"/>
            <a:ext cx="8098070" cy="372871"/>
          </a:xfrm>
          <a:prstGeom prst="rect">
            <a:avLst/>
          </a:prstGeom>
        </p:spPr>
        <p:txBody>
          <a:bodyPr>
            <a:noAutofit/>
          </a:bodyPr>
          <a:lstStyle>
            <a:lvl1pPr marL="0" indent="0">
              <a:lnSpc>
                <a:spcPct val="110000"/>
              </a:lnSpc>
              <a:buNone/>
              <a:defRPr sz="225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Page Title</a:t>
            </a:r>
          </a:p>
        </p:txBody>
      </p:sp>
      <p:sp>
        <p:nvSpPr>
          <p:cNvPr id="14" name="Text Placeholder 11">
            <a:extLst>
              <a:ext uri="{FF2B5EF4-FFF2-40B4-BE49-F238E27FC236}">
                <a16:creationId xmlns:a16="http://schemas.microsoft.com/office/drawing/2014/main" id="{FC530D6A-EBB8-CD26-B104-C0F70BBC946E}"/>
              </a:ext>
            </a:extLst>
          </p:cNvPr>
          <p:cNvSpPr>
            <a:spLocks noGrp="1"/>
          </p:cNvSpPr>
          <p:nvPr>
            <p:ph type="body" sz="quarter" idx="22" hasCustomPrompt="1"/>
          </p:nvPr>
        </p:nvSpPr>
        <p:spPr>
          <a:xfrm>
            <a:off x="310436" y="684127"/>
            <a:ext cx="8098070" cy="216983"/>
          </a:xfrm>
          <a:prstGeom prst="rect">
            <a:avLst/>
          </a:prstGeom>
        </p:spPr>
        <p:txBody>
          <a:bodyPr>
            <a:noAutofit/>
          </a:bodyPr>
          <a:lstStyle>
            <a:lvl1pPr marL="0" indent="0">
              <a:lnSpc>
                <a:spcPct val="110000"/>
              </a:lnSpc>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Sub header</a:t>
            </a:r>
          </a:p>
        </p:txBody>
      </p:sp>
      <p:sp>
        <p:nvSpPr>
          <p:cNvPr id="2" name="Content Placeholder 3">
            <a:extLst>
              <a:ext uri="{FF2B5EF4-FFF2-40B4-BE49-F238E27FC236}">
                <a16:creationId xmlns:a16="http://schemas.microsoft.com/office/drawing/2014/main" id="{3E24F392-DCB7-9BFE-802F-2C3A475EA0F3}"/>
              </a:ext>
            </a:extLst>
          </p:cNvPr>
          <p:cNvSpPr>
            <a:spLocks noGrp="1"/>
          </p:cNvSpPr>
          <p:nvPr>
            <p:ph sz="half" idx="2"/>
          </p:nvPr>
        </p:nvSpPr>
        <p:spPr>
          <a:xfrm>
            <a:off x="750829" y="1981729"/>
            <a:ext cx="3691963" cy="2304521"/>
          </a:xfrm>
          <a:prstGeom prst="rect">
            <a:avLst/>
          </a:prstGeom>
        </p:spPr>
        <p:txBody>
          <a:bodyPr>
            <a:noAutofit/>
          </a:bodyPr>
          <a:lstStyle>
            <a:lvl1pPr marL="171450" indent="-171450">
              <a:lnSpc>
                <a:spcPct val="110000"/>
              </a:lnSpc>
              <a:spcBef>
                <a:spcPts val="0"/>
              </a:spcBef>
              <a:spcAft>
                <a:spcPts val="450"/>
              </a:spcAft>
              <a:buFontTx/>
              <a:buBlip>
                <a:blip r:embed="rId4"/>
              </a:buBlip>
              <a:defRPr sz="1125">
                <a:solidFill>
                  <a:srgbClr val="060645"/>
                </a:solidFill>
                <a:latin typeface="Poppins" pitchFamily="2" charset="77"/>
                <a:cs typeface="Poppins" pitchFamily="2" charset="77"/>
              </a:defRPr>
            </a:lvl1pPr>
            <a:lvl2pPr>
              <a:lnSpc>
                <a:spcPct val="110000"/>
              </a:lnSpc>
              <a:spcBef>
                <a:spcPts val="0"/>
              </a:spcBef>
              <a:spcAft>
                <a:spcPts val="450"/>
              </a:spcAft>
              <a:defRPr sz="1125">
                <a:solidFill>
                  <a:srgbClr val="060645"/>
                </a:solidFill>
                <a:latin typeface="Poppins" pitchFamily="2" charset="77"/>
                <a:cs typeface="Poppins" pitchFamily="2" charset="77"/>
              </a:defRPr>
            </a:lvl2pPr>
            <a:lvl3pPr>
              <a:lnSpc>
                <a:spcPct val="110000"/>
              </a:lnSpc>
              <a:spcBef>
                <a:spcPts val="0"/>
              </a:spcBef>
              <a:spcAft>
                <a:spcPts val="450"/>
              </a:spcAft>
              <a:defRPr sz="1125">
                <a:solidFill>
                  <a:srgbClr val="060645"/>
                </a:solidFill>
                <a:latin typeface="Poppins" pitchFamily="2" charset="77"/>
                <a:cs typeface="Poppins" pitchFamily="2" charset="77"/>
              </a:defRPr>
            </a:lvl3pPr>
            <a:lvl4pPr>
              <a:lnSpc>
                <a:spcPct val="110000"/>
              </a:lnSpc>
              <a:spcBef>
                <a:spcPts val="0"/>
              </a:spcBef>
              <a:spcAft>
                <a:spcPts val="450"/>
              </a:spcAft>
              <a:defRPr sz="1125">
                <a:solidFill>
                  <a:srgbClr val="060645"/>
                </a:solidFill>
                <a:latin typeface="Poppins" pitchFamily="2" charset="77"/>
                <a:cs typeface="Poppins" pitchFamily="2" charset="77"/>
              </a:defRPr>
            </a:lvl4pPr>
            <a:lvl5pPr>
              <a:lnSpc>
                <a:spcPct val="110000"/>
              </a:lnSpc>
              <a:spcBef>
                <a:spcPts val="0"/>
              </a:spcBef>
              <a:spcAft>
                <a:spcPts val="450"/>
              </a:spcAft>
              <a:defRPr sz="1125">
                <a:solidFill>
                  <a:srgbClr val="060645"/>
                </a:solidFill>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Content Placeholder 3">
            <a:extLst>
              <a:ext uri="{FF2B5EF4-FFF2-40B4-BE49-F238E27FC236}">
                <a16:creationId xmlns:a16="http://schemas.microsoft.com/office/drawing/2014/main" id="{C48C1F3A-E328-D7D8-0A81-F997F4F944DC}"/>
              </a:ext>
            </a:extLst>
          </p:cNvPr>
          <p:cNvSpPr>
            <a:spLocks noGrp="1"/>
          </p:cNvSpPr>
          <p:nvPr>
            <p:ph sz="half" idx="18"/>
          </p:nvPr>
        </p:nvSpPr>
        <p:spPr>
          <a:xfrm>
            <a:off x="4716543" y="1981729"/>
            <a:ext cx="3691963" cy="2304521"/>
          </a:xfrm>
          <a:prstGeom prst="rect">
            <a:avLst/>
          </a:prstGeom>
        </p:spPr>
        <p:txBody>
          <a:bodyPr>
            <a:noAutofit/>
          </a:bodyPr>
          <a:lstStyle>
            <a:lvl1pPr marL="171450" indent="-171450">
              <a:lnSpc>
                <a:spcPct val="110000"/>
              </a:lnSpc>
              <a:spcBef>
                <a:spcPts val="0"/>
              </a:spcBef>
              <a:spcAft>
                <a:spcPts val="450"/>
              </a:spcAft>
              <a:buFontTx/>
              <a:buBlip>
                <a:blip r:embed="rId4"/>
              </a:buBlip>
              <a:defRPr sz="1125">
                <a:solidFill>
                  <a:srgbClr val="060645"/>
                </a:solidFill>
                <a:latin typeface="Poppins" pitchFamily="2" charset="77"/>
                <a:cs typeface="Poppins" pitchFamily="2" charset="77"/>
              </a:defRPr>
            </a:lvl1pPr>
            <a:lvl2pPr>
              <a:lnSpc>
                <a:spcPct val="110000"/>
              </a:lnSpc>
              <a:spcBef>
                <a:spcPts val="0"/>
              </a:spcBef>
              <a:spcAft>
                <a:spcPts val="450"/>
              </a:spcAft>
              <a:defRPr sz="1125">
                <a:solidFill>
                  <a:srgbClr val="060645"/>
                </a:solidFill>
                <a:latin typeface="Poppins" pitchFamily="2" charset="77"/>
                <a:cs typeface="Poppins" pitchFamily="2" charset="77"/>
              </a:defRPr>
            </a:lvl2pPr>
            <a:lvl3pPr>
              <a:lnSpc>
                <a:spcPct val="110000"/>
              </a:lnSpc>
              <a:spcBef>
                <a:spcPts val="0"/>
              </a:spcBef>
              <a:spcAft>
                <a:spcPts val="450"/>
              </a:spcAft>
              <a:defRPr sz="1125">
                <a:solidFill>
                  <a:srgbClr val="060645"/>
                </a:solidFill>
                <a:latin typeface="Poppins" pitchFamily="2" charset="77"/>
                <a:cs typeface="Poppins" pitchFamily="2" charset="77"/>
              </a:defRPr>
            </a:lvl3pPr>
            <a:lvl4pPr>
              <a:lnSpc>
                <a:spcPct val="110000"/>
              </a:lnSpc>
              <a:spcBef>
                <a:spcPts val="0"/>
              </a:spcBef>
              <a:spcAft>
                <a:spcPts val="450"/>
              </a:spcAft>
              <a:defRPr sz="1125">
                <a:solidFill>
                  <a:srgbClr val="060645"/>
                </a:solidFill>
                <a:latin typeface="Poppins" pitchFamily="2" charset="77"/>
                <a:cs typeface="Poppins" pitchFamily="2" charset="77"/>
              </a:defRPr>
            </a:lvl4pPr>
            <a:lvl5pPr>
              <a:lnSpc>
                <a:spcPct val="110000"/>
              </a:lnSpc>
              <a:spcBef>
                <a:spcPts val="0"/>
              </a:spcBef>
              <a:spcAft>
                <a:spcPts val="450"/>
              </a:spcAft>
              <a:defRPr sz="1125">
                <a:solidFill>
                  <a:srgbClr val="060645"/>
                </a:solidFill>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a:extLst>
              <a:ext uri="{FF2B5EF4-FFF2-40B4-BE49-F238E27FC236}">
                <a16:creationId xmlns:a16="http://schemas.microsoft.com/office/drawing/2014/main" id="{E057109C-F92E-0D50-7E20-FC588E76B0B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52257" y="4371976"/>
            <a:ext cx="1282493" cy="438147"/>
          </a:xfrm>
          <a:prstGeom prst="rect">
            <a:avLst/>
          </a:prstGeom>
        </p:spPr>
      </p:pic>
    </p:spTree>
    <p:extLst>
      <p:ext uri="{BB962C8B-B14F-4D97-AF65-F5344CB8AC3E}">
        <p14:creationId xmlns:p14="http://schemas.microsoft.com/office/powerpoint/2010/main" val="239867750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Text &amp; Media - Yellow">
    <p:bg>
      <p:bgPr>
        <a:blipFill dpi="0" rotWithShape="1">
          <a:blip r:embed="rId2">
            <a:alphaModFix amt="28000"/>
            <a:lum/>
          </a:blip>
          <a:srcRect/>
          <a:stretch>
            <a:fillRect/>
          </a:stretch>
        </a:blipFill>
        <a:effectLst/>
      </p:bgPr>
    </p:bg>
    <p:spTree>
      <p:nvGrpSpPr>
        <p:cNvPr id="1" name=""/>
        <p:cNvGrpSpPr/>
        <p:nvPr/>
      </p:nvGrpSpPr>
      <p:grpSpPr>
        <a:xfrm>
          <a:off x="0" y="0"/>
          <a:ext cx="0" cy="0"/>
          <a:chOff x="0" y="0"/>
          <a:chExt cx="0" cy="0"/>
        </a:xfrm>
      </p:grpSpPr>
      <p:pic>
        <p:nvPicPr>
          <p:cNvPr id="15" name="Picture 14" descr="Shape&#10;&#10;Description automatically generated">
            <a:extLst>
              <a:ext uri="{FF2B5EF4-FFF2-40B4-BE49-F238E27FC236}">
                <a16:creationId xmlns:a16="http://schemas.microsoft.com/office/drawing/2014/main" id="{C8EEEF07-1889-D507-89A8-BB2EE63EB0B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385463" y="4384963"/>
            <a:ext cx="758537" cy="758537"/>
          </a:xfrm>
          <a:prstGeom prst="rect">
            <a:avLst/>
          </a:prstGeom>
        </p:spPr>
      </p:pic>
      <p:sp>
        <p:nvSpPr>
          <p:cNvPr id="17" name="Text Placeholder 11">
            <a:extLst>
              <a:ext uri="{FF2B5EF4-FFF2-40B4-BE49-F238E27FC236}">
                <a16:creationId xmlns:a16="http://schemas.microsoft.com/office/drawing/2014/main" id="{8BEC0FC6-0311-3559-C180-50FE399D9CC5}"/>
              </a:ext>
            </a:extLst>
          </p:cNvPr>
          <p:cNvSpPr>
            <a:spLocks noGrp="1"/>
          </p:cNvSpPr>
          <p:nvPr>
            <p:ph type="body" sz="quarter" idx="12" hasCustomPrompt="1"/>
          </p:nvPr>
        </p:nvSpPr>
        <p:spPr>
          <a:xfrm>
            <a:off x="750829" y="1257502"/>
            <a:ext cx="3096428" cy="207090"/>
          </a:xfrm>
          <a:prstGeom prst="rect">
            <a:avLst/>
          </a:prstGeom>
        </p:spPr>
        <p:txBody>
          <a:bodyPr>
            <a:noAutofit/>
          </a:bodyPr>
          <a:lstStyle>
            <a:lvl1pPr marL="0" indent="0">
              <a:lnSpc>
                <a:spcPct val="110000"/>
              </a:lnSpc>
              <a:spcBef>
                <a:spcPts val="0"/>
              </a:spcBef>
              <a:spcAft>
                <a:spcPts val="450"/>
              </a:spcAft>
              <a:buFont typeface="Arial" panose="020B0604020202020204" pitchFamily="34" charset="0"/>
              <a:buNone/>
              <a:defRPr sz="135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Section title</a:t>
            </a:r>
          </a:p>
        </p:txBody>
      </p:sp>
      <p:sp>
        <p:nvSpPr>
          <p:cNvPr id="18" name="Text Placeholder 11">
            <a:extLst>
              <a:ext uri="{FF2B5EF4-FFF2-40B4-BE49-F238E27FC236}">
                <a16:creationId xmlns:a16="http://schemas.microsoft.com/office/drawing/2014/main" id="{D1F924AA-0E70-3369-B99A-AAFFD470F461}"/>
              </a:ext>
            </a:extLst>
          </p:cNvPr>
          <p:cNvSpPr>
            <a:spLocks noGrp="1"/>
          </p:cNvSpPr>
          <p:nvPr>
            <p:ph type="body" sz="quarter" idx="14" hasCustomPrompt="1"/>
          </p:nvPr>
        </p:nvSpPr>
        <p:spPr>
          <a:xfrm>
            <a:off x="750829" y="1570103"/>
            <a:ext cx="3691963" cy="355611"/>
          </a:xfrm>
          <a:prstGeom prst="rect">
            <a:avLst/>
          </a:prstGeom>
        </p:spPr>
        <p:txBody>
          <a:bodyPr>
            <a:noAutofit/>
          </a:bodyPr>
          <a:lstStyle>
            <a:lvl1pPr marL="0" indent="0">
              <a:lnSpc>
                <a:spcPct val="110000"/>
              </a:lnSpc>
              <a:spcBef>
                <a:spcPts val="0"/>
              </a:spcBef>
              <a:spcAft>
                <a:spcPts val="450"/>
              </a:spcAft>
              <a:buFont typeface="Arial" panose="020B0604020202020204" pitchFamily="34" charset="0"/>
              <a:buNone/>
              <a:defRPr sz="1125"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Body copy goes here.</a:t>
            </a:r>
          </a:p>
        </p:txBody>
      </p:sp>
      <p:sp>
        <p:nvSpPr>
          <p:cNvPr id="20" name="Text Placeholder 11">
            <a:extLst>
              <a:ext uri="{FF2B5EF4-FFF2-40B4-BE49-F238E27FC236}">
                <a16:creationId xmlns:a16="http://schemas.microsoft.com/office/drawing/2014/main" id="{F87F5EB3-C62D-D57D-1AAE-737B9D43A07A}"/>
              </a:ext>
            </a:extLst>
          </p:cNvPr>
          <p:cNvSpPr>
            <a:spLocks noGrp="1"/>
          </p:cNvSpPr>
          <p:nvPr>
            <p:ph type="body" sz="quarter" idx="19" hasCustomPrompt="1"/>
          </p:nvPr>
        </p:nvSpPr>
        <p:spPr>
          <a:xfrm>
            <a:off x="4716544" y="1257502"/>
            <a:ext cx="3096428" cy="207090"/>
          </a:xfrm>
          <a:prstGeom prst="rect">
            <a:avLst/>
          </a:prstGeom>
        </p:spPr>
        <p:txBody>
          <a:bodyPr>
            <a:noAutofit/>
          </a:bodyPr>
          <a:lstStyle>
            <a:lvl1pPr marL="0" indent="0">
              <a:lnSpc>
                <a:spcPct val="110000"/>
              </a:lnSpc>
              <a:spcBef>
                <a:spcPts val="0"/>
              </a:spcBef>
              <a:spcAft>
                <a:spcPts val="450"/>
              </a:spcAft>
              <a:buFont typeface="Arial" panose="020B0604020202020204" pitchFamily="34" charset="0"/>
              <a:buNone/>
              <a:defRPr sz="135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Section title</a:t>
            </a:r>
          </a:p>
        </p:txBody>
      </p:sp>
      <p:sp>
        <p:nvSpPr>
          <p:cNvPr id="21" name="Text Placeholder 11">
            <a:extLst>
              <a:ext uri="{FF2B5EF4-FFF2-40B4-BE49-F238E27FC236}">
                <a16:creationId xmlns:a16="http://schemas.microsoft.com/office/drawing/2014/main" id="{1FD2D1B6-81BB-517B-130B-5D9202C4FAAB}"/>
              </a:ext>
            </a:extLst>
          </p:cNvPr>
          <p:cNvSpPr>
            <a:spLocks noGrp="1"/>
          </p:cNvSpPr>
          <p:nvPr>
            <p:ph type="body" sz="quarter" idx="20" hasCustomPrompt="1"/>
          </p:nvPr>
        </p:nvSpPr>
        <p:spPr>
          <a:xfrm>
            <a:off x="4716543" y="1570103"/>
            <a:ext cx="3691963" cy="355611"/>
          </a:xfrm>
          <a:prstGeom prst="rect">
            <a:avLst/>
          </a:prstGeom>
        </p:spPr>
        <p:txBody>
          <a:bodyPr>
            <a:noAutofit/>
          </a:bodyPr>
          <a:lstStyle>
            <a:lvl1pPr marL="0" indent="0">
              <a:lnSpc>
                <a:spcPct val="110000"/>
              </a:lnSpc>
              <a:spcBef>
                <a:spcPts val="0"/>
              </a:spcBef>
              <a:spcAft>
                <a:spcPts val="450"/>
              </a:spcAft>
              <a:buFont typeface="Arial" panose="020B0604020202020204" pitchFamily="34" charset="0"/>
              <a:buNone/>
              <a:defRPr sz="1125"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Body copy goes here.</a:t>
            </a:r>
          </a:p>
        </p:txBody>
      </p:sp>
      <p:sp>
        <p:nvSpPr>
          <p:cNvPr id="25" name="TextBox 24">
            <a:extLst>
              <a:ext uri="{FF2B5EF4-FFF2-40B4-BE49-F238E27FC236}">
                <a16:creationId xmlns:a16="http://schemas.microsoft.com/office/drawing/2014/main" id="{2DFA7EF7-2594-397E-B832-BCDBA1E05203}"/>
              </a:ext>
            </a:extLst>
          </p:cNvPr>
          <p:cNvSpPr txBox="1"/>
          <p:nvPr/>
        </p:nvSpPr>
        <p:spPr>
          <a:xfrm>
            <a:off x="8636794" y="4870219"/>
            <a:ext cx="474188" cy="265457"/>
          </a:xfrm>
          <a:prstGeom prst="rect">
            <a:avLst/>
          </a:prstGeom>
          <a:noFill/>
        </p:spPr>
        <p:txBody>
          <a:bodyPr wrap="square" rtlCol="0">
            <a:spAutoFit/>
          </a:bodyPr>
          <a:lstStyle/>
          <a:p>
            <a:pPr algn="r"/>
            <a:fld id="{323858C3-E774-4B3F-8AA9-3979BAFA574F}" type="slidenum">
              <a:rPr lang="en-GB" sz="1125" smtClean="0">
                <a:solidFill>
                  <a:schemeClr val="bg1"/>
                </a:solidFill>
                <a:latin typeface="Poppins" panose="00000500000000000000" pitchFamily="50" charset="0"/>
                <a:cs typeface="Poppins" panose="00000500000000000000" pitchFamily="50" charset="0"/>
              </a:rPr>
              <a:t>‹#›</a:t>
            </a:fld>
            <a:endParaRPr lang="en-GB" sz="1125" dirty="0">
              <a:solidFill>
                <a:schemeClr val="bg1"/>
              </a:solidFill>
              <a:latin typeface="Poppins" panose="00000500000000000000" pitchFamily="50" charset="0"/>
              <a:cs typeface="Poppins" panose="00000500000000000000" pitchFamily="50" charset="0"/>
            </a:endParaRPr>
          </a:p>
        </p:txBody>
      </p:sp>
      <p:sp>
        <p:nvSpPr>
          <p:cNvPr id="13" name="Text Placeholder 11">
            <a:extLst>
              <a:ext uri="{FF2B5EF4-FFF2-40B4-BE49-F238E27FC236}">
                <a16:creationId xmlns:a16="http://schemas.microsoft.com/office/drawing/2014/main" id="{C2BD26A5-F2B2-8F17-EF04-893F3851265E}"/>
              </a:ext>
            </a:extLst>
          </p:cNvPr>
          <p:cNvSpPr>
            <a:spLocks noGrp="1"/>
          </p:cNvSpPr>
          <p:nvPr>
            <p:ph type="body" sz="quarter" idx="21" hasCustomPrompt="1"/>
          </p:nvPr>
        </p:nvSpPr>
        <p:spPr>
          <a:xfrm>
            <a:off x="310436" y="303498"/>
            <a:ext cx="8098070" cy="372871"/>
          </a:xfrm>
          <a:prstGeom prst="rect">
            <a:avLst/>
          </a:prstGeom>
        </p:spPr>
        <p:txBody>
          <a:bodyPr>
            <a:noAutofit/>
          </a:bodyPr>
          <a:lstStyle>
            <a:lvl1pPr marL="0" indent="0">
              <a:lnSpc>
                <a:spcPct val="110000"/>
              </a:lnSpc>
              <a:buNone/>
              <a:defRPr sz="225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Page Title</a:t>
            </a:r>
          </a:p>
        </p:txBody>
      </p:sp>
      <p:sp>
        <p:nvSpPr>
          <p:cNvPr id="14" name="Text Placeholder 11">
            <a:extLst>
              <a:ext uri="{FF2B5EF4-FFF2-40B4-BE49-F238E27FC236}">
                <a16:creationId xmlns:a16="http://schemas.microsoft.com/office/drawing/2014/main" id="{FA620FFB-407F-A512-2C9D-569EEBC1E883}"/>
              </a:ext>
            </a:extLst>
          </p:cNvPr>
          <p:cNvSpPr>
            <a:spLocks noGrp="1"/>
          </p:cNvSpPr>
          <p:nvPr>
            <p:ph type="body" sz="quarter" idx="22" hasCustomPrompt="1"/>
          </p:nvPr>
        </p:nvSpPr>
        <p:spPr>
          <a:xfrm>
            <a:off x="310436" y="684127"/>
            <a:ext cx="8098070" cy="216983"/>
          </a:xfrm>
          <a:prstGeom prst="rect">
            <a:avLst/>
          </a:prstGeom>
        </p:spPr>
        <p:txBody>
          <a:bodyPr>
            <a:noAutofit/>
          </a:bodyPr>
          <a:lstStyle>
            <a:lvl1pPr marL="0" indent="0">
              <a:lnSpc>
                <a:spcPct val="110000"/>
              </a:lnSpc>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Sub header</a:t>
            </a:r>
          </a:p>
        </p:txBody>
      </p:sp>
      <p:sp>
        <p:nvSpPr>
          <p:cNvPr id="2" name="Content Placeholder 3">
            <a:extLst>
              <a:ext uri="{FF2B5EF4-FFF2-40B4-BE49-F238E27FC236}">
                <a16:creationId xmlns:a16="http://schemas.microsoft.com/office/drawing/2014/main" id="{3F65C4A6-90EE-54F5-1CA2-BBB24F562C52}"/>
              </a:ext>
            </a:extLst>
          </p:cNvPr>
          <p:cNvSpPr>
            <a:spLocks noGrp="1"/>
          </p:cNvSpPr>
          <p:nvPr>
            <p:ph sz="half" idx="2"/>
          </p:nvPr>
        </p:nvSpPr>
        <p:spPr>
          <a:xfrm>
            <a:off x="750829" y="1981729"/>
            <a:ext cx="3691963" cy="2304521"/>
          </a:xfrm>
          <a:prstGeom prst="rect">
            <a:avLst/>
          </a:prstGeom>
        </p:spPr>
        <p:txBody>
          <a:bodyPr>
            <a:noAutofit/>
          </a:bodyPr>
          <a:lstStyle>
            <a:lvl1pPr marL="171450" indent="-171450">
              <a:lnSpc>
                <a:spcPct val="110000"/>
              </a:lnSpc>
              <a:spcBef>
                <a:spcPts val="0"/>
              </a:spcBef>
              <a:spcAft>
                <a:spcPts val="450"/>
              </a:spcAft>
              <a:buFontTx/>
              <a:buBlip>
                <a:blip r:embed="rId4"/>
              </a:buBlip>
              <a:defRPr sz="1125">
                <a:solidFill>
                  <a:srgbClr val="060645"/>
                </a:solidFill>
                <a:latin typeface="Poppins" pitchFamily="2" charset="77"/>
                <a:cs typeface="Poppins" pitchFamily="2" charset="77"/>
              </a:defRPr>
            </a:lvl1pPr>
            <a:lvl2pPr>
              <a:lnSpc>
                <a:spcPct val="110000"/>
              </a:lnSpc>
              <a:spcBef>
                <a:spcPts val="0"/>
              </a:spcBef>
              <a:spcAft>
                <a:spcPts val="450"/>
              </a:spcAft>
              <a:defRPr sz="1125">
                <a:solidFill>
                  <a:srgbClr val="060645"/>
                </a:solidFill>
                <a:latin typeface="Poppins" pitchFamily="2" charset="77"/>
                <a:cs typeface="Poppins" pitchFamily="2" charset="77"/>
              </a:defRPr>
            </a:lvl2pPr>
            <a:lvl3pPr>
              <a:lnSpc>
                <a:spcPct val="110000"/>
              </a:lnSpc>
              <a:spcBef>
                <a:spcPts val="0"/>
              </a:spcBef>
              <a:spcAft>
                <a:spcPts val="450"/>
              </a:spcAft>
              <a:defRPr sz="1125">
                <a:solidFill>
                  <a:srgbClr val="060645"/>
                </a:solidFill>
                <a:latin typeface="Poppins" pitchFamily="2" charset="77"/>
                <a:cs typeface="Poppins" pitchFamily="2" charset="77"/>
              </a:defRPr>
            </a:lvl3pPr>
            <a:lvl4pPr>
              <a:lnSpc>
                <a:spcPct val="110000"/>
              </a:lnSpc>
              <a:spcBef>
                <a:spcPts val="0"/>
              </a:spcBef>
              <a:spcAft>
                <a:spcPts val="450"/>
              </a:spcAft>
              <a:defRPr sz="1125">
                <a:solidFill>
                  <a:srgbClr val="060645"/>
                </a:solidFill>
                <a:latin typeface="Poppins" pitchFamily="2" charset="77"/>
                <a:cs typeface="Poppins" pitchFamily="2" charset="77"/>
              </a:defRPr>
            </a:lvl4pPr>
            <a:lvl5pPr>
              <a:lnSpc>
                <a:spcPct val="110000"/>
              </a:lnSpc>
              <a:spcBef>
                <a:spcPts val="0"/>
              </a:spcBef>
              <a:spcAft>
                <a:spcPts val="450"/>
              </a:spcAft>
              <a:defRPr sz="1125">
                <a:solidFill>
                  <a:srgbClr val="060645"/>
                </a:solidFill>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Content Placeholder 3">
            <a:extLst>
              <a:ext uri="{FF2B5EF4-FFF2-40B4-BE49-F238E27FC236}">
                <a16:creationId xmlns:a16="http://schemas.microsoft.com/office/drawing/2014/main" id="{801F7FFA-E94E-A280-B1B5-ACAC603AC4BB}"/>
              </a:ext>
            </a:extLst>
          </p:cNvPr>
          <p:cNvSpPr>
            <a:spLocks noGrp="1"/>
          </p:cNvSpPr>
          <p:nvPr>
            <p:ph sz="half" idx="18"/>
          </p:nvPr>
        </p:nvSpPr>
        <p:spPr>
          <a:xfrm>
            <a:off x="4716543" y="1981729"/>
            <a:ext cx="3691963" cy="2304521"/>
          </a:xfrm>
          <a:prstGeom prst="rect">
            <a:avLst/>
          </a:prstGeom>
        </p:spPr>
        <p:txBody>
          <a:bodyPr>
            <a:noAutofit/>
          </a:bodyPr>
          <a:lstStyle>
            <a:lvl1pPr marL="171450" indent="-171450">
              <a:lnSpc>
                <a:spcPct val="110000"/>
              </a:lnSpc>
              <a:spcBef>
                <a:spcPts val="0"/>
              </a:spcBef>
              <a:spcAft>
                <a:spcPts val="450"/>
              </a:spcAft>
              <a:buFontTx/>
              <a:buBlip>
                <a:blip r:embed="rId4"/>
              </a:buBlip>
              <a:defRPr sz="1125">
                <a:solidFill>
                  <a:srgbClr val="060645"/>
                </a:solidFill>
                <a:latin typeface="Poppins" pitchFamily="2" charset="77"/>
                <a:cs typeface="Poppins" pitchFamily="2" charset="77"/>
              </a:defRPr>
            </a:lvl1pPr>
            <a:lvl2pPr>
              <a:lnSpc>
                <a:spcPct val="110000"/>
              </a:lnSpc>
              <a:spcBef>
                <a:spcPts val="0"/>
              </a:spcBef>
              <a:spcAft>
                <a:spcPts val="450"/>
              </a:spcAft>
              <a:defRPr sz="1125">
                <a:solidFill>
                  <a:srgbClr val="060645"/>
                </a:solidFill>
                <a:latin typeface="Poppins" pitchFamily="2" charset="77"/>
                <a:cs typeface="Poppins" pitchFamily="2" charset="77"/>
              </a:defRPr>
            </a:lvl2pPr>
            <a:lvl3pPr>
              <a:lnSpc>
                <a:spcPct val="110000"/>
              </a:lnSpc>
              <a:spcBef>
                <a:spcPts val="0"/>
              </a:spcBef>
              <a:spcAft>
                <a:spcPts val="450"/>
              </a:spcAft>
              <a:defRPr sz="1125">
                <a:solidFill>
                  <a:srgbClr val="060645"/>
                </a:solidFill>
                <a:latin typeface="Poppins" pitchFamily="2" charset="77"/>
                <a:cs typeface="Poppins" pitchFamily="2" charset="77"/>
              </a:defRPr>
            </a:lvl3pPr>
            <a:lvl4pPr>
              <a:lnSpc>
                <a:spcPct val="110000"/>
              </a:lnSpc>
              <a:spcBef>
                <a:spcPts val="0"/>
              </a:spcBef>
              <a:spcAft>
                <a:spcPts val="450"/>
              </a:spcAft>
              <a:defRPr sz="1125">
                <a:solidFill>
                  <a:srgbClr val="060645"/>
                </a:solidFill>
                <a:latin typeface="Poppins" pitchFamily="2" charset="77"/>
                <a:cs typeface="Poppins" pitchFamily="2" charset="77"/>
              </a:defRPr>
            </a:lvl4pPr>
            <a:lvl5pPr>
              <a:lnSpc>
                <a:spcPct val="110000"/>
              </a:lnSpc>
              <a:spcBef>
                <a:spcPts val="0"/>
              </a:spcBef>
              <a:spcAft>
                <a:spcPts val="450"/>
              </a:spcAft>
              <a:defRPr sz="1125">
                <a:solidFill>
                  <a:srgbClr val="060645"/>
                </a:solidFill>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a:extLst>
              <a:ext uri="{FF2B5EF4-FFF2-40B4-BE49-F238E27FC236}">
                <a16:creationId xmlns:a16="http://schemas.microsoft.com/office/drawing/2014/main" id="{517B80B5-A611-770D-A4A5-4985E7825C1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52257" y="4371976"/>
            <a:ext cx="1282493" cy="438147"/>
          </a:xfrm>
          <a:prstGeom prst="rect">
            <a:avLst/>
          </a:prstGeom>
        </p:spPr>
      </p:pic>
    </p:spTree>
    <p:extLst>
      <p:ext uri="{BB962C8B-B14F-4D97-AF65-F5344CB8AC3E}">
        <p14:creationId xmlns:p14="http://schemas.microsoft.com/office/powerpoint/2010/main" val="413495393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Chapter Title 4">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4572001" y="1"/>
            <a:ext cx="2628726" cy="3839826"/>
          </a:xfrm>
          <a:prstGeom prst="round2SameRect">
            <a:avLst>
              <a:gd name="adj1" fmla="val 42678"/>
              <a:gd name="adj2" fmla="val 4847"/>
            </a:avLst>
          </a:prstGeom>
        </p:spPr>
        <p:txBody>
          <a:bodyPr>
            <a:noAutofit/>
          </a:bodyPr>
          <a:lstStyle>
            <a:lvl1pPr>
              <a:defRPr>
                <a:solidFill>
                  <a:schemeClr val="bg1"/>
                </a:solidFill>
                <a:latin typeface="Poppins" panose="00000500000000000000" pitchFamily="2" charset="0"/>
              </a:defRPr>
            </a:lvl1pPr>
          </a:lstStyle>
          <a:p>
            <a:endParaRPr lang="en-US"/>
          </a:p>
        </p:txBody>
      </p:sp>
      <p:pic>
        <p:nvPicPr>
          <p:cNvPr id="15" name="Picture 14">
            <a:extLst>
              <a:ext uri="{FF2B5EF4-FFF2-40B4-BE49-F238E27FC236}">
                <a16:creationId xmlns:a16="http://schemas.microsoft.com/office/drawing/2014/main" id="{D9A59EDF-990B-8A48-B3FB-ACAE78C6BE6A}"/>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00727" y="0"/>
            <a:ext cx="1949450" cy="3839827"/>
          </a:xfrm>
          <a:prstGeom prst="rect">
            <a:avLst/>
          </a:prstGeom>
        </p:spPr>
      </p:pic>
      <p:sp>
        <p:nvSpPr>
          <p:cNvPr id="10" name="Text Placeholder 11">
            <a:extLst>
              <a:ext uri="{FF2B5EF4-FFF2-40B4-BE49-F238E27FC236}">
                <a16:creationId xmlns:a16="http://schemas.microsoft.com/office/drawing/2014/main" id="{8ED42EAE-A272-8E42-8B7F-417A3B4E729B}"/>
              </a:ext>
            </a:extLst>
          </p:cNvPr>
          <p:cNvSpPr>
            <a:spLocks noGrp="1"/>
          </p:cNvSpPr>
          <p:nvPr>
            <p:ph type="body" sz="quarter" idx="13" hasCustomPrompt="1"/>
          </p:nvPr>
        </p:nvSpPr>
        <p:spPr>
          <a:xfrm>
            <a:off x="7869265" y="4197244"/>
            <a:ext cx="1274735" cy="572848"/>
          </a:xfrm>
          <a:prstGeom prst="rect">
            <a:avLst/>
          </a:prstGeom>
        </p:spPr>
        <p:txBody>
          <a:bodyPr>
            <a:noAutofit/>
          </a:bodyPr>
          <a:lstStyle>
            <a:lvl1pPr marL="0" indent="0" algn="ctr">
              <a:buNone/>
              <a:defRPr sz="4125"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11" name="Text Placeholder 11">
            <a:extLst>
              <a:ext uri="{FF2B5EF4-FFF2-40B4-BE49-F238E27FC236}">
                <a16:creationId xmlns:a16="http://schemas.microsoft.com/office/drawing/2014/main" id="{46C18FF0-D05E-863E-8223-ABAFDFA6D7F0}"/>
              </a:ext>
            </a:extLst>
          </p:cNvPr>
          <p:cNvSpPr>
            <a:spLocks noGrp="1"/>
          </p:cNvSpPr>
          <p:nvPr>
            <p:ph type="body" sz="quarter" idx="11" hasCustomPrompt="1"/>
          </p:nvPr>
        </p:nvSpPr>
        <p:spPr>
          <a:xfrm>
            <a:off x="306155" y="419341"/>
            <a:ext cx="3996444" cy="1350150"/>
          </a:xfrm>
          <a:prstGeom prst="rect">
            <a:avLst/>
          </a:prstGeom>
        </p:spPr>
        <p:txBody>
          <a:bodyPr>
            <a:noAutofit/>
          </a:bodyPr>
          <a:lstStyle>
            <a:lvl1pPr marL="0" indent="0">
              <a:buNone/>
              <a:defRPr sz="4125"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Title Goes Here</a:t>
            </a:r>
          </a:p>
        </p:txBody>
      </p:sp>
      <p:sp>
        <p:nvSpPr>
          <p:cNvPr id="12" name="Text Placeholder 11">
            <a:extLst>
              <a:ext uri="{FF2B5EF4-FFF2-40B4-BE49-F238E27FC236}">
                <a16:creationId xmlns:a16="http://schemas.microsoft.com/office/drawing/2014/main" id="{BBA3160A-FC53-80DA-EFCD-287B9BC38484}"/>
              </a:ext>
            </a:extLst>
          </p:cNvPr>
          <p:cNvSpPr>
            <a:spLocks noGrp="1"/>
          </p:cNvSpPr>
          <p:nvPr>
            <p:ph type="body" sz="quarter" idx="12" hasCustomPrompt="1"/>
          </p:nvPr>
        </p:nvSpPr>
        <p:spPr>
          <a:xfrm>
            <a:off x="306156" y="1823497"/>
            <a:ext cx="3618310" cy="1829576"/>
          </a:xfrm>
          <a:prstGeom prst="rect">
            <a:avLst/>
          </a:prstGeom>
        </p:spPr>
        <p:txBody>
          <a:bodyPr>
            <a:noAutofit/>
          </a:bodyPr>
          <a:lstStyle>
            <a:lvl1pPr marL="0" indent="0">
              <a:lnSpc>
                <a:spcPct val="110000"/>
              </a:lnSpc>
              <a:buNone/>
              <a:defRPr sz="225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 here</a:t>
            </a:r>
          </a:p>
        </p:txBody>
      </p:sp>
    </p:spTree>
    <p:extLst>
      <p:ext uri="{BB962C8B-B14F-4D97-AF65-F5344CB8AC3E}">
        <p14:creationId xmlns:p14="http://schemas.microsoft.com/office/powerpoint/2010/main" val="23194527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2AAA7A-8196-7B2C-7F80-6A729E67DD96}"/>
              </a:ext>
            </a:extLst>
          </p:cNvPr>
          <p:cNvSpPr>
            <a:spLocks noGrp="1"/>
          </p:cNvSpPr>
          <p:nvPr>
            <p:ph type="dt" sz="half" idx="10"/>
          </p:nvPr>
        </p:nvSpPr>
        <p:spPr/>
        <p:txBody>
          <a:bodyPr/>
          <a:lstStyle/>
          <a:p>
            <a:fld id="{DEEE0F07-AEC0-A844-8C84-FD4E78B63EDB}" type="datetimeFigureOut">
              <a:rPr lang="en-US" smtClean="0"/>
              <a:t>4/28/2026</a:t>
            </a:fld>
            <a:endParaRPr lang="en-US"/>
          </a:p>
        </p:txBody>
      </p:sp>
      <p:sp>
        <p:nvSpPr>
          <p:cNvPr id="3" name="Footer Placeholder 2">
            <a:extLst>
              <a:ext uri="{FF2B5EF4-FFF2-40B4-BE49-F238E27FC236}">
                <a16:creationId xmlns:a16="http://schemas.microsoft.com/office/drawing/2014/main" id="{BD459E78-6D85-F69D-E49F-A25A18054AE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DC8C949-792E-C42C-22DF-F08146ED718B}"/>
              </a:ext>
            </a:extLst>
          </p:cNvPr>
          <p:cNvSpPr>
            <a:spLocks noGrp="1"/>
          </p:cNvSpPr>
          <p:nvPr>
            <p:ph type="sldNum" sz="quarter" idx="12"/>
          </p:nvPr>
        </p:nvSpPr>
        <p:spPr/>
        <p:txBody>
          <a:bodyPr/>
          <a:lstStyle/>
          <a:p>
            <a:fld id="{7A6A12D0-1D6B-0D42-B61C-DF8C9E532443}" type="slidenum">
              <a:rPr lang="en-US" smtClean="0"/>
              <a:t>‹#›</a:t>
            </a:fld>
            <a:endParaRPr lang="en-US"/>
          </a:p>
        </p:txBody>
      </p:sp>
    </p:spTree>
    <p:extLst>
      <p:ext uri="{BB962C8B-B14F-4D97-AF65-F5344CB8AC3E}">
        <p14:creationId xmlns:p14="http://schemas.microsoft.com/office/powerpoint/2010/main" val="29722479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686FE-861E-0657-6C15-FF7B99ED216F}"/>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F0F13B0-F673-268E-49E9-A805C66F6A2E}"/>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46372FC4-17D4-DD10-DF3B-64E5AEAEFFCC}"/>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A238A81A-7920-1C2D-EF9B-BC5FC058B50B}"/>
              </a:ext>
            </a:extLst>
          </p:cNvPr>
          <p:cNvSpPr>
            <a:spLocks noGrp="1"/>
          </p:cNvSpPr>
          <p:nvPr>
            <p:ph type="dt" sz="half" idx="10"/>
          </p:nvPr>
        </p:nvSpPr>
        <p:spPr/>
        <p:txBody>
          <a:bodyPr/>
          <a:lstStyle/>
          <a:p>
            <a:fld id="{DEEE0F07-AEC0-A844-8C84-FD4E78B63EDB}" type="datetimeFigureOut">
              <a:rPr lang="en-US" smtClean="0"/>
              <a:t>4/28/2026</a:t>
            </a:fld>
            <a:endParaRPr lang="en-US"/>
          </a:p>
        </p:txBody>
      </p:sp>
      <p:sp>
        <p:nvSpPr>
          <p:cNvPr id="6" name="Footer Placeholder 5">
            <a:extLst>
              <a:ext uri="{FF2B5EF4-FFF2-40B4-BE49-F238E27FC236}">
                <a16:creationId xmlns:a16="http://schemas.microsoft.com/office/drawing/2014/main" id="{4EBD8CA1-DC1D-EF58-DC52-1D5662A23B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E4DA42-D2E7-BADD-9D08-4FDFDCDF9547}"/>
              </a:ext>
            </a:extLst>
          </p:cNvPr>
          <p:cNvSpPr>
            <a:spLocks noGrp="1"/>
          </p:cNvSpPr>
          <p:nvPr>
            <p:ph type="sldNum" sz="quarter" idx="12"/>
          </p:nvPr>
        </p:nvSpPr>
        <p:spPr/>
        <p:txBody>
          <a:bodyPr/>
          <a:lstStyle/>
          <a:p>
            <a:fld id="{7A6A12D0-1D6B-0D42-B61C-DF8C9E532443}" type="slidenum">
              <a:rPr lang="en-US" smtClean="0"/>
              <a:t>‹#›</a:t>
            </a:fld>
            <a:endParaRPr lang="en-US"/>
          </a:p>
        </p:txBody>
      </p:sp>
    </p:spTree>
    <p:extLst>
      <p:ext uri="{BB962C8B-B14F-4D97-AF65-F5344CB8AC3E}">
        <p14:creationId xmlns:p14="http://schemas.microsoft.com/office/powerpoint/2010/main" val="161421542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End Slide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4DD4F8-C9DA-CD10-7F0A-98A2826C794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52257" y="4371976"/>
            <a:ext cx="1282493" cy="438146"/>
          </a:xfrm>
          <a:prstGeom prst="rect">
            <a:avLst/>
          </a:prstGeom>
        </p:spPr>
      </p:pic>
      <p:sp>
        <p:nvSpPr>
          <p:cNvPr id="8" name="Text Placeholder 6">
            <a:extLst>
              <a:ext uri="{FF2B5EF4-FFF2-40B4-BE49-F238E27FC236}">
                <a16:creationId xmlns:a16="http://schemas.microsoft.com/office/drawing/2014/main" id="{D467C06D-0BA0-E66A-1254-70AFC158713D}"/>
              </a:ext>
            </a:extLst>
          </p:cNvPr>
          <p:cNvSpPr>
            <a:spLocks noGrp="1"/>
          </p:cNvSpPr>
          <p:nvPr>
            <p:ph type="body" sz="quarter" idx="10" hasCustomPrompt="1"/>
          </p:nvPr>
        </p:nvSpPr>
        <p:spPr>
          <a:xfrm>
            <a:off x="255125" y="2343388"/>
            <a:ext cx="5625704" cy="456724"/>
          </a:xfrm>
          <a:prstGeom prst="rect">
            <a:avLst/>
          </a:prstGeom>
        </p:spPr>
        <p:txBody>
          <a:bodyPr/>
          <a:lstStyle>
            <a:lvl1pPr marL="0" indent="0">
              <a:buNone/>
              <a:defRPr sz="3300" b="1">
                <a:solidFill>
                  <a:schemeClr val="bg1"/>
                </a:solidFill>
                <a:latin typeface="Poppins SemiBold" panose="00000700000000000000" pitchFamily="50" charset="0"/>
                <a:cs typeface="Poppins SemiBold" panose="00000700000000000000" pitchFamily="50"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GB" dirty="0"/>
              <a:t>Type your message here</a:t>
            </a:r>
          </a:p>
        </p:txBody>
      </p:sp>
    </p:spTree>
    <p:extLst>
      <p:ext uri="{BB962C8B-B14F-4D97-AF65-F5344CB8AC3E}">
        <p14:creationId xmlns:p14="http://schemas.microsoft.com/office/powerpoint/2010/main" val="23957339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125EB-3C3A-4B44-A237-798E5E1723E6}"/>
              </a:ext>
            </a:extLst>
          </p:cNvPr>
          <p:cNvSpPr>
            <a:spLocks noGrp="1"/>
          </p:cNvSpPr>
          <p:nvPr>
            <p:ph type="title"/>
          </p:nvPr>
        </p:nvSpPr>
        <p:spPr>
          <a:xfrm>
            <a:off x="623888" y="1282700"/>
            <a:ext cx="7886700" cy="2139950"/>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20933A4-3AF4-4CB4-80F2-4864CF54B2C0}"/>
              </a:ext>
            </a:extLst>
          </p:cNvPr>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4B7005-83C2-4132-82EC-62179546739A}"/>
              </a:ext>
            </a:extLst>
          </p:cNvPr>
          <p:cNvSpPr>
            <a:spLocks noGrp="1"/>
          </p:cNvSpPr>
          <p:nvPr>
            <p:ph type="dt" sz="half" idx="10"/>
          </p:nvPr>
        </p:nvSpPr>
        <p:spPr/>
        <p:txBody>
          <a:bodyPr/>
          <a:lstStyle/>
          <a:p>
            <a:fld id="{364EB73F-9748-41AD-B510-B682EB00FAA2}" type="datetimeFigureOut">
              <a:rPr lang="en-GB" smtClean="0"/>
              <a:t>28/04/2026</a:t>
            </a:fld>
            <a:endParaRPr lang="en-GB"/>
          </a:p>
        </p:txBody>
      </p:sp>
      <p:sp>
        <p:nvSpPr>
          <p:cNvPr id="5" name="Footer Placeholder 4">
            <a:extLst>
              <a:ext uri="{FF2B5EF4-FFF2-40B4-BE49-F238E27FC236}">
                <a16:creationId xmlns:a16="http://schemas.microsoft.com/office/drawing/2014/main" id="{53716933-3E11-4BF0-A9DF-B523F2D713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C7CD29C-7046-466B-8007-04B53E7DF97D}"/>
              </a:ext>
            </a:extLst>
          </p:cNvPr>
          <p:cNvSpPr>
            <a:spLocks noGrp="1"/>
          </p:cNvSpPr>
          <p:nvPr>
            <p:ph type="sldNum" sz="quarter" idx="12"/>
          </p:nvPr>
        </p:nvSpPr>
        <p:spPr/>
        <p:txBody>
          <a:bodyPr/>
          <a:lstStyle/>
          <a:p>
            <a:fld id="{D98CBAA7-DF47-4D53-B74F-84F9B06E0050}" type="slidenum">
              <a:rPr lang="en-GB" smtClean="0"/>
              <a:t>‹#›</a:t>
            </a:fld>
            <a:endParaRPr lang="en-GB"/>
          </a:p>
        </p:txBody>
      </p:sp>
    </p:spTree>
    <p:extLst>
      <p:ext uri="{BB962C8B-B14F-4D97-AF65-F5344CB8AC3E}">
        <p14:creationId xmlns:p14="http://schemas.microsoft.com/office/powerpoint/2010/main" val="46508691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End Slide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88F0E0-0334-005F-5AE6-97F8EFADF09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305724" y="1966570"/>
            <a:ext cx="4532552" cy="1516270"/>
          </a:xfrm>
          <a:prstGeom prst="rect">
            <a:avLst/>
          </a:prstGeom>
        </p:spPr>
      </p:pic>
    </p:spTree>
    <p:extLst>
      <p:ext uri="{BB962C8B-B14F-4D97-AF65-F5344CB8AC3E}">
        <p14:creationId xmlns:p14="http://schemas.microsoft.com/office/powerpoint/2010/main" val="1847293473"/>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18" Type="http://schemas.openxmlformats.org/officeDocument/2006/relationships/slideLayout" Target="../slideLayouts/slideLayout78.xml"/><Relationship Id="rId26" Type="http://schemas.openxmlformats.org/officeDocument/2006/relationships/slideLayout" Target="../slideLayouts/slideLayout86.xml"/><Relationship Id="rId3" Type="http://schemas.openxmlformats.org/officeDocument/2006/relationships/slideLayout" Target="../slideLayouts/slideLayout63.xml"/><Relationship Id="rId21" Type="http://schemas.openxmlformats.org/officeDocument/2006/relationships/slideLayout" Target="../slideLayouts/slideLayout81.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5" Type="http://schemas.openxmlformats.org/officeDocument/2006/relationships/slideLayout" Target="../slideLayouts/slideLayout85.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20" Type="http://schemas.openxmlformats.org/officeDocument/2006/relationships/slideLayout" Target="../slideLayouts/slideLayout80.xml"/><Relationship Id="rId29" Type="http://schemas.openxmlformats.org/officeDocument/2006/relationships/theme" Target="../theme/theme10.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24" Type="http://schemas.openxmlformats.org/officeDocument/2006/relationships/slideLayout" Target="../slideLayouts/slideLayout84.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23" Type="http://schemas.openxmlformats.org/officeDocument/2006/relationships/slideLayout" Target="../slideLayouts/slideLayout83.xml"/><Relationship Id="rId28" Type="http://schemas.openxmlformats.org/officeDocument/2006/relationships/slideLayout" Target="../slideLayouts/slideLayout88.xml"/><Relationship Id="rId10" Type="http://schemas.openxmlformats.org/officeDocument/2006/relationships/slideLayout" Target="../slideLayouts/slideLayout70.xml"/><Relationship Id="rId19" Type="http://schemas.openxmlformats.org/officeDocument/2006/relationships/slideLayout" Target="../slideLayouts/slideLayout79.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 Id="rId22" Type="http://schemas.openxmlformats.org/officeDocument/2006/relationships/slideLayout" Target="../slideLayouts/slideLayout82.xml"/><Relationship Id="rId27" Type="http://schemas.openxmlformats.org/officeDocument/2006/relationships/slideLayout" Target="../slideLayouts/slideLayout87.xml"/></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90.xml"/><Relationship Id="rId1" Type="http://schemas.openxmlformats.org/officeDocument/2006/relationships/slideLayout" Target="../slideLayouts/slideLayout8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pn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theme" Target="../theme/theme2.xml"/><Relationship Id="rId5" Type="http://schemas.openxmlformats.org/officeDocument/2006/relationships/slideLayout" Target="../slideLayouts/slideLayout6.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theme" Target="../theme/theme3.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image" Target="../media/image3.png"/><Relationship Id="rId5" Type="http://schemas.openxmlformats.org/officeDocument/2006/relationships/slideLayout" Target="../slideLayouts/slideLayout23.xml"/><Relationship Id="rId10" Type="http://schemas.openxmlformats.org/officeDocument/2006/relationships/theme" Target="../theme/theme4.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image" Target="../media/image4.png"/><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theme" Target="../theme/theme5.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image" Target="../media/image15.png"/><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theme" Target="../theme/theme6.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slideLayout" Target="../slideLayouts/slideLayout49.xml"/><Relationship Id="rId1" Type="http://schemas.openxmlformats.org/officeDocument/2006/relationships/slideLayout" Target="../slideLayouts/slideLayout48.xml"/><Relationship Id="rId5" Type="http://schemas.openxmlformats.org/officeDocument/2006/relationships/theme" Target="../theme/theme7.xml"/><Relationship Id="rId4" Type="http://schemas.openxmlformats.org/officeDocument/2006/relationships/slideLayout" Target="../slideLayouts/slideLayout51.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54.xml"/><Relationship Id="rId2" Type="http://schemas.openxmlformats.org/officeDocument/2006/relationships/slideLayout" Target="../slideLayouts/slideLayout53.xml"/><Relationship Id="rId1" Type="http://schemas.openxmlformats.org/officeDocument/2006/relationships/slideLayout" Target="../slideLayouts/slideLayout52.xml"/><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57.xml"/><Relationship Id="rId7" Type="http://schemas.openxmlformats.org/officeDocument/2006/relationships/theme" Target="../theme/theme9.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5" Type="http://schemas.openxmlformats.org/officeDocument/2006/relationships/slideLayout" Target="../slideLayouts/slideLayout59.xml"/><Relationship Id="rId4"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1"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79896473"/>
      </p:ext>
    </p:extLst>
  </p:cSld>
  <p:clrMap bg1="lt1" tx1="dk1" bg2="lt2" tx2="dk2" accent1="accent1" accent2="accent2" accent3="accent3" accent4="accent4" accent5="accent5" accent6="accent6" hlink="hlink" folHlink="folHlink"/>
  <p:sldLayoutIdLst>
    <p:sldLayoutId id="2147483661" r:id="rId1"/>
  </p:sldLayoutIdLst>
  <p:hf hdr="0" ftr="0" dt="0"/>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1"/>
        </a:spcBef>
        <a:buFont typeface="Arial" panose="020B0604020202020204" pitchFamily="34" charset="0"/>
        <a:buChar char="•"/>
        <a:defRPr sz="2100" kern="1200">
          <a:solidFill>
            <a:schemeClr val="tx1"/>
          </a:solidFill>
          <a:latin typeface="+mn-lt"/>
          <a:ea typeface="+mn-ea"/>
          <a:cs typeface="+mn-cs"/>
        </a:defRPr>
      </a:lvl1pPr>
      <a:lvl2pPr marL="514338"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9"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1"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rgbClr val="06064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8092708"/>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 id="2147483755" r:id="rId15"/>
    <p:sldLayoutId id="2147483756" r:id="rId16"/>
    <p:sldLayoutId id="2147483757" r:id="rId17"/>
    <p:sldLayoutId id="2147483758" r:id="rId18"/>
    <p:sldLayoutId id="2147483759" r:id="rId19"/>
    <p:sldLayoutId id="2147483760" r:id="rId20"/>
    <p:sldLayoutId id="2147483761" r:id="rId21"/>
    <p:sldLayoutId id="2147483762" r:id="rId22"/>
    <p:sldLayoutId id="2147483763" r:id="rId23"/>
    <p:sldLayoutId id="2147483764" r:id="rId24"/>
    <p:sldLayoutId id="2147483765" r:id="rId25"/>
    <p:sldLayoutId id="2147483770" r:id="rId26"/>
    <p:sldLayoutId id="2147483772" r:id="rId27"/>
    <p:sldLayoutId id="2147483773" r:id="rId28"/>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rgbClr val="06064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5371394"/>
      </p:ext>
    </p:extLst>
  </p:cSld>
  <p:clrMap bg1="lt1" tx1="dk1" bg2="lt2" tx2="dk2" accent1="accent1" accent2="accent2" accent3="accent3" accent4="accent4" accent5="accent5" accent6="accent6" hlink="hlink" folHlink="folHlink"/>
  <p:sldLayoutIdLst>
    <p:sldLayoutId id="2147483767" r:id="rId1"/>
    <p:sldLayoutId id="2147483768" r:id="rId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352000" y="165600"/>
            <a:ext cx="631509" cy="432036"/>
          </a:xfrm>
          <a:prstGeom prst="rect">
            <a:avLst/>
          </a:prstGeom>
        </p:spPr>
      </p:pic>
    </p:spTree>
    <p:extLst>
      <p:ext uri="{BB962C8B-B14F-4D97-AF65-F5344CB8AC3E}">
        <p14:creationId xmlns:p14="http://schemas.microsoft.com/office/powerpoint/2010/main" val="1464631393"/>
      </p:ext>
    </p:extLst>
  </p:cSld>
  <p:clrMap bg1="lt1" tx1="dk1" bg2="lt2" tx2="dk2" accent1="accent1" accent2="accent2" accent3="accent3" accent4="accent4" accent5="accent5" accent6="accent6" hlink="hlink" folHlink="folHlink"/>
  <p:sldLayoutIdLst>
    <p:sldLayoutId id="2147483680" r:id="rId1"/>
    <p:sldLayoutId id="2147483677" r:id="rId2"/>
    <p:sldLayoutId id="2147483678" r:id="rId3"/>
    <p:sldLayoutId id="2147483679" r:id="rId4"/>
    <p:sldLayoutId id="2147483689" r:id="rId5"/>
  </p:sldLayoutIdLs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3D89F11-8D8D-4C60-8E94-3317565DC800}"/>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61B49095-597C-4D4A-B87D-A34D89D5C0D9}"/>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5853D38-E56E-4FA6-B0FE-C681F090D174}"/>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364EB73F-9748-41AD-B510-B682EB00FAA2}" type="datetimeFigureOut">
              <a:rPr lang="en-GB" smtClean="0"/>
              <a:t>28/04/2026</a:t>
            </a:fld>
            <a:endParaRPr lang="en-GB"/>
          </a:p>
        </p:txBody>
      </p:sp>
      <p:sp>
        <p:nvSpPr>
          <p:cNvPr id="5" name="Footer Placeholder 4">
            <a:extLst>
              <a:ext uri="{FF2B5EF4-FFF2-40B4-BE49-F238E27FC236}">
                <a16:creationId xmlns:a16="http://schemas.microsoft.com/office/drawing/2014/main" id="{3346AED2-C5F4-4657-91A3-5872E03141C5}"/>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771091D-5C2F-4D8E-9CA9-A2EBBD5B48FF}"/>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D98CBAA7-DF47-4D53-B74F-84F9B06E0050}" type="slidenum">
              <a:rPr lang="en-GB" smtClean="0"/>
              <a:t>‹#›</a:t>
            </a:fld>
            <a:endParaRPr lang="en-GB"/>
          </a:p>
        </p:txBody>
      </p:sp>
    </p:spTree>
    <p:extLst>
      <p:ext uri="{BB962C8B-B14F-4D97-AF65-F5344CB8AC3E}">
        <p14:creationId xmlns:p14="http://schemas.microsoft.com/office/powerpoint/2010/main" val="1971145749"/>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7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8350579" y="165793"/>
            <a:ext cx="644992" cy="443430"/>
          </a:xfrm>
          <a:prstGeom prst="rect">
            <a:avLst/>
          </a:prstGeom>
        </p:spPr>
      </p:pic>
      <p:sp>
        <p:nvSpPr>
          <p:cNvPr id="9" name="Slide Number Placeholder 8"/>
          <p:cNvSpPr>
            <a:spLocks noGrp="1"/>
          </p:cNvSpPr>
          <p:nvPr>
            <p:ph type="sldNum" sz="quarter" idx="4"/>
          </p:nvPr>
        </p:nvSpPr>
        <p:spPr>
          <a:xfrm>
            <a:off x="8784000" y="4783500"/>
            <a:ext cx="360000" cy="360000"/>
          </a:xfrm>
          <a:prstGeom prst="rect">
            <a:avLst/>
          </a:prstGeom>
          <a:solidFill>
            <a:schemeClr val="accent1"/>
          </a:solidFill>
        </p:spPr>
        <p:txBody>
          <a:bodyPr vert="horz" lIns="0" tIns="0" rIns="0" bIns="0" rtlCol="0" anchor="ctr"/>
          <a:lstStyle>
            <a:lvl1pPr algn="ctr">
              <a:defRPr sz="1200">
                <a:solidFill>
                  <a:schemeClr val="bg1"/>
                </a:solidFill>
              </a:defRPr>
            </a:lvl1pPr>
          </a:lstStyle>
          <a:p>
            <a:fld id="{0406593E-52CF-5B45-8CFF-7309163A4729}" type="slidenum">
              <a:rPr lang="en-US" smtClean="0"/>
              <a:pPr/>
              <a:t>‹#›</a:t>
            </a:fld>
            <a:endParaRPr lang="en-US"/>
          </a:p>
        </p:txBody>
      </p:sp>
    </p:spTree>
    <p:extLst>
      <p:ext uri="{BB962C8B-B14F-4D97-AF65-F5344CB8AC3E}">
        <p14:creationId xmlns:p14="http://schemas.microsoft.com/office/powerpoint/2010/main" val="174390232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73" r:id="rId3"/>
    <p:sldLayoutId id="2147483683" r:id="rId4"/>
    <p:sldLayoutId id="2147483685" r:id="rId5"/>
    <p:sldLayoutId id="2147483681" r:id="rId6"/>
    <p:sldLayoutId id="2147483684" r:id="rId7"/>
    <p:sldLayoutId id="2147483682" r:id="rId8"/>
    <p:sldLayoutId id="2147483686" r:id="rId9"/>
  </p:sldLayoutIdLs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a:buChar char="•"/>
        <a:defRPr sz="12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a:buChar char="•"/>
        <a:defRPr sz="12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a:buChar char="•"/>
        <a:defRPr sz="12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a:buChar char="•"/>
        <a:defRPr sz="12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a:buChar char="•"/>
        <a:defRPr sz="12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Shape, rectangle&#10;&#10;Description automatically generated">
            <a:extLst>
              <a:ext uri="{FF2B5EF4-FFF2-40B4-BE49-F238E27FC236}">
                <a16:creationId xmlns:a16="http://schemas.microsoft.com/office/drawing/2014/main" id="{E004BFD1-4217-0D77-9112-CEE3118B5EB5}"/>
              </a:ext>
            </a:extLst>
          </p:cNvPr>
          <p:cNvPicPr>
            <a:picLocks noChangeAspect="1"/>
          </p:cNvPicPr>
          <p:nvPr/>
        </p:nvPicPr>
        <p:blipFill>
          <a:blip r:embed="rId12"/>
          <a:stretch>
            <a:fillRect/>
          </a:stretch>
        </p:blipFill>
        <p:spPr>
          <a:xfrm>
            <a:off x="-92701" y="-62719"/>
            <a:ext cx="9329402" cy="5268937"/>
          </a:xfrm>
          <a:prstGeom prst="rect">
            <a:avLst/>
          </a:prstGeom>
        </p:spPr>
      </p:pic>
    </p:spTree>
    <p:extLst>
      <p:ext uri="{BB962C8B-B14F-4D97-AF65-F5344CB8AC3E}">
        <p14:creationId xmlns:p14="http://schemas.microsoft.com/office/powerpoint/2010/main" val="82233149"/>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9ECE85-0B8C-3906-D303-23B0B217FA6C}"/>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D9C25D2-E2B0-3750-025A-F478B4BD9157}"/>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F188F05-0375-7806-58DF-2C2F30CF68B5}"/>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DEEE0F07-AEC0-A844-8C84-FD4E78B63EDB}" type="datetimeFigureOut">
              <a:rPr lang="en-US" smtClean="0"/>
              <a:t>4/28/2026</a:t>
            </a:fld>
            <a:endParaRPr lang="en-US"/>
          </a:p>
        </p:txBody>
      </p:sp>
      <p:sp>
        <p:nvSpPr>
          <p:cNvPr id="5" name="Footer Placeholder 4">
            <a:extLst>
              <a:ext uri="{FF2B5EF4-FFF2-40B4-BE49-F238E27FC236}">
                <a16:creationId xmlns:a16="http://schemas.microsoft.com/office/drawing/2014/main" id="{85639570-EDCA-8E74-0B41-C61E8828F2DA}"/>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5AF9EB2-D8C4-7F83-1990-FED8D1940819}"/>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7A6A12D0-1D6B-0D42-B61C-DF8C9E532443}" type="slidenum">
              <a:rPr lang="en-US" smtClean="0"/>
              <a:t>‹#›</a:t>
            </a:fld>
            <a:endParaRPr lang="en-US"/>
          </a:p>
        </p:txBody>
      </p:sp>
      <p:pic>
        <p:nvPicPr>
          <p:cNvPr id="8" name="Picture 7" descr="Icon&#10;&#10;Description automatically generated">
            <a:extLst>
              <a:ext uri="{FF2B5EF4-FFF2-40B4-BE49-F238E27FC236}">
                <a16:creationId xmlns:a16="http://schemas.microsoft.com/office/drawing/2014/main" id="{119D651E-C27C-ACB6-3B76-73516817BEFE}"/>
              </a:ext>
            </a:extLst>
          </p:cNvPr>
          <p:cNvPicPr>
            <a:picLocks noChangeAspect="1"/>
          </p:cNvPicPr>
          <p:nvPr/>
        </p:nvPicPr>
        <p:blipFill>
          <a:blip r:embed="rId12"/>
          <a:stretch>
            <a:fillRect/>
          </a:stretch>
        </p:blipFill>
        <p:spPr>
          <a:xfrm>
            <a:off x="7631918" y="172641"/>
            <a:ext cx="1261737" cy="325917"/>
          </a:xfrm>
          <a:prstGeom prst="rect">
            <a:avLst/>
          </a:prstGeom>
        </p:spPr>
      </p:pic>
      <p:sp>
        <p:nvSpPr>
          <p:cNvPr id="9" name="Oval 8">
            <a:extLst>
              <a:ext uri="{FF2B5EF4-FFF2-40B4-BE49-F238E27FC236}">
                <a16:creationId xmlns:a16="http://schemas.microsoft.com/office/drawing/2014/main" id="{0BD4251D-ADAF-C6F9-0040-4152D316AD53}"/>
              </a:ext>
            </a:extLst>
          </p:cNvPr>
          <p:cNvSpPr/>
          <p:nvPr/>
        </p:nvSpPr>
        <p:spPr>
          <a:xfrm>
            <a:off x="-1822074" y="-1758202"/>
            <a:ext cx="3516404" cy="3516404"/>
          </a:xfrm>
          <a:prstGeom prst="ellipse">
            <a:avLst/>
          </a:prstGeom>
          <a:noFill/>
          <a:ln w="317500">
            <a:solidFill>
              <a:srgbClr val="00FFFF">
                <a:alpha val="40415"/>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0" name="Oval 9">
            <a:extLst>
              <a:ext uri="{FF2B5EF4-FFF2-40B4-BE49-F238E27FC236}">
                <a16:creationId xmlns:a16="http://schemas.microsoft.com/office/drawing/2014/main" id="{A0C4A7B2-8F63-399E-246B-BC344E08EA95}"/>
              </a:ext>
            </a:extLst>
          </p:cNvPr>
          <p:cNvSpPr/>
          <p:nvPr/>
        </p:nvSpPr>
        <p:spPr>
          <a:xfrm>
            <a:off x="7385798" y="3385298"/>
            <a:ext cx="3516404" cy="3516404"/>
          </a:xfrm>
          <a:prstGeom prst="ellipse">
            <a:avLst/>
          </a:prstGeom>
          <a:noFill/>
          <a:ln w="317500">
            <a:solidFill>
              <a:srgbClr val="00FFFF">
                <a:alpha val="40415"/>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Tree>
    <p:extLst>
      <p:ext uri="{BB962C8B-B14F-4D97-AF65-F5344CB8AC3E}">
        <p14:creationId xmlns:p14="http://schemas.microsoft.com/office/powerpoint/2010/main" val="1159712851"/>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Lst>
  <p:txStyles>
    <p:titleStyle>
      <a:lvl1pPr algn="l" defTabSz="685800" rtl="0" eaLnBrk="1" latinLnBrk="0" hangingPunct="1">
        <a:lnSpc>
          <a:spcPct val="90000"/>
        </a:lnSpc>
        <a:spcBef>
          <a:spcPct val="0"/>
        </a:spcBef>
        <a:buNone/>
        <a:defRPr sz="3300" kern="1200">
          <a:solidFill>
            <a:schemeClr val="tx1"/>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060645"/>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BB4780-4959-E441-87C3-B265F63A8036}"/>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2B00EC-F294-CD4B-BCBA-AF4A8BC2620B}"/>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1ED8D8-BEBD-1B42-B387-F27F84E37DEC}"/>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0AAA8F9F-42A8-344E-BFDB-6B187AAC9728}" type="datetimeFigureOut">
              <a:rPr lang="en-US" smtClean="0"/>
              <a:t>4/28/2026</a:t>
            </a:fld>
            <a:endParaRPr lang="en-US"/>
          </a:p>
        </p:txBody>
      </p:sp>
      <p:sp>
        <p:nvSpPr>
          <p:cNvPr id="5" name="Footer Placeholder 4">
            <a:extLst>
              <a:ext uri="{FF2B5EF4-FFF2-40B4-BE49-F238E27FC236}">
                <a16:creationId xmlns:a16="http://schemas.microsoft.com/office/drawing/2014/main" id="{16D480C4-4982-D141-B7F4-847D6255ABF6}"/>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BA1986B-A33C-FB46-96C5-A7D0198BBAEE}"/>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0BAE0D0-DB37-5740-9BD9-F5C7BF39F16E}" type="slidenum">
              <a:rPr lang="en-US" smtClean="0"/>
              <a:t>‹#›</a:t>
            </a:fld>
            <a:endParaRPr lang="en-US"/>
          </a:p>
        </p:txBody>
      </p:sp>
    </p:spTree>
    <p:extLst>
      <p:ext uri="{BB962C8B-B14F-4D97-AF65-F5344CB8AC3E}">
        <p14:creationId xmlns:p14="http://schemas.microsoft.com/office/powerpoint/2010/main" val="154091038"/>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06064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9366928"/>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06064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0883591"/>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0.xml"/></Relationships>
</file>

<file path=ppt/slides/_rels/slide10.xml.rels><?xml version="1.0" encoding="UTF-8" standalone="yes"?>
<Relationships xmlns="http://schemas.openxmlformats.org/package/2006/relationships"><Relationship Id="rId3" Type="http://schemas.openxmlformats.org/officeDocument/2006/relationships/hyperlink" Target="https://university.open.ac.uk/scholarship-and-innovation/esteem/projects/themes/supporting-students/the-mathematics-and-statistics-community-learners" TargetMode="External"/><Relationship Id="rId2" Type="http://schemas.openxmlformats.org/officeDocument/2006/relationships/notesSlide" Target="../notesSlides/notesSlide4.xml"/><Relationship Id="rId1" Type="http://schemas.openxmlformats.org/officeDocument/2006/relationships/slideLayout" Target="../slideLayouts/slideLayout63.xml"/></Relationships>
</file>

<file path=ppt/slides/_rels/slide1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1.xml"/></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1.xml"/><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3.xml"/></Relationships>
</file>

<file path=ppt/slides/_rels/slide2.xml.rels><?xml version="1.0" encoding="UTF-8" standalone="yes"?>
<Relationships xmlns="http://schemas.openxmlformats.org/package/2006/relationships"><Relationship Id="rId2" Type="http://schemas.openxmlformats.org/officeDocument/2006/relationships/hyperlink" Target="https://university.open.ac.uk/scholarship-and-innovation/esteem/impact-sotl/impact-evaluation-framework-sotl" TargetMode="External"/><Relationship Id="rId1" Type="http://schemas.openxmlformats.org/officeDocument/2006/relationships/slideLayout" Target="../slideLayouts/slideLayout55.xml"/></Relationships>
</file>

<file path=ppt/slides/_rels/slide20.xml.rels><?xml version="1.0" encoding="UTF-8" standalone="yes"?>
<Relationships xmlns="http://schemas.openxmlformats.org/package/2006/relationships"><Relationship Id="rId3" Type="http://schemas.openxmlformats.org/officeDocument/2006/relationships/hyperlink" Target="https://university.open.ac.uk/scholarship-and-innovation/esteem/impact-sotl/impact-evaluation-initiative" TargetMode="External"/><Relationship Id="rId2" Type="http://schemas.openxmlformats.org/officeDocument/2006/relationships/notesSlide" Target="../notesSlides/notesSlide9.xml"/><Relationship Id="rId1" Type="http://schemas.openxmlformats.org/officeDocument/2006/relationships/slideLayout" Target="../slideLayouts/slideLayout63.xml"/><Relationship Id="rId5" Type="http://schemas.openxmlformats.org/officeDocument/2006/relationships/hyperlink" Target="https://www.open.edu/openlearn/science-maths-technology/scholarship-teaching-and-learning-stem/content-section-overview?active-tab=description-tab" TargetMode="External"/><Relationship Id="rId4" Type="http://schemas.openxmlformats.org/officeDocument/2006/relationships/hyperlink" Target="https://oro.open.ac.uk/87488/1/Impact-of-SoTL-Compendiium-of-Case-Studies.pdf"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doi.org/10.29311/ndtps.v0i14.2824" TargetMode="External"/><Relationship Id="rId2" Type="http://schemas.openxmlformats.org/officeDocument/2006/relationships/notesSlide" Target="../notesSlides/notesSlide10.xml"/><Relationship Id="rId1" Type="http://schemas.openxmlformats.org/officeDocument/2006/relationships/slideLayout" Target="../slideLayouts/slideLayout63.xml"/><Relationship Id="rId4" Type="http://schemas.openxmlformats.org/officeDocument/2006/relationships/hyperlink" Target="https://www.advance-he.ac.uk/news-and-views/online-student-experience-more-learning-online"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6.xml"/></Relationships>
</file>

<file path=ppt/slides/_rels/slide23.xml.rels><?xml version="1.0" encoding="UTF-8" standalone="yes"?>
<Relationships xmlns="http://schemas.openxmlformats.org/package/2006/relationships"><Relationship Id="rId3" Type="http://schemas.openxmlformats.org/officeDocument/2006/relationships/hyperlink" Target="https://university.open.ac.uk/scholarship-and-innovation/esteem/projects/themes/access-participation-and-success/evaluating-statistics-anxiety-across-different" TargetMode="External"/><Relationship Id="rId2" Type="http://schemas.openxmlformats.org/officeDocument/2006/relationships/notesSlide" Target="../notesSlides/notesSlide12.xml"/><Relationship Id="rId1" Type="http://schemas.openxmlformats.org/officeDocument/2006/relationships/slideLayout" Target="../slideLayouts/slideLayout6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2.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63.xml"/><Relationship Id="rId6" Type="http://schemas.openxmlformats.org/officeDocument/2006/relationships/hyperlink" Target="https://university.open.ac.uk/scholarship-and-innovation/esteem/projects/themes/supporting-students/how-one-module-can-serve-multiple-qualifications-through" TargetMode="External"/><Relationship Id="rId5" Type="http://schemas.openxmlformats.org/officeDocument/2006/relationships/image" Target="../media/image51.jpeg"/><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6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2.xml"/></Relationships>
</file>

<file path=ppt/slides/_rels/slide28.xml.rels><?xml version="1.0" encoding="UTF-8" standalone="yes"?>
<Relationships xmlns="http://schemas.openxmlformats.org/package/2006/relationships"><Relationship Id="rId3" Type="http://schemas.openxmlformats.org/officeDocument/2006/relationships/hyperlink" Target="https://teachingstatisticstrust.org.uk/" TargetMode="External"/><Relationship Id="rId2" Type="http://schemas.openxmlformats.org/officeDocument/2006/relationships/notesSlide" Target="../notesSlides/notesSlide17.xml"/><Relationship Id="rId1" Type="http://schemas.openxmlformats.org/officeDocument/2006/relationships/slideLayout" Target="../slideLayouts/slideLayout62.xml"/><Relationship Id="rId4" Type="http://schemas.openxmlformats.org/officeDocument/2006/relationships/hyperlink" Target="https://significancemagazine.com/teaching-statistics-an-interview-with-rachel-hilliam/"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6.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6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9.xml"/></Relationships>
</file>

<file path=ppt/slides/_rels/slide4.xml.rels><?xml version="1.0" encoding="UTF-8" standalone="yes"?>
<Relationships xmlns="http://schemas.openxmlformats.org/package/2006/relationships"><Relationship Id="rId2" Type="http://schemas.openxmlformats.org/officeDocument/2006/relationships/hyperlink" Target="https://university.open.ac.uk/scholarship-and-innovation/esteem/projects/themes/other/investigating-the-careers-staff-tutors-stem-athena-swan" TargetMode="External"/><Relationship Id="rId1" Type="http://schemas.openxmlformats.org/officeDocument/2006/relationships/slideLayout" Target="../slideLayouts/slideLayout6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8E39D469-EBA7-4903-BE6A-EB1844E71C00}"/>
              </a:ext>
            </a:extLst>
          </p:cNvPr>
          <p:cNvSpPr>
            <a:spLocks noGrp="1"/>
          </p:cNvSpPr>
          <p:nvPr>
            <p:ph type="body" sz="quarter" idx="11"/>
          </p:nvPr>
        </p:nvSpPr>
        <p:spPr>
          <a:xfrm>
            <a:off x="382356" y="626340"/>
            <a:ext cx="8055329" cy="1350150"/>
          </a:xfrm>
        </p:spPr>
        <p:txBody>
          <a:bodyPr/>
          <a:lstStyle/>
          <a:p>
            <a:r>
              <a:rPr lang="en-GB" dirty="0"/>
              <a:t>What Happens After the Project Ends? </a:t>
            </a:r>
          </a:p>
        </p:txBody>
      </p:sp>
      <p:sp>
        <p:nvSpPr>
          <p:cNvPr id="15" name="Text Placeholder 14">
            <a:extLst>
              <a:ext uri="{FF2B5EF4-FFF2-40B4-BE49-F238E27FC236}">
                <a16:creationId xmlns:a16="http://schemas.microsoft.com/office/drawing/2014/main" id="{B1DE67A8-BAE8-4644-A5D2-43F58D0FA18D}"/>
              </a:ext>
            </a:extLst>
          </p:cNvPr>
          <p:cNvSpPr>
            <a:spLocks noGrp="1"/>
          </p:cNvSpPr>
          <p:nvPr>
            <p:ph type="body" sz="quarter" idx="13"/>
          </p:nvPr>
        </p:nvSpPr>
        <p:spPr/>
        <p:txBody>
          <a:bodyPr/>
          <a:lstStyle/>
          <a:p>
            <a:r>
              <a:rPr lang="en-GB" dirty="0"/>
              <a:t>Professor Rachel Hilliam</a:t>
            </a:r>
          </a:p>
        </p:txBody>
      </p:sp>
      <p:sp>
        <p:nvSpPr>
          <p:cNvPr id="16" name="Text Placeholder 15">
            <a:extLst>
              <a:ext uri="{FF2B5EF4-FFF2-40B4-BE49-F238E27FC236}">
                <a16:creationId xmlns:a16="http://schemas.microsoft.com/office/drawing/2014/main" id="{8CCC58CB-5BC2-402D-A16C-84AB2DD14232}"/>
              </a:ext>
            </a:extLst>
          </p:cNvPr>
          <p:cNvSpPr>
            <a:spLocks noGrp="1"/>
          </p:cNvSpPr>
          <p:nvPr>
            <p:ph type="body" sz="quarter" idx="14"/>
          </p:nvPr>
        </p:nvSpPr>
        <p:spPr/>
        <p:txBody>
          <a:bodyPr/>
          <a:lstStyle/>
          <a:p>
            <a:r>
              <a:rPr lang="en-GB" dirty="0"/>
              <a:t>School of Mathematics and Statistics</a:t>
            </a:r>
          </a:p>
        </p:txBody>
      </p:sp>
      <p:sp>
        <p:nvSpPr>
          <p:cNvPr id="17" name="Text Placeholder 16">
            <a:extLst>
              <a:ext uri="{FF2B5EF4-FFF2-40B4-BE49-F238E27FC236}">
                <a16:creationId xmlns:a16="http://schemas.microsoft.com/office/drawing/2014/main" id="{5ACA2369-B5CC-43FA-BC8F-B4BA239A2DE9}"/>
              </a:ext>
            </a:extLst>
          </p:cNvPr>
          <p:cNvSpPr>
            <a:spLocks noGrp="1"/>
          </p:cNvSpPr>
          <p:nvPr>
            <p:ph type="body" sz="quarter" idx="15"/>
          </p:nvPr>
        </p:nvSpPr>
        <p:spPr/>
        <p:txBody>
          <a:bodyPr/>
          <a:lstStyle/>
          <a:p>
            <a:r>
              <a:rPr lang="en-GB" dirty="0"/>
              <a:t>Wednesday 29</a:t>
            </a:r>
            <a:r>
              <a:rPr lang="en-GB" baseline="30000" dirty="0"/>
              <a:t>th</a:t>
            </a:r>
            <a:r>
              <a:rPr lang="en-GB" dirty="0"/>
              <a:t> April 2026</a:t>
            </a:r>
          </a:p>
        </p:txBody>
      </p:sp>
      <p:sp>
        <p:nvSpPr>
          <p:cNvPr id="18" name="Text Placeholder 17">
            <a:extLst>
              <a:ext uri="{FF2B5EF4-FFF2-40B4-BE49-F238E27FC236}">
                <a16:creationId xmlns:a16="http://schemas.microsoft.com/office/drawing/2014/main" id="{5A05AAA8-79B9-42ED-8DA0-BFAE004FB7DF}"/>
              </a:ext>
            </a:extLst>
          </p:cNvPr>
          <p:cNvSpPr>
            <a:spLocks noGrp="1"/>
          </p:cNvSpPr>
          <p:nvPr>
            <p:ph type="body" sz="quarter" idx="16"/>
          </p:nvPr>
        </p:nvSpPr>
        <p:spPr>
          <a:xfrm>
            <a:off x="353280" y="1937349"/>
            <a:ext cx="8055329" cy="641961"/>
          </a:xfrm>
        </p:spPr>
        <p:txBody>
          <a:bodyPr/>
          <a:lstStyle/>
          <a:p>
            <a:r>
              <a:rPr lang="en-GB" dirty="0"/>
              <a:t>Lessons learnt from tracing the impact of three </a:t>
            </a:r>
            <a:r>
              <a:rPr lang="en-GB" dirty="0" err="1"/>
              <a:t>eSTEeM</a:t>
            </a:r>
            <a:r>
              <a:rPr lang="en-GB" dirty="0"/>
              <a:t> Scholarship projects in Mathematics and Statistics</a:t>
            </a:r>
          </a:p>
        </p:txBody>
      </p:sp>
      <p:sp>
        <p:nvSpPr>
          <p:cNvPr id="2" name="TextBox 1">
            <a:extLst>
              <a:ext uri="{FF2B5EF4-FFF2-40B4-BE49-F238E27FC236}">
                <a16:creationId xmlns:a16="http://schemas.microsoft.com/office/drawing/2014/main" id="{85A2831A-6611-46D6-BF7E-B5564D8EF23C}"/>
              </a:ext>
            </a:extLst>
          </p:cNvPr>
          <p:cNvSpPr txBox="1"/>
          <p:nvPr/>
        </p:nvSpPr>
        <p:spPr>
          <a:xfrm>
            <a:off x="1946367" y="421086"/>
            <a:ext cx="2227216" cy="1247503"/>
          </a:xfrm>
          <a:prstGeom prst="rect">
            <a:avLst/>
          </a:prstGeom>
          <a:noFill/>
        </p:spPr>
        <p:txBody>
          <a:bodyPr wrap="square" rtlCol="0">
            <a:noAutofit/>
          </a:bodyPr>
          <a:lstStyle/>
          <a:p>
            <a:endParaRPr lang="en-GB" sz="1200" dirty="0"/>
          </a:p>
        </p:txBody>
      </p:sp>
    </p:spTree>
    <p:extLst>
      <p:ext uri="{BB962C8B-B14F-4D97-AF65-F5344CB8AC3E}">
        <p14:creationId xmlns:p14="http://schemas.microsoft.com/office/powerpoint/2010/main" val="37349810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718BEA-0F89-9C81-0765-75460A065C9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DE82470-995C-1FAD-489A-176DDE6BBAD2}"/>
              </a:ext>
            </a:extLst>
          </p:cNvPr>
          <p:cNvSpPr>
            <a:spLocks noGrp="1"/>
          </p:cNvSpPr>
          <p:nvPr>
            <p:ph type="body" sz="quarter" idx="24"/>
          </p:nvPr>
        </p:nvSpPr>
        <p:spPr>
          <a:xfrm>
            <a:off x="213455" y="117062"/>
            <a:ext cx="8075027" cy="372871"/>
          </a:xfrm>
        </p:spPr>
        <p:txBody>
          <a:bodyPr/>
          <a:lstStyle/>
          <a:p>
            <a:r>
              <a:rPr lang="en-GB" dirty="0">
                <a:highlight>
                  <a:srgbClr val="FFFFFF"/>
                </a:highlight>
              </a:rPr>
              <a:t>The Mathematics and Statistics Community of Learners, 2019-2020</a:t>
            </a:r>
          </a:p>
        </p:txBody>
      </p:sp>
      <p:sp>
        <p:nvSpPr>
          <p:cNvPr id="5" name="Text Placeholder 4">
            <a:extLst>
              <a:ext uri="{FF2B5EF4-FFF2-40B4-BE49-F238E27FC236}">
                <a16:creationId xmlns:a16="http://schemas.microsoft.com/office/drawing/2014/main" id="{8A4FFB30-AF12-F85B-DDB0-E07F74344823}"/>
              </a:ext>
            </a:extLst>
          </p:cNvPr>
          <p:cNvSpPr>
            <a:spLocks noGrp="1"/>
          </p:cNvSpPr>
          <p:nvPr>
            <p:ph type="body" sz="quarter" idx="14"/>
          </p:nvPr>
        </p:nvSpPr>
        <p:spPr>
          <a:xfrm>
            <a:off x="361560" y="942054"/>
            <a:ext cx="8420880" cy="3259392"/>
          </a:xfrm>
        </p:spPr>
        <p:txBody>
          <a:bodyPr/>
          <a:lstStyle/>
          <a:p>
            <a:r>
              <a:rPr lang="en-GB" sz="1400" dirty="0">
                <a:hlinkClick r:id="rId3"/>
              </a:rPr>
              <a:t>https://university.open.ac.uk/scholarship-and-innovation/esteem/projects/themes/supporting-students/the-mathematics-and-statistics-community-learners</a:t>
            </a:r>
            <a:endParaRPr lang="en-GB" sz="1400" dirty="0"/>
          </a:p>
          <a:p>
            <a:endParaRPr lang="en-GB" sz="2000" dirty="0"/>
          </a:p>
          <a:p>
            <a:r>
              <a:rPr lang="en-GB" sz="1500" dirty="0"/>
              <a:t>Rachel Hilliam, Gaynor Arrowsmith, Alexander Siddons, Derek Goldrei and Cath Brown</a:t>
            </a:r>
          </a:p>
          <a:p>
            <a:endParaRPr lang="en-GB" sz="2000" dirty="0"/>
          </a:p>
          <a:p>
            <a:pPr marL="342900" indent="-342900">
              <a:buFont typeface="Arial" panose="020B0604020202020204" pitchFamily="34" charset="0"/>
              <a:buChar char="•"/>
            </a:pPr>
            <a:r>
              <a:rPr lang="en-GB" sz="2000" dirty="0"/>
              <a:t>Evaluate how students, ALs and SRSC staff use the Mathematics and Statistics (M&amp;S) Study Site. </a:t>
            </a:r>
          </a:p>
          <a:p>
            <a:pPr marL="342900" indent="-342900">
              <a:buFont typeface="Arial" panose="020B0604020202020204" pitchFamily="34" charset="0"/>
              <a:buChar char="•"/>
            </a:pPr>
            <a:r>
              <a:rPr lang="en-GB" sz="2000" dirty="0"/>
              <a:t>Understand how students find the Study Site </a:t>
            </a:r>
          </a:p>
          <a:p>
            <a:pPr marL="342900" indent="-342900">
              <a:buFont typeface="Arial" panose="020B0604020202020204" pitchFamily="34" charset="0"/>
              <a:buChar char="•"/>
            </a:pPr>
            <a:r>
              <a:rPr lang="en-GB" sz="2000" dirty="0"/>
              <a:t>Find new ways to encourage use of the Study Site.</a:t>
            </a:r>
          </a:p>
        </p:txBody>
      </p:sp>
    </p:spTree>
    <p:extLst>
      <p:ext uri="{BB962C8B-B14F-4D97-AF65-F5344CB8AC3E}">
        <p14:creationId xmlns:p14="http://schemas.microsoft.com/office/powerpoint/2010/main" val="38966253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B2285C1C-60AF-4ED9-8FB0-FEDF39F17A05}"/>
              </a:ext>
            </a:extLst>
          </p:cNvPr>
          <p:cNvSpPr>
            <a:spLocks noGrp="1"/>
          </p:cNvSpPr>
          <p:nvPr>
            <p:ph type="body" sz="quarter" idx="24"/>
          </p:nvPr>
        </p:nvSpPr>
        <p:spPr/>
        <p:txBody>
          <a:bodyPr/>
          <a:lstStyle/>
          <a:p>
            <a:r>
              <a:rPr lang="en-GB" dirty="0"/>
              <a:t>The Mathematics and Statistics study site</a:t>
            </a:r>
          </a:p>
        </p:txBody>
      </p:sp>
      <p:pic>
        <p:nvPicPr>
          <p:cNvPr id="3" name="Picture 2">
            <a:extLst>
              <a:ext uri="{FF2B5EF4-FFF2-40B4-BE49-F238E27FC236}">
                <a16:creationId xmlns:a16="http://schemas.microsoft.com/office/drawing/2014/main" id="{52F00567-DD5D-4F30-0EF1-1EA158B7EC89}"/>
              </a:ext>
            </a:extLst>
          </p:cNvPr>
          <p:cNvPicPr>
            <a:picLocks noChangeAspect="1"/>
          </p:cNvPicPr>
          <p:nvPr/>
        </p:nvPicPr>
        <p:blipFill>
          <a:blip r:embed="rId2"/>
          <a:stretch>
            <a:fillRect/>
          </a:stretch>
        </p:blipFill>
        <p:spPr>
          <a:xfrm>
            <a:off x="1891198" y="764237"/>
            <a:ext cx="6095121" cy="4203094"/>
          </a:xfrm>
          <a:prstGeom prst="rect">
            <a:avLst/>
          </a:prstGeom>
        </p:spPr>
      </p:pic>
    </p:spTree>
    <p:extLst>
      <p:ext uri="{BB962C8B-B14F-4D97-AF65-F5344CB8AC3E}">
        <p14:creationId xmlns:p14="http://schemas.microsoft.com/office/powerpoint/2010/main" val="39466452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0C4DB5F-D87E-4135-9CB6-A1AABA305CAF}"/>
              </a:ext>
            </a:extLst>
          </p:cNvPr>
          <p:cNvSpPr>
            <a:spLocks noGrp="1"/>
          </p:cNvSpPr>
          <p:nvPr>
            <p:ph type="body" sz="quarter" idx="21"/>
          </p:nvPr>
        </p:nvSpPr>
        <p:spPr/>
        <p:txBody>
          <a:bodyPr/>
          <a:lstStyle/>
          <a:p>
            <a:r>
              <a:rPr lang="en-GB" dirty="0"/>
              <a:t>Discover Your Module</a:t>
            </a:r>
          </a:p>
        </p:txBody>
      </p:sp>
      <p:pic>
        <p:nvPicPr>
          <p:cNvPr id="11" name="Picture 10">
            <a:extLst>
              <a:ext uri="{FF2B5EF4-FFF2-40B4-BE49-F238E27FC236}">
                <a16:creationId xmlns:a16="http://schemas.microsoft.com/office/drawing/2014/main" id="{12A3FF72-DBD6-43D8-84C7-1F3CC2312138}"/>
              </a:ext>
            </a:extLst>
          </p:cNvPr>
          <p:cNvPicPr>
            <a:picLocks noChangeAspect="1"/>
          </p:cNvPicPr>
          <p:nvPr/>
        </p:nvPicPr>
        <p:blipFill>
          <a:blip r:embed="rId2"/>
          <a:stretch>
            <a:fillRect/>
          </a:stretch>
        </p:blipFill>
        <p:spPr>
          <a:xfrm>
            <a:off x="310437" y="1312452"/>
            <a:ext cx="2984330" cy="3765941"/>
          </a:xfrm>
          <a:prstGeom prst="rect">
            <a:avLst/>
          </a:prstGeom>
        </p:spPr>
      </p:pic>
      <p:pic>
        <p:nvPicPr>
          <p:cNvPr id="13" name="Picture 12">
            <a:extLst>
              <a:ext uri="{FF2B5EF4-FFF2-40B4-BE49-F238E27FC236}">
                <a16:creationId xmlns:a16="http://schemas.microsoft.com/office/drawing/2014/main" id="{A0AFE2BC-7884-4075-9702-2D6B87B182F1}"/>
              </a:ext>
            </a:extLst>
          </p:cNvPr>
          <p:cNvPicPr>
            <a:picLocks noChangeAspect="1"/>
          </p:cNvPicPr>
          <p:nvPr/>
        </p:nvPicPr>
        <p:blipFill>
          <a:blip r:embed="rId3"/>
          <a:stretch>
            <a:fillRect/>
          </a:stretch>
        </p:blipFill>
        <p:spPr>
          <a:xfrm>
            <a:off x="5064579" y="1313861"/>
            <a:ext cx="3539624" cy="3764532"/>
          </a:xfrm>
          <a:prstGeom prst="rect">
            <a:avLst/>
          </a:prstGeom>
        </p:spPr>
      </p:pic>
      <p:pic>
        <p:nvPicPr>
          <p:cNvPr id="3" name="Picture 2">
            <a:extLst>
              <a:ext uri="{FF2B5EF4-FFF2-40B4-BE49-F238E27FC236}">
                <a16:creationId xmlns:a16="http://schemas.microsoft.com/office/drawing/2014/main" id="{6DAE982C-537F-C68F-D7A2-3A5326B0D238}"/>
              </a:ext>
            </a:extLst>
          </p:cNvPr>
          <p:cNvPicPr>
            <a:picLocks noChangeAspect="1"/>
          </p:cNvPicPr>
          <p:nvPr/>
        </p:nvPicPr>
        <p:blipFill>
          <a:blip r:embed="rId4"/>
          <a:stretch>
            <a:fillRect/>
          </a:stretch>
        </p:blipFill>
        <p:spPr>
          <a:xfrm>
            <a:off x="3294767" y="1312452"/>
            <a:ext cx="1647551" cy="3583725"/>
          </a:xfrm>
          <a:prstGeom prst="rect">
            <a:avLst/>
          </a:prstGeom>
        </p:spPr>
      </p:pic>
    </p:spTree>
    <p:extLst>
      <p:ext uri="{BB962C8B-B14F-4D97-AF65-F5344CB8AC3E}">
        <p14:creationId xmlns:p14="http://schemas.microsoft.com/office/powerpoint/2010/main" val="2206534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78354CFE-D839-47B8-BE9B-CD763FFC0835}"/>
              </a:ext>
            </a:extLst>
          </p:cNvPr>
          <p:cNvSpPr>
            <a:spLocks noGrp="1"/>
          </p:cNvSpPr>
          <p:nvPr>
            <p:ph type="body" sz="quarter" idx="21"/>
          </p:nvPr>
        </p:nvSpPr>
        <p:spPr/>
        <p:txBody>
          <a:bodyPr/>
          <a:lstStyle/>
          <a:p>
            <a:r>
              <a:rPr lang="en-GB" dirty="0"/>
              <a:t>Evaluation</a:t>
            </a:r>
          </a:p>
        </p:txBody>
      </p:sp>
      <p:sp>
        <p:nvSpPr>
          <p:cNvPr id="9" name="Text Placeholder 8">
            <a:extLst>
              <a:ext uri="{FF2B5EF4-FFF2-40B4-BE49-F238E27FC236}">
                <a16:creationId xmlns:a16="http://schemas.microsoft.com/office/drawing/2014/main" id="{F905AAB9-462A-4791-A08B-F372F0000F7F}"/>
              </a:ext>
            </a:extLst>
          </p:cNvPr>
          <p:cNvSpPr>
            <a:spLocks noGrp="1"/>
          </p:cNvSpPr>
          <p:nvPr>
            <p:ph type="body" sz="quarter" idx="22"/>
          </p:nvPr>
        </p:nvSpPr>
        <p:spPr/>
        <p:txBody>
          <a:bodyPr/>
          <a:lstStyle/>
          <a:p>
            <a:r>
              <a:rPr lang="en-GB" dirty="0"/>
              <a:t>Study site usage</a:t>
            </a:r>
          </a:p>
        </p:txBody>
      </p:sp>
      <p:pic>
        <p:nvPicPr>
          <p:cNvPr id="11" name="Picture 10" descr="Chart, line chart&#10;&#10;Description automatically generated">
            <a:extLst>
              <a:ext uri="{FF2B5EF4-FFF2-40B4-BE49-F238E27FC236}">
                <a16:creationId xmlns:a16="http://schemas.microsoft.com/office/drawing/2014/main" id="{0DAAFBA0-8145-4A83-9863-DA68CC29EE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311" y="1555880"/>
            <a:ext cx="4115375" cy="2743583"/>
          </a:xfrm>
          <a:prstGeom prst="rect">
            <a:avLst/>
          </a:prstGeom>
        </p:spPr>
      </p:pic>
      <p:pic>
        <p:nvPicPr>
          <p:cNvPr id="13" name="Picture 12" descr="Chart, line chart&#10;&#10;Description automatically generated">
            <a:extLst>
              <a:ext uri="{FF2B5EF4-FFF2-40B4-BE49-F238E27FC236}">
                <a16:creationId xmlns:a16="http://schemas.microsoft.com/office/drawing/2014/main" id="{111A9AB3-3C6A-4145-8E30-C724F7A12F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0609" y="1555880"/>
            <a:ext cx="4115375" cy="2743583"/>
          </a:xfrm>
          <a:prstGeom prst="rect">
            <a:avLst/>
          </a:prstGeom>
        </p:spPr>
      </p:pic>
    </p:spTree>
    <p:extLst>
      <p:ext uri="{BB962C8B-B14F-4D97-AF65-F5344CB8AC3E}">
        <p14:creationId xmlns:p14="http://schemas.microsoft.com/office/powerpoint/2010/main" val="35369193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8396372-A1D0-481A-88E8-AA3BA047BFD9}"/>
              </a:ext>
            </a:extLst>
          </p:cNvPr>
          <p:cNvSpPr>
            <a:spLocks noGrp="1"/>
          </p:cNvSpPr>
          <p:nvPr>
            <p:ph type="body" sz="quarter" idx="12"/>
          </p:nvPr>
        </p:nvSpPr>
        <p:spPr>
          <a:xfrm>
            <a:off x="750828" y="1035277"/>
            <a:ext cx="7193422" cy="216983"/>
          </a:xfrm>
        </p:spPr>
        <p:txBody>
          <a:bodyPr/>
          <a:lstStyle/>
          <a:p>
            <a:r>
              <a:rPr lang="en-GB" dirty="0"/>
              <a:t>June 2020 – 500 students </a:t>
            </a:r>
          </a:p>
        </p:txBody>
      </p:sp>
      <p:sp>
        <p:nvSpPr>
          <p:cNvPr id="4" name="Text Placeholder 3">
            <a:extLst>
              <a:ext uri="{FF2B5EF4-FFF2-40B4-BE49-F238E27FC236}">
                <a16:creationId xmlns:a16="http://schemas.microsoft.com/office/drawing/2014/main" id="{E84B04DE-64F5-4BF4-8435-9225AE17397C}"/>
              </a:ext>
            </a:extLst>
          </p:cNvPr>
          <p:cNvSpPr>
            <a:spLocks noGrp="1"/>
          </p:cNvSpPr>
          <p:nvPr>
            <p:ph type="body" sz="quarter" idx="24"/>
          </p:nvPr>
        </p:nvSpPr>
        <p:spPr/>
        <p:txBody>
          <a:bodyPr/>
          <a:lstStyle/>
          <a:p>
            <a:r>
              <a:rPr lang="en-GB" dirty="0"/>
              <a:t>Evaluation</a:t>
            </a:r>
          </a:p>
        </p:txBody>
      </p:sp>
      <p:sp>
        <p:nvSpPr>
          <p:cNvPr id="5" name="Text Placeholder 4">
            <a:extLst>
              <a:ext uri="{FF2B5EF4-FFF2-40B4-BE49-F238E27FC236}">
                <a16:creationId xmlns:a16="http://schemas.microsoft.com/office/drawing/2014/main" id="{0396D414-17E8-4394-A7FA-E770BDE88CE1}"/>
              </a:ext>
            </a:extLst>
          </p:cNvPr>
          <p:cNvSpPr>
            <a:spLocks noGrp="1"/>
          </p:cNvSpPr>
          <p:nvPr>
            <p:ph type="body" sz="quarter" idx="25"/>
          </p:nvPr>
        </p:nvSpPr>
        <p:spPr/>
        <p:txBody>
          <a:bodyPr/>
          <a:lstStyle/>
          <a:p>
            <a:r>
              <a:rPr lang="en-GB" dirty="0"/>
              <a:t>Student survey</a:t>
            </a:r>
          </a:p>
        </p:txBody>
      </p:sp>
      <p:sp>
        <p:nvSpPr>
          <p:cNvPr id="6" name="Text Placeholder 5">
            <a:extLst>
              <a:ext uri="{FF2B5EF4-FFF2-40B4-BE49-F238E27FC236}">
                <a16:creationId xmlns:a16="http://schemas.microsoft.com/office/drawing/2014/main" id="{56BBEF3C-B1E8-4250-8498-622C2E354BE9}"/>
              </a:ext>
            </a:extLst>
          </p:cNvPr>
          <p:cNvSpPr>
            <a:spLocks noGrp="1"/>
          </p:cNvSpPr>
          <p:nvPr>
            <p:ph type="body" sz="quarter" idx="15"/>
          </p:nvPr>
        </p:nvSpPr>
        <p:spPr>
          <a:xfrm>
            <a:off x="750828" y="1252260"/>
            <a:ext cx="7193422" cy="1097265"/>
          </a:xfrm>
        </p:spPr>
        <p:txBody>
          <a:bodyPr/>
          <a:lstStyle/>
          <a:p>
            <a:r>
              <a:rPr lang="en-GB" sz="1200" dirty="0"/>
              <a:t>250 M&amp;S UG </a:t>
            </a:r>
          </a:p>
          <a:p>
            <a:r>
              <a:rPr lang="en-GB" sz="1200" dirty="0"/>
              <a:t>50 M&amp;S postgrad</a:t>
            </a:r>
          </a:p>
          <a:p>
            <a:r>
              <a:rPr lang="en-GB" sz="1200" dirty="0"/>
              <a:t>100 non-M&amp;S qual</a:t>
            </a:r>
          </a:p>
          <a:p>
            <a:r>
              <a:rPr lang="en-GB" sz="1200" dirty="0"/>
              <a:t>100 – no qual</a:t>
            </a:r>
          </a:p>
        </p:txBody>
      </p:sp>
      <p:graphicFrame>
        <p:nvGraphicFramePr>
          <p:cNvPr id="7" name="Table 6">
            <a:extLst>
              <a:ext uri="{FF2B5EF4-FFF2-40B4-BE49-F238E27FC236}">
                <a16:creationId xmlns:a16="http://schemas.microsoft.com/office/drawing/2014/main" id="{4D9A8B42-F58D-4DDD-9EBD-69E4563DF862}"/>
              </a:ext>
            </a:extLst>
          </p:cNvPr>
          <p:cNvGraphicFramePr>
            <a:graphicFrameLocks noGrp="1"/>
          </p:cNvGraphicFramePr>
          <p:nvPr/>
        </p:nvGraphicFramePr>
        <p:xfrm>
          <a:off x="1289697" y="2700677"/>
          <a:ext cx="6384320" cy="1561988"/>
        </p:xfrm>
        <a:graphic>
          <a:graphicData uri="http://schemas.openxmlformats.org/drawingml/2006/table">
            <a:tbl>
              <a:tblPr firstRow="1" firstCol="1" bandRow="1">
                <a:tableStyleId>{2D5ABB26-0587-4C30-8999-92F81FD0307C}</a:tableStyleId>
              </a:tblPr>
              <a:tblGrid>
                <a:gridCol w="1596080">
                  <a:extLst>
                    <a:ext uri="{9D8B030D-6E8A-4147-A177-3AD203B41FA5}">
                      <a16:colId xmlns:a16="http://schemas.microsoft.com/office/drawing/2014/main" val="4174166988"/>
                    </a:ext>
                  </a:extLst>
                </a:gridCol>
                <a:gridCol w="1596080">
                  <a:extLst>
                    <a:ext uri="{9D8B030D-6E8A-4147-A177-3AD203B41FA5}">
                      <a16:colId xmlns:a16="http://schemas.microsoft.com/office/drawing/2014/main" val="428429199"/>
                    </a:ext>
                  </a:extLst>
                </a:gridCol>
                <a:gridCol w="1596080">
                  <a:extLst>
                    <a:ext uri="{9D8B030D-6E8A-4147-A177-3AD203B41FA5}">
                      <a16:colId xmlns:a16="http://schemas.microsoft.com/office/drawing/2014/main" val="3140688602"/>
                    </a:ext>
                  </a:extLst>
                </a:gridCol>
                <a:gridCol w="1596080">
                  <a:extLst>
                    <a:ext uri="{9D8B030D-6E8A-4147-A177-3AD203B41FA5}">
                      <a16:colId xmlns:a16="http://schemas.microsoft.com/office/drawing/2014/main" val="3242989683"/>
                    </a:ext>
                  </a:extLst>
                </a:gridCol>
              </a:tblGrid>
              <a:tr h="390497">
                <a:tc>
                  <a:txBody>
                    <a:bodyPr/>
                    <a:lstStyle/>
                    <a:p>
                      <a:pPr>
                        <a:lnSpc>
                          <a:spcPct val="107000"/>
                        </a:lnSpc>
                        <a:spcAft>
                          <a:spcPts val="300"/>
                        </a:spcAft>
                      </a:pPr>
                      <a:r>
                        <a:rPr lang="en-GB" sz="1400" dirty="0">
                          <a:effectLst/>
                        </a:rPr>
                        <a:t> </a:t>
                      </a:r>
                      <a:endParaRPr lang="en-GB"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300"/>
                        </a:spcAft>
                      </a:pPr>
                      <a:r>
                        <a:rPr lang="en-GB" sz="1400" dirty="0">
                          <a:effectLst/>
                        </a:rPr>
                        <a:t>M&amp;S</a:t>
                      </a:r>
                      <a:endParaRPr lang="en-GB"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300"/>
                        </a:spcAft>
                      </a:pPr>
                      <a:r>
                        <a:rPr lang="en-GB" sz="1400" dirty="0">
                          <a:effectLst/>
                        </a:rPr>
                        <a:t>Non-M&amp;S</a:t>
                      </a:r>
                      <a:endParaRPr lang="en-GB"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300"/>
                        </a:spcAft>
                      </a:pPr>
                      <a:r>
                        <a:rPr lang="en-GB" sz="1400" dirty="0">
                          <a:effectLst/>
                        </a:rPr>
                        <a:t>Total</a:t>
                      </a:r>
                      <a:endParaRPr lang="en-GB"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80856364"/>
                  </a:ext>
                </a:extLst>
              </a:tr>
              <a:tr h="390497">
                <a:tc>
                  <a:txBody>
                    <a:bodyPr/>
                    <a:lstStyle/>
                    <a:p>
                      <a:pPr>
                        <a:lnSpc>
                          <a:spcPct val="107000"/>
                        </a:lnSpc>
                        <a:spcAft>
                          <a:spcPts val="300"/>
                        </a:spcAft>
                      </a:pPr>
                      <a:r>
                        <a:rPr lang="en-GB" sz="1400">
                          <a:effectLst/>
                        </a:rPr>
                        <a:t>Yes</a:t>
                      </a:r>
                      <a:endParaRPr lang="en-GB"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T w="12700" cap="flat" cmpd="sng" algn="ctr">
                      <a:solidFill>
                        <a:schemeClr val="tx1"/>
                      </a:solidFill>
                      <a:prstDash val="solid"/>
                      <a:round/>
                      <a:headEnd type="none" w="med" len="med"/>
                      <a:tailEnd type="none" w="med" len="med"/>
                    </a:lnT>
                  </a:tcPr>
                </a:tc>
                <a:tc>
                  <a:txBody>
                    <a:bodyPr/>
                    <a:lstStyle/>
                    <a:p>
                      <a:pPr>
                        <a:lnSpc>
                          <a:spcPct val="107000"/>
                        </a:lnSpc>
                        <a:spcAft>
                          <a:spcPts val="300"/>
                        </a:spcAft>
                      </a:pPr>
                      <a:r>
                        <a:rPr lang="en-GB" sz="1400">
                          <a:effectLst/>
                        </a:rPr>
                        <a:t>32 (84%)</a:t>
                      </a:r>
                      <a:endParaRPr lang="en-GB"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T w="12700" cap="flat" cmpd="sng" algn="ctr">
                      <a:solidFill>
                        <a:schemeClr val="tx1"/>
                      </a:solidFill>
                      <a:prstDash val="solid"/>
                      <a:round/>
                      <a:headEnd type="none" w="med" len="med"/>
                      <a:tailEnd type="none" w="med" len="med"/>
                    </a:lnT>
                  </a:tcPr>
                </a:tc>
                <a:tc>
                  <a:txBody>
                    <a:bodyPr/>
                    <a:lstStyle/>
                    <a:p>
                      <a:pPr>
                        <a:lnSpc>
                          <a:spcPct val="107000"/>
                        </a:lnSpc>
                        <a:spcAft>
                          <a:spcPts val="300"/>
                        </a:spcAft>
                      </a:pPr>
                      <a:r>
                        <a:rPr lang="en-GB" sz="1400" dirty="0">
                          <a:effectLst/>
                        </a:rPr>
                        <a:t>18 (60%)</a:t>
                      </a:r>
                      <a:endParaRPr lang="en-GB"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T w="12700" cap="flat" cmpd="sng" algn="ctr">
                      <a:solidFill>
                        <a:schemeClr val="tx1"/>
                      </a:solidFill>
                      <a:prstDash val="solid"/>
                      <a:round/>
                      <a:headEnd type="none" w="med" len="med"/>
                      <a:tailEnd type="none" w="med" len="med"/>
                    </a:lnT>
                  </a:tcPr>
                </a:tc>
                <a:tc>
                  <a:txBody>
                    <a:bodyPr/>
                    <a:lstStyle/>
                    <a:p>
                      <a:pPr>
                        <a:lnSpc>
                          <a:spcPct val="107000"/>
                        </a:lnSpc>
                        <a:spcAft>
                          <a:spcPts val="300"/>
                        </a:spcAft>
                      </a:pPr>
                      <a:r>
                        <a:rPr lang="en-GB" sz="1400">
                          <a:effectLst/>
                        </a:rPr>
                        <a:t>50 (73%)</a:t>
                      </a:r>
                      <a:endParaRPr lang="en-GB"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886197445"/>
                  </a:ext>
                </a:extLst>
              </a:tr>
              <a:tr h="390497">
                <a:tc>
                  <a:txBody>
                    <a:bodyPr/>
                    <a:lstStyle/>
                    <a:p>
                      <a:pPr>
                        <a:lnSpc>
                          <a:spcPct val="107000"/>
                        </a:lnSpc>
                        <a:spcAft>
                          <a:spcPts val="300"/>
                        </a:spcAft>
                      </a:pPr>
                      <a:r>
                        <a:rPr lang="en-GB" sz="1400" dirty="0">
                          <a:effectLst/>
                        </a:rPr>
                        <a:t>No</a:t>
                      </a:r>
                      <a:endParaRPr lang="en-GB"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B w="12700" cap="flat" cmpd="sng" algn="ctr">
                      <a:solidFill>
                        <a:schemeClr val="tx1"/>
                      </a:solidFill>
                      <a:prstDash val="solid"/>
                      <a:round/>
                      <a:headEnd type="none" w="med" len="med"/>
                      <a:tailEnd type="none" w="med" len="med"/>
                    </a:lnB>
                  </a:tcPr>
                </a:tc>
                <a:tc>
                  <a:txBody>
                    <a:bodyPr/>
                    <a:lstStyle/>
                    <a:p>
                      <a:pPr>
                        <a:lnSpc>
                          <a:spcPct val="107000"/>
                        </a:lnSpc>
                        <a:spcAft>
                          <a:spcPts val="300"/>
                        </a:spcAft>
                      </a:pPr>
                      <a:r>
                        <a:rPr lang="en-GB" sz="1400" dirty="0">
                          <a:effectLst/>
                        </a:rPr>
                        <a:t>6 (16%)</a:t>
                      </a:r>
                      <a:endParaRPr lang="en-GB"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B w="12700" cap="flat" cmpd="sng" algn="ctr">
                      <a:solidFill>
                        <a:schemeClr val="tx1"/>
                      </a:solidFill>
                      <a:prstDash val="solid"/>
                      <a:round/>
                      <a:headEnd type="none" w="med" len="med"/>
                      <a:tailEnd type="none" w="med" len="med"/>
                    </a:lnB>
                  </a:tcPr>
                </a:tc>
                <a:tc>
                  <a:txBody>
                    <a:bodyPr/>
                    <a:lstStyle/>
                    <a:p>
                      <a:pPr>
                        <a:lnSpc>
                          <a:spcPct val="107000"/>
                        </a:lnSpc>
                        <a:spcAft>
                          <a:spcPts val="300"/>
                        </a:spcAft>
                      </a:pPr>
                      <a:r>
                        <a:rPr lang="en-GB" sz="1400" dirty="0">
                          <a:effectLst/>
                        </a:rPr>
                        <a:t>12 (40%)</a:t>
                      </a:r>
                      <a:endParaRPr lang="en-GB"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B w="12700" cap="flat" cmpd="sng" algn="ctr">
                      <a:solidFill>
                        <a:schemeClr val="tx1"/>
                      </a:solidFill>
                      <a:prstDash val="solid"/>
                      <a:round/>
                      <a:headEnd type="none" w="med" len="med"/>
                      <a:tailEnd type="none" w="med" len="med"/>
                    </a:lnB>
                  </a:tcPr>
                </a:tc>
                <a:tc>
                  <a:txBody>
                    <a:bodyPr/>
                    <a:lstStyle/>
                    <a:p>
                      <a:pPr>
                        <a:lnSpc>
                          <a:spcPct val="107000"/>
                        </a:lnSpc>
                        <a:spcAft>
                          <a:spcPts val="300"/>
                        </a:spcAft>
                      </a:pPr>
                      <a:r>
                        <a:rPr lang="en-GB" sz="1400" dirty="0">
                          <a:effectLst/>
                        </a:rPr>
                        <a:t>18 (27%)</a:t>
                      </a:r>
                      <a:endParaRPr lang="en-GB"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65294495"/>
                  </a:ext>
                </a:extLst>
              </a:tr>
              <a:tr h="390497">
                <a:tc>
                  <a:txBody>
                    <a:bodyPr/>
                    <a:lstStyle/>
                    <a:p>
                      <a:pPr>
                        <a:lnSpc>
                          <a:spcPct val="107000"/>
                        </a:lnSpc>
                        <a:spcAft>
                          <a:spcPts val="300"/>
                        </a:spcAft>
                      </a:pPr>
                      <a:r>
                        <a:rPr lang="en-GB" sz="1400" dirty="0">
                          <a:effectLst/>
                        </a:rPr>
                        <a:t>Total</a:t>
                      </a:r>
                      <a:endParaRPr lang="en-GB"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300"/>
                        </a:spcAft>
                      </a:pPr>
                      <a:r>
                        <a:rPr lang="en-GB" sz="1400" dirty="0">
                          <a:effectLst/>
                        </a:rPr>
                        <a:t>38</a:t>
                      </a:r>
                      <a:endParaRPr lang="en-GB"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300"/>
                        </a:spcAft>
                      </a:pPr>
                      <a:r>
                        <a:rPr lang="en-GB" sz="1400" dirty="0">
                          <a:effectLst/>
                        </a:rPr>
                        <a:t>30</a:t>
                      </a:r>
                      <a:endParaRPr lang="en-GB"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300"/>
                        </a:spcAft>
                      </a:pPr>
                      <a:r>
                        <a:rPr lang="en-GB" sz="1400" dirty="0">
                          <a:effectLst/>
                        </a:rPr>
                        <a:t>68</a:t>
                      </a:r>
                      <a:endParaRPr lang="en-GB"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74514576"/>
                  </a:ext>
                </a:extLst>
              </a:tr>
            </a:tbl>
          </a:graphicData>
        </a:graphic>
      </p:graphicFrame>
      <p:sp>
        <p:nvSpPr>
          <p:cNvPr id="8" name="Text Placeholder 1">
            <a:extLst>
              <a:ext uri="{FF2B5EF4-FFF2-40B4-BE49-F238E27FC236}">
                <a16:creationId xmlns:a16="http://schemas.microsoft.com/office/drawing/2014/main" id="{18B520D8-5B63-4D35-8D9B-FEF0BBAB326F}"/>
              </a:ext>
            </a:extLst>
          </p:cNvPr>
          <p:cNvSpPr txBox="1">
            <a:spLocks/>
          </p:cNvSpPr>
          <p:nvPr/>
        </p:nvSpPr>
        <p:spPr>
          <a:xfrm>
            <a:off x="378689" y="2416610"/>
            <a:ext cx="7193422" cy="216983"/>
          </a:xfrm>
          <a:prstGeom prst="rect">
            <a:avLst/>
          </a:prstGeom>
        </p:spPr>
        <p:txBody>
          <a:bodyPr>
            <a:noAutofit/>
          </a:bodyPr>
          <a:lstStyle>
            <a:lvl1pPr marL="0" indent="0" algn="l" defTabSz="914400" rtl="0" eaLnBrk="1" latinLnBrk="0" hangingPunct="1">
              <a:lnSpc>
                <a:spcPct val="110000"/>
              </a:lnSpc>
              <a:spcBef>
                <a:spcPts val="1000"/>
              </a:spcBef>
              <a:buFont typeface="Arial" panose="020B0604020202020204" pitchFamily="34" charset="0"/>
              <a:buNone/>
              <a:defRPr sz="1800" b="1" i="0" kern="1200">
                <a:ln>
                  <a:noFill/>
                </a:ln>
                <a:solidFill>
                  <a:srgbClr val="060645"/>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noFill/>
                </a:ln>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noFill/>
                </a:ln>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350" dirty="0"/>
              <a:t>Have you used M&amp;S study site?</a:t>
            </a:r>
          </a:p>
        </p:txBody>
      </p:sp>
    </p:spTree>
    <p:extLst>
      <p:ext uri="{BB962C8B-B14F-4D97-AF65-F5344CB8AC3E}">
        <p14:creationId xmlns:p14="http://schemas.microsoft.com/office/powerpoint/2010/main" val="32716424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8396372-A1D0-481A-88E8-AA3BA047BFD9}"/>
              </a:ext>
            </a:extLst>
          </p:cNvPr>
          <p:cNvSpPr>
            <a:spLocks noGrp="1"/>
          </p:cNvSpPr>
          <p:nvPr>
            <p:ph type="body" sz="quarter" idx="12"/>
          </p:nvPr>
        </p:nvSpPr>
        <p:spPr>
          <a:xfrm>
            <a:off x="750828" y="1035277"/>
            <a:ext cx="7193422" cy="216983"/>
          </a:xfrm>
        </p:spPr>
        <p:txBody>
          <a:bodyPr/>
          <a:lstStyle/>
          <a:p>
            <a:r>
              <a:rPr lang="en-GB" dirty="0"/>
              <a:t>June 2020 </a:t>
            </a:r>
          </a:p>
          <a:p>
            <a:endParaRPr lang="en-GB" dirty="0"/>
          </a:p>
          <a:p>
            <a:endParaRPr lang="en-GB" dirty="0"/>
          </a:p>
          <a:p>
            <a:endParaRPr lang="en-GB" dirty="0"/>
          </a:p>
        </p:txBody>
      </p:sp>
      <p:sp>
        <p:nvSpPr>
          <p:cNvPr id="4" name="Text Placeholder 3">
            <a:extLst>
              <a:ext uri="{FF2B5EF4-FFF2-40B4-BE49-F238E27FC236}">
                <a16:creationId xmlns:a16="http://schemas.microsoft.com/office/drawing/2014/main" id="{E84B04DE-64F5-4BF4-8435-9225AE17397C}"/>
              </a:ext>
            </a:extLst>
          </p:cNvPr>
          <p:cNvSpPr>
            <a:spLocks noGrp="1"/>
          </p:cNvSpPr>
          <p:nvPr>
            <p:ph type="body" sz="quarter" idx="24"/>
          </p:nvPr>
        </p:nvSpPr>
        <p:spPr/>
        <p:txBody>
          <a:bodyPr/>
          <a:lstStyle/>
          <a:p>
            <a:r>
              <a:rPr lang="en-GB" dirty="0"/>
              <a:t>Evaluation</a:t>
            </a:r>
          </a:p>
        </p:txBody>
      </p:sp>
      <p:sp>
        <p:nvSpPr>
          <p:cNvPr id="5" name="Text Placeholder 4">
            <a:extLst>
              <a:ext uri="{FF2B5EF4-FFF2-40B4-BE49-F238E27FC236}">
                <a16:creationId xmlns:a16="http://schemas.microsoft.com/office/drawing/2014/main" id="{0396D414-17E8-4394-A7FA-E770BDE88CE1}"/>
              </a:ext>
            </a:extLst>
          </p:cNvPr>
          <p:cNvSpPr>
            <a:spLocks noGrp="1"/>
          </p:cNvSpPr>
          <p:nvPr>
            <p:ph type="body" sz="quarter" idx="25"/>
          </p:nvPr>
        </p:nvSpPr>
        <p:spPr/>
        <p:txBody>
          <a:bodyPr/>
          <a:lstStyle/>
          <a:p>
            <a:r>
              <a:rPr lang="en-GB" dirty="0"/>
              <a:t>Staff survey</a:t>
            </a:r>
          </a:p>
        </p:txBody>
      </p:sp>
      <p:sp>
        <p:nvSpPr>
          <p:cNvPr id="6" name="Text Placeholder 5">
            <a:extLst>
              <a:ext uri="{FF2B5EF4-FFF2-40B4-BE49-F238E27FC236}">
                <a16:creationId xmlns:a16="http://schemas.microsoft.com/office/drawing/2014/main" id="{56BBEF3C-B1E8-4250-8498-622C2E354BE9}"/>
              </a:ext>
            </a:extLst>
          </p:cNvPr>
          <p:cNvSpPr>
            <a:spLocks noGrp="1"/>
          </p:cNvSpPr>
          <p:nvPr>
            <p:ph type="body" sz="quarter" idx="15"/>
          </p:nvPr>
        </p:nvSpPr>
        <p:spPr>
          <a:xfrm>
            <a:off x="750828" y="1252260"/>
            <a:ext cx="7193422" cy="1097265"/>
          </a:xfrm>
        </p:spPr>
        <p:txBody>
          <a:bodyPr/>
          <a:lstStyle/>
          <a:p>
            <a:r>
              <a:rPr lang="en-GB" sz="1350" dirty="0"/>
              <a:t>300 ALs across all M&amp;S modules </a:t>
            </a:r>
          </a:p>
          <a:p>
            <a:r>
              <a:rPr lang="en-GB" sz="1350" dirty="0"/>
              <a:t>42 SST staff (12 Educational advisors, 30 Senior advisors)</a:t>
            </a:r>
          </a:p>
          <a:p>
            <a:r>
              <a:rPr lang="en-GB" sz="1350" dirty="0"/>
              <a:t>60 SRF (October)</a:t>
            </a:r>
          </a:p>
        </p:txBody>
      </p:sp>
      <p:sp>
        <p:nvSpPr>
          <p:cNvPr id="8" name="Text Placeholder 1">
            <a:extLst>
              <a:ext uri="{FF2B5EF4-FFF2-40B4-BE49-F238E27FC236}">
                <a16:creationId xmlns:a16="http://schemas.microsoft.com/office/drawing/2014/main" id="{18B520D8-5B63-4D35-8D9B-FEF0BBAB326F}"/>
              </a:ext>
            </a:extLst>
          </p:cNvPr>
          <p:cNvSpPr txBox="1">
            <a:spLocks/>
          </p:cNvSpPr>
          <p:nvPr/>
        </p:nvSpPr>
        <p:spPr>
          <a:xfrm>
            <a:off x="378689" y="2416610"/>
            <a:ext cx="7193422" cy="216983"/>
          </a:xfrm>
          <a:prstGeom prst="rect">
            <a:avLst/>
          </a:prstGeom>
        </p:spPr>
        <p:txBody>
          <a:bodyPr>
            <a:noAutofit/>
          </a:bodyPr>
          <a:lstStyle>
            <a:lvl1pPr marL="0" indent="0" algn="l" defTabSz="914400" rtl="0" eaLnBrk="1" latinLnBrk="0" hangingPunct="1">
              <a:lnSpc>
                <a:spcPct val="110000"/>
              </a:lnSpc>
              <a:spcBef>
                <a:spcPts val="1000"/>
              </a:spcBef>
              <a:buFont typeface="Arial" panose="020B0604020202020204" pitchFamily="34" charset="0"/>
              <a:buNone/>
              <a:defRPr sz="1800" b="1" i="0" kern="1200">
                <a:ln>
                  <a:noFill/>
                </a:ln>
                <a:solidFill>
                  <a:srgbClr val="060645"/>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noFill/>
                </a:ln>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noFill/>
                </a:ln>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350" dirty="0"/>
              <a:t>Have you used M&amp;S study site?</a:t>
            </a:r>
          </a:p>
        </p:txBody>
      </p:sp>
      <p:graphicFrame>
        <p:nvGraphicFramePr>
          <p:cNvPr id="3" name="Table 2">
            <a:extLst>
              <a:ext uri="{FF2B5EF4-FFF2-40B4-BE49-F238E27FC236}">
                <a16:creationId xmlns:a16="http://schemas.microsoft.com/office/drawing/2014/main" id="{DC703161-8813-438A-8605-F57BC8F491BF}"/>
              </a:ext>
            </a:extLst>
          </p:cNvPr>
          <p:cNvGraphicFramePr>
            <a:graphicFrameLocks noGrp="1"/>
          </p:cNvGraphicFramePr>
          <p:nvPr>
            <p:extLst>
              <p:ext uri="{D42A27DB-BD31-4B8C-83A1-F6EECF244321}">
                <p14:modId xmlns:p14="http://schemas.microsoft.com/office/powerpoint/2010/main" val="1551981690"/>
              </p:ext>
            </p:extLst>
          </p:nvPr>
        </p:nvGraphicFramePr>
        <p:xfrm>
          <a:off x="2167691" y="2855437"/>
          <a:ext cx="4937784" cy="1409956"/>
        </p:xfrm>
        <a:graphic>
          <a:graphicData uri="http://schemas.openxmlformats.org/drawingml/2006/table">
            <a:tbl>
              <a:tblPr firstRow="1" firstCol="1" bandRow="1">
                <a:tableStyleId>{2D5ABB26-0587-4C30-8999-92F81FD0307C}</a:tableStyleId>
              </a:tblPr>
              <a:tblGrid>
                <a:gridCol w="923925">
                  <a:extLst>
                    <a:ext uri="{9D8B030D-6E8A-4147-A177-3AD203B41FA5}">
                      <a16:colId xmlns:a16="http://schemas.microsoft.com/office/drawing/2014/main" val="4046167661"/>
                    </a:ext>
                  </a:extLst>
                </a:gridCol>
                <a:gridCol w="931545">
                  <a:extLst>
                    <a:ext uri="{9D8B030D-6E8A-4147-A177-3AD203B41FA5}">
                      <a16:colId xmlns:a16="http://schemas.microsoft.com/office/drawing/2014/main" val="2046210245"/>
                    </a:ext>
                  </a:extLst>
                </a:gridCol>
                <a:gridCol w="931545">
                  <a:extLst>
                    <a:ext uri="{9D8B030D-6E8A-4147-A177-3AD203B41FA5}">
                      <a16:colId xmlns:a16="http://schemas.microsoft.com/office/drawing/2014/main" val="2876176685"/>
                    </a:ext>
                  </a:extLst>
                </a:gridCol>
                <a:gridCol w="917588">
                  <a:extLst>
                    <a:ext uri="{9D8B030D-6E8A-4147-A177-3AD203B41FA5}">
                      <a16:colId xmlns:a16="http://schemas.microsoft.com/office/drawing/2014/main" val="2567489215"/>
                    </a:ext>
                  </a:extLst>
                </a:gridCol>
                <a:gridCol w="1233181">
                  <a:extLst>
                    <a:ext uri="{9D8B030D-6E8A-4147-A177-3AD203B41FA5}">
                      <a16:colId xmlns:a16="http://schemas.microsoft.com/office/drawing/2014/main" val="1430751837"/>
                    </a:ext>
                  </a:extLst>
                </a:gridCol>
              </a:tblGrid>
              <a:tr h="212503">
                <a:tc>
                  <a:txBody>
                    <a:bodyPr/>
                    <a:lstStyle/>
                    <a:p>
                      <a:pPr>
                        <a:lnSpc>
                          <a:spcPct val="107000"/>
                        </a:lnSpc>
                        <a:spcAft>
                          <a:spcPts val="300"/>
                        </a:spcAft>
                      </a:pPr>
                      <a:r>
                        <a:rPr lang="en-GB" sz="1400" dirty="0">
                          <a:effectLst/>
                        </a:rPr>
                        <a:t> </a:t>
                      </a:r>
                      <a:endParaRPr lang="en-GB"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300"/>
                        </a:spcAft>
                      </a:pPr>
                      <a:r>
                        <a:rPr lang="en-GB" sz="1400" dirty="0">
                          <a:effectLst/>
                        </a:rPr>
                        <a:t>AL</a:t>
                      </a:r>
                      <a:endParaRPr lang="en-GB"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300"/>
                        </a:spcAft>
                      </a:pPr>
                      <a:r>
                        <a:rPr lang="en-GB" sz="1400" dirty="0">
                          <a:effectLst/>
                        </a:rPr>
                        <a:t>SST</a:t>
                      </a:r>
                      <a:endParaRPr lang="en-GB"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300"/>
                        </a:spcAft>
                      </a:pPr>
                      <a:r>
                        <a:rPr lang="en-GB" sz="1400">
                          <a:effectLst/>
                        </a:rPr>
                        <a:t>SRF</a:t>
                      </a:r>
                      <a:endParaRPr lang="en-GB"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300"/>
                        </a:spcAft>
                      </a:pPr>
                      <a:r>
                        <a:rPr lang="en-GB" sz="1400" dirty="0">
                          <a:effectLst/>
                        </a:rPr>
                        <a:t>Total</a:t>
                      </a:r>
                      <a:endParaRPr lang="en-GB"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6210017"/>
                  </a:ext>
                </a:extLst>
              </a:tr>
              <a:tr h="212503">
                <a:tc>
                  <a:txBody>
                    <a:bodyPr/>
                    <a:lstStyle/>
                    <a:p>
                      <a:pPr>
                        <a:lnSpc>
                          <a:spcPct val="107000"/>
                        </a:lnSpc>
                        <a:spcAft>
                          <a:spcPts val="300"/>
                        </a:spcAft>
                      </a:pPr>
                      <a:r>
                        <a:rPr lang="en-GB" sz="1400" dirty="0">
                          <a:effectLst/>
                        </a:rPr>
                        <a:t>Yes</a:t>
                      </a:r>
                    </a:p>
                    <a:p>
                      <a:pPr>
                        <a:lnSpc>
                          <a:spcPct val="107000"/>
                        </a:lnSpc>
                        <a:spcAft>
                          <a:spcPts val="300"/>
                        </a:spcAft>
                      </a:pPr>
                      <a:endParaRPr lang="en-GB"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T w="12700" cap="flat" cmpd="sng" algn="ctr">
                      <a:solidFill>
                        <a:schemeClr val="tx1"/>
                      </a:solidFill>
                      <a:prstDash val="solid"/>
                      <a:round/>
                      <a:headEnd type="none" w="med" len="med"/>
                      <a:tailEnd type="none" w="med" len="med"/>
                    </a:lnT>
                  </a:tcPr>
                </a:tc>
                <a:tc>
                  <a:txBody>
                    <a:bodyPr/>
                    <a:lstStyle/>
                    <a:p>
                      <a:pPr>
                        <a:lnSpc>
                          <a:spcPct val="107000"/>
                        </a:lnSpc>
                        <a:spcAft>
                          <a:spcPts val="300"/>
                        </a:spcAft>
                      </a:pPr>
                      <a:r>
                        <a:rPr lang="en-GB" sz="1400" dirty="0">
                          <a:effectLst/>
                        </a:rPr>
                        <a:t>36 (56%)</a:t>
                      </a:r>
                      <a:endParaRPr lang="en-GB"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T w="12700" cap="flat" cmpd="sng" algn="ctr">
                      <a:solidFill>
                        <a:schemeClr val="tx1"/>
                      </a:solidFill>
                      <a:prstDash val="solid"/>
                      <a:round/>
                      <a:headEnd type="none" w="med" len="med"/>
                      <a:tailEnd type="none" w="med" len="med"/>
                    </a:lnT>
                  </a:tcPr>
                </a:tc>
                <a:tc>
                  <a:txBody>
                    <a:bodyPr/>
                    <a:lstStyle/>
                    <a:p>
                      <a:pPr>
                        <a:lnSpc>
                          <a:spcPct val="107000"/>
                        </a:lnSpc>
                        <a:spcAft>
                          <a:spcPts val="300"/>
                        </a:spcAft>
                      </a:pPr>
                      <a:r>
                        <a:rPr lang="en-GB" sz="1400" dirty="0">
                          <a:effectLst/>
                        </a:rPr>
                        <a:t>29 (94%)</a:t>
                      </a:r>
                      <a:endParaRPr lang="en-GB"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T w="12700" cap="flat" cmpd="sng" algn="ctr">
                      <a:solidFill>
                        <a:schemeClr val="tx1"/>
                      </a:solidFill>
                      <a:prstDash val="solid"/>
                      <a:round/>
                      <a:headEnd type="none" w="med" len="med"/>
                      <a:tailEnd type="none" w="med" len="med"/>
                    </a:lnT>
                  </a:tcPr>
                </a:tc>
                <a:tc>
                  <a:txBody>
                    <a:bodyPr/>
                    <a:lstStyle/>
                    <a:p>
                      <a:pPr>
                        <a:lnSpc>
                          <a:spcPct val="107000"/>
                        </a:lnSpc>
                        <a:spcAft>
                          <a:spcPts val="300"/>
                        </a:spcAft>
                      </a:pPr>
                      <a:r>
                        <a:rPr lang="en-GB" sz="1400">
                          <a:effectLst/>
                        </a:rPr>
                        <a:t>13 (34%)</a:t>
                      </a:r>
                      <a:endParaRPr lang="en-GB"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T w="12700" cap="flat" cmpd="sng" algn="ctr">
                      <a:solidFill>
                        <a:schemeClr val="tx1"/>
                      </a:solidFill>
                      <a:prstDash val="solid"/>
                      <a:round/>
                      <a:headEnd type="none" w="med" len="med"/>
                      <a:tailEnd type="none" w="med" len="med"/>
                    </a:lnT>
                  </a:tcPr>
                </a:tc>
                <a:tc>
                  <a:txBody>
                    <a:bodyPr/>
                    <a:lstStyle/>
                    <a:p>
                      <a:pPr>
                        <a:lnSpc>
                          <a:spcPct val="107000"/>
                        </a:lnSpc>
                        <a:spcAft>
                          <a:spcPts val="300"/>
                        </a:spcAft>
                      </a:pPr>
                      <a:r>
                        <a:rPr lang="en-GB" sz="1400">
                          <a:effectLst/>
                        </a:rPr>
                        <a:t>78 (59%)</a:t>
                      </a:r>
                      <a:endParaRPr lang="en-GB"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324630344"/>
                  </a:ext>
                </a:extLst>
              </a:tr>
              <a:tr h="269736">
                <a:tc>
                  <a:txBody>
                    <a:bodyPr/>
                    <a:lstStyle/>
                    <a:p>
                      <a:pPr>
                        <a:lnSpc>
                          <a:spcPct val="107000"/>
                        </a:lnSpc>
                        <a:spcAft>
                          <a:spcPts val="300"/>
                        </a:spcAft>
                      </a:pPr>
                      <a:r>
                        <a:rPr lang="en-GB" sz="1400" dirty="0">
                          <a:effectLst/>
                        </a:rPr>
                        <a:t>No</a:t>
                      </a:r>
                    </a:p>
                    <a:p>
                      <a:pPr>
                        <a:lnSpc>
                          <a:spcPct val="107000"/>
                        </a:lnSpc>
                        <a:spcAft>
                          <a:spcPts val="300"/>
                        </a:spcAft>
                      </a:pPr>
                      <a:endParaRPr lang="en-GB"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B w="12700" cap="flat" cmpd="sng" algn="ctr">
                      <a:solidFill>
                        <a:schemeClr val="tx1"/>
                      </a:solidFill>
                      <a:prstDash val="solid"/>
                      <a:round/>
                      <a:headEnd type="none" w="med" len="med"/>
                      <a:tailEnd type="none" w="med" len="med"/>
                    </a:lnB>
                  </a:tcPr>
                </a:tc>
                <a:tc>
                  <a:txBody>
                    <a:bodyPr/>
                    <a:lstStyle/>
                    <a:p>
                      <a:pPr>
                        <a:lnSpc>
                          <a:spcPct val="107000"/>
                        </a:lnSpc>
                        <a:spcAft>
                          <a:spcPts val="300"/>
                        </a:spcAft>
                      </a:pPr>
                      <a:r>
                        <a:rPr lang="en-GB" sz="1400">
                          <a:effectLst/>
                        </a:rPr>
                        <a:t>28 (44%)</a:t>
                      </a:r>
                      <a:endParaRPr lang="en-GB"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B w="12700" cap="flat" cmpd="sng" algn="ctr">
                      <a:solidFill>
                        <a:schemeClr val="tx1"/>
                      </a:solidFill>
                      <a:prstDash val="solid"/>
                      <a:round/>
                      <a:headEnd type="none" w="med" len="med"/>
                      <a:tailEnd type="none" w="med" len="med"/>
                    </a:lnB>
                  </a:tcPr>
                </a:tc>
                <a:tc>
                  <a:txBody>
                    <a:bodyPr/>
                    <a:lstStyle/>
                    <a:p>
                      <a:pPr>
                        <a:lnSpc>
                          <a:spcPct val="107000"/>
                        </a:lnSpc>
                        <a:spcAft>
                          <a:spcPts val="300"/>
                        </a:spcAft>
                      </a:pPr>
                      <a:r>
                        <a:rPr lang="en-GB" sz="1400">
                          <a:effectLst/>
                        </a:rPr>
                        <a:t>2 (6%)</a:t>
                      </a:r>
                      <a:endParaRPr lang="en-GB"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B w="12700" cap="flat" cmpd="sng" algn="ctr">
                      <a:solidFill>
                        <a:schemeClr val="tx1"/>
                      </a:solidFill>
                      <a:prstDash val="solid"/>
                      <a:round/>
                      <a:headEnd type="none" w="med" len="med"/>
                      <a:tailEnd type="none" w="med" len="med"/>
                    </a:lnB>
                  </a:tcPr>
                </a:tc>
                <a:tc>
                  <a:txBody>
                    <a:bodyPr/>
                    <a:lstStyle/>
                    <a:p>
                      <a:pPr>
                        <a:lnSpc>
                          <a:spcPct val="107000"/>
                        </a:lnSpc>
                        <a:spcAft>
                          <a:spcPts val="300"/>
                        </a:spcAft>
                      </a:pPr>
                      <a:r>
                        <a:rPr lang="en-GB" sz="1400" dirty="0">
                          <a:effectLst/>
                        </a:rPr>
                        <a:t>25 (66%)</a:t>
                      </a:r>
                      <a:endParaRPr lang="en-GB"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B w="12700" cap="flat" cmpd="sng" algn="ctr">
                      <a:solidFill>
                        <a:schemeClr val="tx1"/>
                      </a:solidFill>
                      <a:prstDash val="solid"/>
                      <a:round/>
                      <a:headEnd type="none" w="med" len="med"/>
                      <a:tailEnd type="none" w="med" len="med"/>
                    </a:lnB>
                  </a:tcPr>
                </a:tc>
                <a:tc>
                  <a:txBody>
                    <a:bodyPr/>
                    <a:lstStyle/>
                    <a:p>
                      <a:pPr>
                        <a:lnSpc>
                          <a:spcPct val="107000"/>
                        </a:lnSpc>
                        <a:spcAft>
                          <a:spcPts val="300"/>
                        </a:spcAft>
                      </a:pPr>
                      <a:r>
                        <a:rPr lang="en-GB" sz="1400" dirty="0">
                          <a:effectLst/>
                        </a:rPr>
                        <a:t>55 (41%)</a:t>
                      </a:r>
                      <a:endParaRPr lang="en-GB"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39452033"/>
                  </a:ext>
                </a:extLst>
              </a:tr>
              <a:tr h="212503">
                <a:tc>
                  <a:txBody>
                    <a:bodyPr/>
                    <a:lstStyle/>
                    <a:p>
                      <a:pPr>
                        <a:lnSpc>
                          <a:spcPct val="107000"/>
                        </a:lnSpc>
                        <a:spcAft>
                          <a:spcPts val="300"/>
                        </a:spcAft>
                      </a:pPr>
                      <a:r>
                        <a:rPr lang="en-GB" sz="1400" dirty="0">
                          <a:effectLst/>
                        </a:rPr>
                        <a:t>Total</a:t>
                      </a:r>
                      <a:endParaRPr lang="en-GB"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300"/>
                        </a:spcAft>
                      </a:pPr>
                      <a:r>
                        <a:rPr lang="en-GB" sz="1400" dirty="0">
                          <a:effectLst/>
                        </a:rPr>
                        <a:t>64</a:t>
                      </a:r>
                      <a:endParaRPr lang="en-GB"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300"/>
                        </a:spcAft>
                      </a:pPr>
                      <a:r>
                        <a:rPr lang="en-GB" sz="1400" dirty="0">
                          <a:effectLst/>
                        </a:rPr>
                        <a:t>31</a:t>
                      </a:r>
                      <a:endParaRPr lang="en-GB"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300"/>
                        </a:spcAft>
                      </a:pPr>
                      <a:r>
                        <a:rPr lang="en-GB" sz="1400" dirty="0">
                          <a:effectLst/>
                        </a:rPr>
                        <a:t>38</a:t>
                      </a:r>
                      <a:endParaRPr lang="en-GB"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300"/>
                        </a:spcAft>
                      </a:pPr>
                      <a:r>
                        <a:rPr lang="en-GB" sz="1400" dirty="0">
                          <a:effectLst/>
                        </a:rPr>
                        <a:t>133</a:t>
                      </a:r>
                      <a:endParaRPr lang="en-GB"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02057494"/>
                  </a:ext>
                </a:extLst>
              </a:tr>
            </a:tbl>
          </a:graphicData>
        </a:graphic>
      </p:graphicFrame>
    </p:spTree>
    <p:extLst>
      <p:ext uri="{BB962C8B-B14F-4D97-AF65-F5344CB8AC3E}">
        <p14:creationId xmlns:p14="http://schemas.microsoft.com/office/powerpoint/2010/main" val="7278270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9DB18F-ABFF-8E9C-315A-2483BEBB80B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6FC3C4C-F98A-537F-6141-A9E61D801304}"/>
              </a:ext>
            </a:extLst>
          </p:cNvPr>
          <p:cNvSpPr>
            <a:spLocks noGrp="1"/>
          </p:cNvSpPr>
          <p:nvPr>
            <p:ph type="body" sz="quarter" idx="24"/>
          </p:nvPr>
        </p:nvSpPr>
        <p:spPr>
          <a:xfrm>
            <a:off x="213455" y="117062"/>
            <a:ext cx="8075027" cy="372871"/>
          </a:xfrm>
        </p:spPr>
        <p:txBody>
          <a:bodyPr/>
          <a:lstStyle/>
          <a:p>
            <a:r>
              <a:rPr lang="en-GB" sz="2400" i="0" dirty="0">
                <a:solidFill>
                  <a:srgbClr val="000000"/>
                </a:solidFill>
                <a:effectLst/>
                <a:highlight>
                  <a:srgbClr val="FFFFFF"/>
                </a:highlight>
                <a:latin typeface="Poppins SemiBold" panose="00000700000000000000" pitchFamily="2" charset="0"/>
                <a:cs typeface="Poppins SemiBold" panose="00000700000000000000" pitchFamily="2" charset="0"/>
              </a:rPr>
              <a:t>Recommendations and Impact</a:t>
            </a:r>
            <a:endParaRPr lang="en-GB" dirty="0"/>
          </a:p>
        </p:txBody>
      </p:sp>
      <p:sp>
        <p:nvSpPr>
          <p:cNvPr id="5" name="Text Placeholder 4">
            <a:extLst>
              <a:ext uri="{FF2B5EF4-FFF2-40B4-BE49-F238E27FC236}">
                <a16:creationId xmlns:a16="http://schemas.microsoft.com/office/drawing/2014/main" id="{D1A9BB6D-8AA3-25AB-E22F-0607DA8FAC0A}"/>
              </a:ext>
            </a:extLst>
          </p:cNvPr>
          <p:cNvSpPr>
            <a:spLocks noGrp="1"/>
          </p:cNvSpPr>
          <p:nvPr>
            <p:ph type="body" sz="quarter" idx="14"/>
          </p:nvPr>
        </p:nvSpPr>
        <p:spPr>
          <a:xfrm>
            <a:off x="361560" y="942054"/>
            <a:ext cx="8420880" cy="3259392"/>
          </a:xfrm>
        </p:spPr>
        <p:txBody>
          <a:bodyPr/>
          <a:lstStyle/>
          <a:p>
            <a:pPr marL="342900" indent="-342900">
              <a:buFont typeface="Arial" panose="020B0604020202020204" pitchFamily="34" charset="0"/>
              <a:buChar char="•"/>
            </a:pPr>
            <a:r>
              <a:rPr lang="en-GB" sz="2000" dirty="0"/>
              <a:t>Improving the usability of the site by making the menu items meaningful; and improving the wayfinding through a sitemap or A-Z. </a:t>
            </a:r>
          </a:p>
          <a:p>
            <a:endParaRPr lang="en-GB" sz="2000" dirty="0"/>
          </a:p>
          <a:p>
            <a:pPr marL="342900" indent="-342900">
              <a:buFont typeface="Arial" panose="020B0604020202020204" pitchFamily="34" charset="0"/>
              <a:buChar char="•"/>
            </a:pPr>
            <a:r>
              <a:rPr lang="en-GB" sz="2000" dirty="0"/>
              <a:t>Following on from this </a:t>
            </a:r>
            <a:r>
              <a:rPr lang="en-GB" sz="2000" dirty="0" err="1"/>
              <a:t>SoTL</a:t>
            </a:r>
            <a:r>
              <a:rPr lang="en-GB" sz="2000" dirty="0"/>
              <a:t> inquiry, a new functionality of providing a short (online) page-tour was added to study websites </a:t>
            </a:r>
          </a:p>
          <a:p>
            <a:endParaRPr lang="en-GB" sz="2000" dirty="0"/>
          </a:p>
        </p:txBody>
      </p:sp>
    </p:spTree>
    <p:extLst>
      <p:ext uri="{BB962C8B-B14F-4D97-AF65-F5344CB8AC3E}">
        <p14:creationId xmlns:p14="http://schemas.microsoft.com/office/powerpoint/2010/main" val="13059720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3CF8E0-555F-909C-99FC-059F5624060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F508C3A-9F0E-B566-928E-66176C789350}"/>
              </a:ext>
            </a:extLst>
          </p:cNvPr>
          <p:cNvSpPr>
            <a:spLocks noGrp="1"/>
          </p:cNvSpPr>
          <p:nvPr>
            <p:ph type="body" sz="quarter" idx="24"/>
          </p:nvPr>
        </p:nvSpPr>
        <p:spPr>
          <a:xfrm>
            <a:off x="213455" y="117062"/>
            <a:ext cx="8075027" cy="372871"/>
          </a:xfrm>
        </p:spPr>
        <p:txBody>
          <a:bodyPr/>
          <a:lstStyle/>
          <a:p>
            <a:r>
              <a:rPr lang="en-GB" sz="2400" i="0" dirty="0">
                <a:solidFill>
                  <a:srgbClr val="000000"/>
                </a:solidFill>
                <a:effectLst/>
                <a:highlight>
                  <a:srgbClr val="FFFFFF"/>
                </a:highlight>
                <a:latin typeface="Poppins SemiBold" panose="00000700000000000000" pitchFamily="2" charset="0"/>
                <a:cs typeface="Poppins SemiBold" panose="00000700000000000000" pitchFamily="2" charset="0"/>
              </a:rPr>
              <a:t>Recommendations and impact</a:t>
            </a:r>
            <a:endParaRPr lang="en-GB" dirty="0"/>
          </a:p>
        </p:txBody>
      </p:sp>
      <p:sp>
        <p:nvSpPr>
          <p:cNvPr id="5" name="Text Placeholder 4">
            <a:extLst>
              <a:ext uri="{FF2B5EF4-FFF2-40B4-BE49-F238E27FC236}">
                <a16:creationId xmlns:a16="http://schemas.microsoft.com/office/drawing/2014/main" id="{65A7BF07-4BEB-495E-2219-BC1F87EE3960}"/>
              </a:ext>
            </a:extLst>
          </p:cNvPr>
          <p:cNvSpPr>
            <a:spLocks noGrp="1"/>
          </p:cNvSpPr>
          <p:nvPr>
            <p:ph type="body" sz="quarter" idx="14"/>
          </p:nvPr>
        </p:nvSpPr>
        <p:spPr>
          <a:xfrm>
            <a:off x="361560" y="942054"/>
            <a:ext cx="8420880" cy="3259392"/>
          </a:xfrm>
        </p:spPr>
        <p:txBody>
          <a:bodyPr/>
          <a:lstStyle/>
          <a:p>
            <a:pPr marL="342900" indent="-342900">
              <a:buFont typeface="Arial" panose="020B0604020202020204" pitchFamily="34" charset="0"/>
              <a:buChar char="•"/>
            </a:pPr>
            <a:r>
              <a:rPr lang="en-GB" sz="2000" dirty="0"/>
              <a:t>Informing students about the study site: in 2019/2020 through a variety of student-communications in print/online including a student newsletter; via social media and in training events. </a:t>
            </a:r>
          </a:p>
          <a:p>
            <a:endParaRPr lang="en-GB" sz="2000" dirty="0"/>
          </a:p>
          <a:p>
            <a:pPr marL="342900" indent="-342900">
              <a:buFont typeface="Arial" panose="020B0604020202020204" pitchFamily="34" charset="0"/>
              <a:buChar char="•"/>
            </a:pPr>
            <a:r>
              <a:rPr lang="en-GB" sz="2000" dirty="0"/>
              <a:t>Consequently, there was a large increase in numbers of students using the study site in September 2020, with 4,176 unique monthly visits and 27,800 total monthly visits. </a:t>
            </a:r>
          </a:p>
        </p:txBody>
      </p:sp>
    </p:spTree>
    <p:extLst>
      <p:ext uri="{BB962C8B-B14F-4D97-AF65-F5344CB8AC3E}">
        <p14:creationId xmlns:p14="http://schemas.microsoft.com/office/powerpoint/2010/main" val="17060834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EA3312-B52B-7FCB-7917-610BDE8ECF4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B4DBA69-C534-08B6-E8F6-B299C7CDA246}"/>
              </a:ext>
            </a:extLst>
          </p:cNvPr>
          <p:cNvSpPr>
            <a:spLocks noGrp="1"/>
          </p:cNvSpPr>
          <p:nvPr>
            <p:ph type="body" sz="quarter" idx="24"/>
          </p:nvPr>
        </p:nvSpPr>
        <p:spPr>
          <a:xfrm>
            <a:off x="213455" y="117062"/>
            <a:ext cx="8075027" cy="372871"/>
          </a:xfrm>
        </p:spPr>
        <p:txBody>
          <a:bodyPr/>
          <a:lstStyle/>
          <a:p>
            <a:r>
              <a:rPr lang="en-GB" sz="2400" i="0" dirty="0">
                <a:solidFill>
                  <a:srgbClr val="000000"/>
                </a:solidFill>
                <a:effectLst/>
                <a:highlight>
                  <a:srgbClr val="FFFFFF"/>
                </a:highlight>
                <a:latin typeface="Poppins SemiBold" panose="00000700000000000000" pitchFamily="2" charset="0"/>
                <a:cs typeface="Poppins SemiBold" panose="00000700000000000000" pitchFamily="2" charset="0"/>
              </a:rPr>
              <a:t>Recommendations and Impact</a:t>
            </a:r>
            <a:endParaRPr lang="en-GB" dirty="0"/>
          </a:p>
        </p:txBody>
      </p:sp>
      <p:sp>
        <p:nvSpPr>
          <p:cNvPr id="5" name="Text Placeholder 4">
            <a:extLst>
              <a:ext uri="{FF2B5EF4-FFF2-40B4-BE49-F238E27FC236}">
                <a16:creationId xmlns:a16="http://schemas.microsoft.com/office/drawing/2014/main" id="{995866AE-2193-4F8B-73DE-0E642EE7161D}"/>
              </a:ext>
            </a:extLst>
          </p:cNvPr>
          <p:cNvSpPr>
            <a:spLocks noGrp="1"/>
          </p:cNvSpPr>
          <p:nvPr>
            <p:ph type="body" sz="quarter" idx="14"/>
          </p:nvPr>
        </p:nvSpPr>
        <p:spPr>
          <a:xfrm>
            <a:off x="361560" y="942054"/>
            <a:ext cx="8420880" cy="3259392"/>
          </a:xfrm>
        </p:spPr>
        <p:txBody>
          <a:bodyPr/>
          <a:lstStyle/>
          <a:p>
            <a:pPr marL="342900" indent="-342900">
              <a:buFont typeface="Arial" panose="020B0604020202020204" pitchFamily="34" charset="0"/>
              <a:buChar char="•"/>
            </a:pPr>
            <a:r>
              <a:rPr lang="en-GB" sz="2000" dirty="0"/>
              <a:t>Informing tutors about the study site during induction and in staff development meetings; </a:t>
            </a:r>
          </a:p>
          <a:p>
            <a:pPr marL="342900" indent="-342900">
              <a:buFont typeface="Arial" panose="020B0604020202020204" pitchFamily="34" charset="0"/>
              <a:buChar char="•"/>
            </a:pPr>
            <a:endParaRPr lang="en-GB" sz="2000" dirty="0"/>
          </a:p>
          <a:p>
            <a:pPr marL="342900" indent="-342900">
              <a:buFont typeface="Arial" panose="020B0604020202020204" pitchFamily="34" charset="0"/>
              <a:buChar char="•"/>
            </a:pPr>
            <a:r>
              <a:rPr lang="en-GB" sz="2000" dirty="0"/>
              <a:t>M&amp;S tutor receive an email each summer to encourage them to contact their students and highlight the resources on the study site to them. </a:t>
            </a:r>
          </a:p>
        </p:txBody>
      </p:sp>
    </p:spTree>
    <p:extLst>
      <p:ext uri="{BB962C8B-B14F-4D97-AF65-F5344CB8AC3E}">
        <p14:creationId xmlns:p14="http://schemas.microsoft.com/office/powerpoint/2010/main" val="35908579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D71028-DCA9-103A-D74C-EF5CFD45E3C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A00FD3E-FA6E-0AC2-2EF0-AEAD3F3D52DD}"/>
              </a:ext>
            </a:extLst>
          </p:cNvPr>
          <p:cNvSpPr>
            <a:spLocks noGrp="1"/>
          </p:cNvSpPr>
          <p:nvPr>
            <p:ph type="body" sz="quarter" idx="24"/>
          </p:nvPr>
        </p:nvSpPr>
        <p:spPr>
          <a:xfrm>
            <a:off x="213455" y="117062"/>
            <a:ext cx="8075027" cy="372871"/>
          </a:xfrm>
        </p:spPr>
        <p:txBody>
          <a:bodyPr/>
          <a:lstStyle/>
          <a:p>
            <a:r>
              <a:rPr lang="en-GB" sz="2400" i="0" dirty="0">
                <a:solidFill>
                  <a:srgbClr val="000000"/>
                </a:solidFill>
                <a:effectLst/>
                <a:highlight>
                  <a:srgbClr val="FFFFFF"/>
                </a:highlight>
                <a:latin typeface="Poppins SemiBold" panose="00000700000000000000" pitchFamily="2" charset="0"/>
                <a:cs typeface="Poppins SemiBold" panose="00000700000000000000" pitchFamily="2" charset="0"/>
              </a:rPr>
              <a:t>Recommendations and Impact</a:t>
            </a:r>
            <a:endParaRPr lang="en-GB" dirty="0"/>
          </a:p>
        </p:txBody>
      </p:sp>
      <p:sp>
        <p:nvSpPr>
          <p:cNvPr id="5" name="Text Placeholder 4">
            <a:extLst>
              <a:ext uri="{FF2B5EF4-FFF2-40B4-BE49-F238E27FC236}">
                <a16:creationId xmlns:a16="http://schemas.microsoft.com/office/drawing/2014/main" id="{D2A10D36-7712-4E48-F6E6-621D096FDC51}"/>
              </a:ext>
            </a:extLst>
          </p:cNvPr>
          <p:cNvSpPr>
            <a:spLocks noGrp="1"/>
          </p:cNvSpPr>
          <p:nvPr>
            <p:ph type="body" sz="quarter" idx="14"/>
          </p:nvPr>
        </p:nvSpPr>
        <p:spPr>
          <a:xfrm>
            <a:off x="361560" y="942054"/>
            <a:ext cx="8420880" cy="3259392"/>
          </a:xfrm>
        </p:spPr>
        <p:txBody>
          <a:bodyPr/>
          <a:lstStyle/>
          <a:p>
            <a:pPr marL="342900" indent="-342900">
              <a:buFont typeface="Arial" panose="020B0604020202020204" pitchFamily="34" charset="0"/>
              <a:buChar char="•"/>
            </a:pPr>
            <a:r>
              <a:rPr lang="en-GB" sz="2000" dirty="0"/>
              <a:t>Training SRF staff on the use of study sites for themselves and for students. </a:t>
            </a:r>
          </a:p>
          <a:p>
            <a:endParaRPr lang="en-GB" sz="2000" dirty="0"/>
          </a:p>
          <a:p>
            <a:pPr marL="342900" indent="-342900">
              <a:buFont typeface="Arial" panose="020B0604020202020204" pitchFamily="34" charset="0"/>
              <a:buChar char="•"/>
            </a:pPr>
            <a:r>
              <a:rPr lang="en-GB" sz="2000" dirty="0"/>
              <a:t>Following this </a:t>
            </a:r>
            <a:r>
              <a:rPr lang="en-GB" sz="2000" dirty="0" err="1"/>
              <a:t>SoTL</a:t>
            </a:r>
            <a:r>
              <a:rPr lang="en-GB" sz="2000" dirty="0"/>
              <a:t> project, a resource was established in the Knowledge Management System (KMS) in 2021 to increase the awareness of study sites amongst SRF staff. </a:t>
            </a:r>
          </a:p>
        </p:txBody>
      </p:sp>
    </p:spTree>
    <p:extLst>
      <p:ext uri="{BB962C8B-B14F-4D97-AF65-F5344CB8AC3E}">
        <p14:creationId xmlns:p14="http://schemas.microsoft.com/office/powerpoint/2010/main" val="25939151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64F2A1F-1961-DE5E-4BA5-2E5FFCD7D86A}"/>
              </a:ext>
            </a:extLst>
          </p:cNvPr>
          <p:cNvSpPr>
            <a:spLocks noGrp="1"/>
          </p:cNvSpPr>
          <p:nvPr>
            <p:ph type="body" sz="quarter" idx="11"/>
          </p:nvPr>
        </p:nvSpPr>
        <p:spPr>
          <a:xfrm>
            <a:off x="222265" y="251561"/>
            <a:ext cx="8357554" cy="3506114"/>
          </a:xfrm>
        </p:spPr>
        <p:txBody>
          <a:bodyPr/>
          <a:lstStyle/>
          <a:p>
            <a:r>
              <a:rPr lang="en-GB" sz="2800" dirty="0"/>
              <a:t>The STEM Staff Tutors</a:t>
            </a:r>
          </a:p>
          <a:p>
            <a:endParaRPr lang="en-GB" sz="2800" dirty="0"/>
          </a:p>
          <a:p>
            <a:r>
              <a:rPr lang="en-GB" sz="2800" dirty="0"/>
              <a:t>The Mathematics and Statistics Study Site</a:t>
            </a:r>
          </a:p>
          <a:p>
            <a:endParaRPr lang="en-GB" sz="2800" dirty="0"/>
          </a:p>
          <a:p>
            <a:r>
              <a:rPr lang="en-GB" sz="2800" dirty="0"/>
              <a:t>Statistical Anxiety</a:t>
            </a:r>
          </a:p>
          <a:p>
            <a:endParaRPr lang="en-GB" sz="2800" dirty="0"/>
          </a:p>
          <a:p>
            <a:r>
              <a:rPr lang="en-GB" sz="1400" u="sng" dirty="0">
                <a:hlinkClick r:id="rId2"/>
              </a:rPr>
              <a:t>https://university.open.ac.uk/scholarship-and-innovation/esteem/impact-sotl/impact-evaluation-framework-sotl</a:t>
            </a:r>
            <a:r>
              <a:rPr lang="en-GB" sz="1400" dirty="0"/>
              <a:t> </a:t>
            </a:r>
          </a:p>
          <a:p>
            <a:endParaRPr lang="en-GB" sz="2400" dirty="0"/>
          </a:p>
          <a:p>
            <a:endParaRPr lang="en-GB" sz="2800" dirty="0"/>
          </a:p>
          <a:p>
            <a:endParaRPr lang="en-GB" dirty="0"/>
          </a:p>
        </p:txBody>
      </p:sp>
    </p:spTree>
    <p:extLst>
      <p:ext uri="{BB962C8B-B14F-4D97-AF65-F5344CB8AC3E}">
        <p14:creationId xmlns:p14="http://schemas.microsoft.com/office/powerpoint/2010/main" val="31907301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540342-E6E9-38E6-58F5-C1459E1E9C6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92F1012-D562-A93D-AE59-DBBDDF00366B}"/>
              </a:ext>
            </a:extLst>
          </p:cNvPr>
          <p:cNvSpPr>
            <a:spLocks noGrp="1"/>
          </p:cNvSpPr>
          <p:nvPr>
            <p:ph type="body" sz="quarter" idx="24"/>
          </p:nvPr>
        </p:nvSpPr>
        <p:spPr>
          <a:xfrm>
            <a:off x="213455" y="117062"/>
            <a:ext cx="8075027" cy="372871"/>
          </a:xfrm>
        </p:spPr>
        <p:txBody>
          <a:bodyPr/>
          <a:lstStyle/>
          <a:p>
            <a:r>
              <a:rPr lang="en-GB" dirty="0"/>
              <a:t>Impact</a:t>
            </a:r>
          </a:p>
        </p:txBody>
      </p:sp>
      <p:sp>
        <p:nvSpPr>
          <p:cNvPr id="5" name="Text Placeholder 4">
            <a:extLst>
              <a:ext uri="{FF2B5EF4-FFF2-40B4-BE49-F238E27FC236}">
                <a16:creationId xmlns:a16="http://schemas.microsoft.com/office/drawing/2014/main" id="{9516A252-58DC-0872-728C-6FE48714199C}"/>
              </a:ext>
            </a:extLst>
          </p:cNvPr>
          <p:cNvSpPr>
            <a:spLocks noGrp="1"/>
          </p:cNvSpPr>
          <p:nvPr>
            <p:ph type="body" sz="quarter" idx="14"/>
          </p:nvPr>
        </p:nvSpPr>
        <p:spPr>
          <a:xfrm>
            <a:off x="361560" y="942054"/>
            <a:ext cx="8420880" cy="3378486"/>
          </a:xfrm>
        </p:spPr>
        <p:txBody>
          <a:bodyPr/>
          <a:lstStyle/>
          <a:p>
            <a:pPr marL="171450" indent="-171450">
              <a:buFont typeface="Arial" panose="020B0604020202020204" pitchFamily="34" charset="0"/>
              <a:buChar char="•"/>
            </a:pPr>
            <a:r>
              <a:rPr lang="en-GB" sz="1800" dirty="0"/>
              <a:t>Used as a case study for the STEM Impact Evaluation Framework </a:t>
            </a:r>
            <a:r>
              <a:rPr lang="en-GB" sz="1800" dirty="0">
                <a:hlinkClick r:id="rId3"/>
              </a:rPr>
              <a:t>https://university.open.ac.uk/scholarship-and-innovation/esteem/impact-sotl/impact-evaluation-initiative</a:t>
            </a:r>
            <a:r>
              <a:rPr lang="en-GB" sz="1800" dirty="0"/>
              <a:t> </a:t>
            </a:r>
          </a:p>
          <a:p>
            <a:pPr marL="171450" indent="-171450">
              <a:buFont typeface="Arial" panose="020B0604020202020204" pitchFamily="34" charset="0"/>
              <a:buChar char="•"/>
            </a:pPr>
            <a:r>
              <a:rPr lang="en-GB" sz="1800" u="sng" dirty="0">
                <a:hlinkClick r:id="rId4"/>
              </a:rPr>
              <a:t>https://oro.open.ac.uk/87488/1/Impact-of-SoTL-Compendiium-of-Case-Studies.pdf</a:t>
            </a:r>
            <a:r>
              <a:rPr lang="en-GB" sz="1800" dirty="0"/>
              <a:t> </a:t>
            </a:r>
          </a:p>
          <a:p>
            <a:endParaRPr lang="en-GB" sz="1800" dirty="0"/>
          </a:p>
          <a:p>
            <a:pPr marL="171450" indent="-171450">
              <a:buFont typeface="Arial" panose="020B0604020202020204" pitchFamily="34" charset="0"/>
              <a:buChar char="•"/>
            </a:pPr>
            <a:r>
              <a:rPr lang="en-GB" sz="1800" dirty="0"/>
              <a:t>And the Scholarship of Teaching and Learning in STEM BOC </a:t>
            </a:r>
            <a:r>
              <a:rPr lang="en-GB" sz="1800" u="sng" dirty="0">
                <a:hlinkClick r:id="rId5"/>
              </a:rPr>
              <a:t>https://www.open.edu/openlearn/science-maths-technology/scholarship-teaching-and-learning-stem/content-section-overview?active-tab=description-tab</a:t>
            </a:r>
            <a:endParaRPr lang="en-GB" sz="1800" dirty="0"/>
          </a:p>
        </p:txBody>
      </p:sp>
    </p:spTree>
    <p:extLst>
      <p:ext uri="{BB962C8B-B14F-4D97-AF65-F5344CB8AC3E}">
        <p14:creationId xmlns:p14="http://schemas.microsoft.com/office/powerpoint/2010/main" val="32489831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CE76DD-84A3-5999-163A-FF6CFA8987D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D8013AA-BB00-ED6C-EE26-77C355875CE3}"/>
              </a:ext>
            </a:extLst>
          </p:cNvPr>
          <p:cNvSpPr>
            <a:spLocks noGrp="1"/>
          </p:cNvSpPr>
          <p:nvPr>
            <p:ph type="body" sz="quarter" idx="24"/>
          </p:nvPr>
        </p:nvSpPr>
        <p:spPr>
          <a:xfrm>
            <a:off x="213455" y="117062"/>
            <a:ext cx="8075027" cy="372871"/>
          </a:xfrm>
        </p:spPr>
        <p:txBody>
          <a:bodyPr/>
          <a:lstStyle/>
          <a:p>
            <a:r>
              <a:rPr lang="en-GB" dirty="0"/>
              <a:t>Impact</a:t>
            </a:r>
          </a:p>
        </p:txBody>
      </p:sp>
      <p:sp>
        <p:nvSpPr>
          <p:cNvPr id="5" name="Text Placeholder 4">
            <a:extLst>
              <a:ext uri="{FF2B5EF4-FFF2-40B4-BE49-F238E27FC236}">
                <a16:creationId xmlns:a16="http://schemas.microsoft.com/office/drawing/2014/main" id="{6C448F33-479B-CE86-FDA0-500E26C9B217}"/>
              </a:ext>
            </a:extLst>
          </p:cNvPr>
          <p:cNvSpPr>
            <a:spLocks noGrp="1"/>
          </p:cNvSpPr>
          <p:nvPr>
            <p:ph type="body" sz="quarter" idx="14"/>
          </p:nvPr>
        </p:nvSpPr>
        <p:spPr>
          <a:xfrm>
            <a:off x="361560" y="942054"/>
            <a:ext cx="8420880" cy="3378486"/>
          </a:xfrm>
        </p:spPr>
        <p:txBody>
          <a:bodyPr/>
          <a:lstStyle/>
          <a:p>
            <a:r>
              <a:rPr lang="en-GB" sz="1400" dirty="0"/>
              <a:t>R. Hilliam, D. Goldrei, G. Arrowsmith, A. Siddons and C. Brown (2021) ‘Mathematics and statistics distance learning: more than just online learning’ </a:t>
            </a:r>
            <a:r>
              <a:rPr lang="en-GB" sz="1400" i="1" dirty="0"/>
              <a:t>Teaching Mathematics and Its Applications: An International Journal of the IMA, </a:t>
            </a:r>
            <a:r>
              <a:rPr lang="en-GB" sz="1400" dirty="0"/>
              <a:t>Vol 40(4), 374-391. </a:t>
            </a:r>
          </a:p>
          <a:p>
            <a:endParaRPr lang="en-GB" sz="1400" dirty="0"/>
          </a:p>
          <a:p>
            <a:pPr lvl="0"/>
            <a:r>
              <a:rPr lang="en-GB" sz="1400" dirty="0"/>
              <a:t>R. Hilliam and D. Goldrei (2019) ‘Creating an online mathematics and statistics community of learners’ </a:t>
            </a:r>
            <a:r>
              <a:rPr lang="en-GB" sz="1400" i="1" dirty="0"/>
              <a:t>New Directions in the Teaching of Physical Sciences</a:t>
            </a:r>
            <a:r>
              <a:rPr lang="en-GB" sz="1400" dirty="0"/>
              <a:t>, Vol 14(1). </a:t>
            </a:r>
            <a:r>
              <a:rPr lang="en-GB" sz="1400" u="sng" dirty="0">
                <a:hlinkClick r:id="rId3"/>
              </a:rPr>
              <a:t>https://doi.org/10.29311/ndtps.v0i14.2824</a:t>
            </a:r>
            <a:endParaRPr lang="en-GB" sz="1400" u="sng" dirty="0"/>
          </a:p>
          <a:p>
            <a:pPr lvl="0"/>
            <a:endParaRPr lang="en-GB" sz="1400" dirty="0"/>
          </a:p>
          <a:p>
            <a:pPr lvl="0"/>
            <a:r>
              <a:rPr lang="en-GB" sz="1400" dirty="0"/>
              <a:t>R. Hilliam and G. Arrowsmith (2019) ‘Enhancing the student experience with the use of a dedicated subject website’ </a:t>
            </a:r>
            <a:r>
              <a:rPr lang="en-GB" sz="1400" i="1" dirty="0"/>
              <a:t>MSOR Connections, </a:t>
            </a:r>
            <a:r>
              <a:rPr lang="en-GB" sz="1400" dirty="0"/>
              <a:t>Vol 17(2), 39-45. </a:t>
            </a:r>
          </a:p>
          <a:p>
            <a:pPr lvl="0"/>
            <a:endParaRPr lang="en-GB" sz="1400" dirty="0"/>
          </a:p>
          <a:p>
            <a:r>
              <a:rPr lang="en-GB" sz="1400" dirty="0"/>
              <a:t>Advance HEA, 25/03/2020 </a:t>
            </a:r>
            <a:r>
              <a:rPr lang="en-GB" sz="1400" u="sng" dirty="0">
                <a:hlinkClick r:id="rId4"/>
              </a:rPr>
              <a:t>https://www.advance-he.ac.uk/news-and-views/online-student-experience-more-learning-online</a:t>
            </a:r>
            <a:endParaRPr lang="en-GB" sz="1400" dirty="0"/>
          </a:p>
        </p:txBody>
      </p:sp>
    </p:spTree>
    <p:extLst>
      <p:ext uri="{BB962C8B-B14F-4D97-AF65-F5344CB8AC3E}">
        <p14:creationId xmlns:p14="http://schemas.microsoft.com/office/powerpoint/2010/main" val="8937014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7A4257-1BA0-B005-A94F-D6A5D5CAD22F}"/>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4214B629-1F5F-772D-2401-554DAB252ABF}"/>
              </a:ext>
            </a:extLst>
          </p:cNvPr>
          <p:cNvSpPr>
            <a:spLocks noGrp="1"/>
          </p:cNvSpPr>
          <p:nvPr>
            <p:ph type="body" sz="quarter" idx="11"/>
          </p:nvPr>
        </p:nvSpPr>
        <p:spPr>
          <a:xfrm>
            <a:off x="306155" y="1258240"/>
            <a:ext cx="5985588" cy="1820520"/>
          </a:xfrm>
        </p:spPr>
        <p:txBody>
          <a:bodyPr/>
          <a:lstStyle/>
          <a:p>
            <a:r>
              <a:rPr lang="en-GB" dirty="0"/>
              <a:t>Statistical anxiety</a:t>
            </a:r>
          </a:p>
          <a:p>
            <a:endParaRPr lang="en-GB" dirty="0"/>
          </a:p>
        </p:txBody>
      </p:sp>
    </p:spTree>
    <p:extLst>
      <p:ext uri="{BB962C8B-B14F-4D97-AF65-F5344CB8AC3E}">
        <p14:creationId xmlns:p14="http://schemas.microsoft.com/office/powerpoint/2010/main" val="22288912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C60965-9589-2F20-0F21-4A7421A4325F}"/>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A61C54DC-46F6-81DB-C6EC-9152901D8627}"/>
              </a:ext>
            </a:extLst>
          </p:cNvPr>
          <p:cNvSpPr>
            <a:spLocks noGrp="1"/>
          </p:cNvSpPr>
          <p:nvPr>
            <p:ph type="body" sz="quarter" idx="24"/>
          </p:nvPr>
        </p:nvSpPr>
        <p:spPr/>
        <p:txBody>
          <a:bodyPr/>
          <a:lstStyle/>
          <a:p>
            <a:r>
              <a:rPr lang="en-GB" dirty="0"/>
              <a:t>Evaluating Statistics anxiety across different qualifications, 2022-2026</a:t>
            </a:r>
          </a:p>
        </p:txBody>
      </p:sp>
      <p:sp>
        <p:nvSpPr>
          <p:cNvPr id="4" name="Text Placeholder 4">
            <a:extLst>
              <a:ext uri="{FF2B5EF4-FFF2-40B4-BE49-F238E27FC236}">
                <a16:creationId xmlns:a16="http://schemas.microsoft.com/office/drawing/2014/main" id="{8F26CD40-F73D-A8A8-5FCF-012B7DC5CDCD}"/>
              </a:ext>
            </a:extLst>
          </p:cNvPr>
          <p:cNvSpPr txBox="1">
            <a:spLocks/>
          </p:cNvSpPr>
          <p:nvPr/>
        </p:nvSpPr>
        <p:spPr>
          <a:xfrm>
            <a:off x="361560" y="1101445"/>
            <a:ext cx="8420880" cy="3259392"/>
          </a:xfrm>
          <a:prstGeom prst="rect">
            <a:avLst/>
          </a:prstGeom>
        </p:spPr>
        <p:txBody>
          <a:bodyPr>
            <a:noAutofit/>
          </a:bodyPr>
          <a:lstStyle>
            <a:lvl1pPr marL="0" indent="0" algn="l" defTabSz="685800" rtl="0" eaLnBrk="1" latinLnBrk="0" hangingPunct="1">
              <a:lnSpc>
                <a:spcPct val="110000"/>
              </a:lnSpc>
              <a:spcBef>
                <a:spcPts val="0"/>
              </a:spcBef>
              <a:buFont typeface="Arial" panose="020B0604020202020204" pitchFamily="34" charset="0"/>
              <a:buNone/>
              <a:defRPr sz="1125" b="0" i="0" kern="1200">
                <a:ln>
                  <a:noFill/>
                </a:ln>
                <a:solidFill>
                  <a:srgbClr val="060645"/>
                </a:solidFill>
                <a:latin typeface="Poppins" pitchFamily="2" charset="77"/>
                <a:ea typeface="+mn-ea"/>
                <a:cs typeface="Poppins" pitchFamily="2" charset="77"/>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ln>
                  <a:noFill/>
                </a:ln>
                <a:solidFill>
                  <a:schemeClr val="bg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ln>
                  <a:noFill/>
                </a:ln>
                <a:solidFill>
                  <a:schemeClr val="bg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ln>
                  <a:noFill/>
                </a:ln>
                <a:solidFill>
                  <a:schemeClr val="bg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ln>
                  <a:noFill/>
                </a:ln>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sz="1400" dirty="0">
                <a:hlinkClick r:id="rId3"/>
              </a:rPr>
              <a:t>https://university.open.ac.uk/scholarship-and-innovation/esteem/projects/themes/access-participation-and-success/evaluating-statistics-anxiety-across-different</a:t>
            </a:r>
            <a:r>
              <a:rPr lang="en-GB" sz="1400" dirty="0"/>
              <a:t> </a:t>
            </a:r>
            <a:endParaRPr lang="en-GB" sz="2000" dirty="0"/>
          </a:p>
          <a:p>
            <a:endParaRPr lang="en-GB" sz="1500" dirty="0"/>
          </a:p>
          <a:p>
            <a:r>
              <a:rPr lang="en-GB" sz="1500" dirty="0"/>
              <a:t>Rachel Hilliam, Carol Calvert, Emma Steele and Diane </a:t>
            </a:r>
            <a:r>
              <a:rPr lang="en-GB" sz="1500" dirty="0" err="1"/>
              <a:t>Haigney</a:t>
            </a:r>
            <a:endParaRPr lang="en-GB" sz="1500" dirty="0"/>
          </a:p>
          <a:p>
            <a:pPr marL="342900" indent="-342900">
              <a:buFont typeface="Arial" panose="020B0604020202020204" pitchFamily="34" charset="0"/>
              <a:buChar char="•"/>
            </a:pPr>
            <a:endParaRPr lang="en-GB" sz="2000" dirty="0"/>
          </a:p>
          <a:p>
            <a:pPr marL="342900" indent="-342900">
              <a:buFont typeface="Arial" panose="020B0604020202020204" pitchFamily="34" charset="0"/>
              <a:buChar char="•"/>
            </a:pPr>
            <a:r>
              <a:rPr lang="en-GB" sz="2000" dirty="0"/>
              <a:t>Develop a statistics anxiety rating scale that can be used across the OU</a:t>
            </a:r>
          </a:p>
          <a:p>
            <a:pPr marL="342900" indent="-342900">
              <a:buFont typeface="Arial" panose="020B0604020202020204" pitchFamily="34" charset="0"/>
              <a:buChar char="•"/>
            </a:pPr>
            <a:r>
              <a:rPr lang="en-GB" sz="2000" dirty="0"/>
              <a:t>Use the scale to identity type of anxiety and develop resources to alleviate the anxiety</a:t>
            </a:r>
          </a:p>
          <a:p>
            <a:endParaRPr lang="en-GB" sz="2000" dirty="0"/>
          </a:p>
        </p:txBody>
      </p:sp>
    </p:spTree>
    <p:extLst>
      <p:ext uri="{BB962C8B-B14F-4D97-AF65-F5344CB8AC3E}">
        <p14:creationId xmlns:p14="http://schemas.microsoft.com/office/powerpoint/2010/main" val="15983142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9C0245-36F5-5E0A-ACFB-13D40B56DEA4}"/>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32C0709D-3139-1566-69AC-6936BC3BF1A0}"/>
              </a:ext>
            </a:extLst>
          </p:cNvPr>
          <p:cNvSpPr>
            <a:spLocks noGrp="1"/>
          </p:cNvSpPr>
          <p:nvPr>
            <p:ph type="body" sz="quarter" idx="24"/>
          </p:nvPr>
        </p:nvSpPr>
        <p:spPr/>
        <p:txBody>
          <a:bodyPr/>
          <a:lstStyle/>
          <a:p>
            <a:r>
              <a:rPr lang="en-GB" dirty="0"/>
              <a:t>Statistics anxiety</a:t>
            </a:r>
          </a:p>
        </p:txBody>
      </p:sp>
      <p:sp>
        <p:nvSpPr>
          <p:cNvPr id="11" name="Text Placeholder 10">
            <a:extLst>
              <a:ext uri="{FF2B5EF4-FFF2-40B4-BE49-F238E27FC236}">
                <a16:creationId xmlns:a16="http://schemas.microsoft.com/office/drawing/2014/main" id="{9D15B8C2-0E41-438D-3A75-31533EB2EF58}"/>
              </a:ext>
            </a:extLst>
          </p:cNvPr>
          <p:cNvSpPr>
            <a:spLocks noGrp="1"/>
          </p:cNvSpPr>
          <p:nvPr>
            <p:ph type="body" sz="quarter" idx="25"/>
          </p:nvPr>
        </p:nvSpPr>
        <p:spPr>
          <a:xfrm>
            <a:off x="310437" y="948649"/>
            <a:ext cx="8075027" cy="1258577"/>
          </a:xfrm>
        </p:spPr>
        <p:txBody>
          <a:bodyPr/>
          <a:lstStyle/>
          <a:p>
            <a:r>
              <a:rPr lang="en-GB" sz="1800" dirty="0">
                <a:solidFill>
                  <a:schemeClr val="tx1"/>
                </a:solidFill>
                <a:cs typeface="Poppins" panose="00000500000000000000" pitchFamily="2" charset="0"/>
              </a:rPr>
              <a:t>Statistics anxiety refers to the anxiety felt by learners when encountering statistics in any form, and at any level - such as gathering or using data or interpreting the results of statistical analyses from data </a:t>
            </a:r>
          </a:p>
          <a:p>
            <a:r>
              <a:rPr lang="nl-NL" sz="1800" dirty="0">
                <a:solidFill>
                  <a:schemeClr val="tx1"/>
                </a:solidFill>
                <a:cs typeface="Poppins" panose="00000500000000000000" pitchFamily="2" charset="0"/>
              </a:rPr>
              <a:t>Cruise, Cash and Bolton (1985)</a:t>
            </a:r>
          </a:p>
          <a:p>
            <a:endParaRPr lang="en-GB" dirty="0"/>
          </a:p>
          <a:p>
            <a:endParaRPr lang="en-GB" sz="1800" dirty="0"/>
          </a:p>
        </p:txBody>
      </p:sp>
    </p:spTree>
    <p:extLst>
      <p:ext uri="{BB962C8B-B14F-4D97-AF65-F5344CB8AC3E}">
        <p14:creationId xmlns:p14="http://schemas.microsoft.com/office/powerpoint/2010/main" val="6359209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112E515D-5EF0-2D8A-DC98-94616E350087}"/>
              </a:ext>
            </a:extLst>
          </p:cNvPr>
          <p:cNvSpPr>
            <a:spLocks noGrp="1"/>
          </p:cNvSpPr>
          <p:nvPr>
            <p:ph type="body" sz="quarter" idx="24"/>
          </p:nvPr>
        </p:nvSpPr>
        <p:spPr/>
        <p:txBody>
          <a:bodyPr/>
          <a:lstStyle/>
          <a:p>
            <a:r>
              <a:rPr lang="en-GB" dirty="0"/>
              <a:t>M248 Analysing Data</a:t>
            </a:r>
          </a:p>
        </p:txBody>
      </p:sp>
      <p:pic>
        <p:nvPicPr>
          <p:cNvPr id="11" name="Picture 10">
            <a:extLst>
              <a:ext uri="{FF2B5EF4-FFF2-40B4-BE49-F238E27FC236}">
                <a16:creationId xmlns:a16="http://schemas.microsoft.com/office/drawing/2014/main" id="{56A15CBF-9A4E-D805-B2AC-E8750DF9938F}"/>
              </a:ext>
            </a:extLst>
          </p:cNvPr>
          <p:cNvPicPr>
            <a:picLocks noChangeAspect="1"/>
          </p:cNvPicPr>
          <p:nvPr/>
        </p:nvPicPr>
        <p:blipFill>
          <a:blip r:embed="rId3"/>
          <a:stretch>
            <a:fillRect/>
          </a:stretch>
        </p:blipFill>
        <p:spPr>
          <a:xfrm>
            <a:off x="170210" y="933948"/>
            <a:ext cx="4828872" cy="3219248"/>
          </a:xfrm>
          <a:prstGeom prst="rect">
            <a:avLst/>
          </a:prstGeom>
        </p:spPr>
      </p:pic>
      <p:pic>
        <p:nvPicPr>
          <p:cNvPr id="15" name="Picture 14">
            <a:extLst>
              <a:ext uri="{FF2B5EF4-FFF2-40B4-BE49-F238E27FC236}">
                <a16:creationId xmlns:a16="http://schemas.microsoft.com/office/drawing/2014/main" id="{E80B85D4-7EE1-07D3-0C7B-BDEFEBCF710C}"/>
              </a:ext>
            </a:extLst>
          </p:cNvPr>
          <p:cNvPicPr>
            <a:picLocks noChangeAspect="1"/>
          </p:cNvPicPr>
          <p:nvPr/>
        </p:nvPicPr>
        <p:blipFill>
          <a:blip r:embed="rId4"/>
          <a:stretch>
            <a:fillRect/>
          </a:stretch>
        </p:blipFill>
        <p:spPr>
          <a:xfrm>
            <a:off x="5088815" y="318113"/>
            <a:ext cx="3884975" cy="4092662"/>
          </a:xfrm>
          <a:prstGeom prst="rect">
            <a:avLst/>
          </a:prstGeom>
        </p:spPr>
      </p:pic>
      <p:pic>
        <p:nvPicPr>
          <p:cNvPr id="7" name="Picture 6" descr="A stack of books on a table&#10;&#10;Description automatically generated with low confidence">
            <a:extLst>
              <a:ext uri="{FF2B5EF4-FFF2-40B4-BE49-F238E27FC236}">
                <a16:creationId xmlns:a16="http://schemas.microsoft.com/office/drawing/2014/main" id="{B17B31EB-2EC4-2EE7-380C-3EDCC2CA32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6606828" y="2043814"/>
            <a:ext cx="2705099" cy="2028824"/>
          </a:xfrm>
          <a:prstGeom prst="rect">
            <a:avLst/>
          </a:prstGeom>
        </p:spPr>
      </p:pic>
      <p:sp>
        <p:nvSpPr>
          <p:cNvPr id="3" name="TextBox 2">
            <a:extLst>
              <a:ext uri="{FF2B5EF4-FFF2-40B4-BE49-F238E27FC236}">
                <a16:creationId xmlns:a16="http://schemas.microsoft.com/office/drawing/2014/main" id="{8EB184D5-A410-3D5C-9D95-65A42BBF22ED}"/>
              </a:ext>
            </a:extLst>
          </p:cNvPr>
          <p:cNvSpPr txBox="1"/>
          <p:nvPr/>
        </p:nvSpPr>
        <p:spPr>
          <a:xfrm>
            <a:off x="1631659" y="4283633"/>
            <a:ext cx="4572000" cy="769441"/>
          </a:xfrm>
          <a:prstGeom prst="rect">
            <a:avLst/>
          </a:prstGeom>
          <a:noFill/>
        </p:spPr>
        <p:txBody>
          <a:bodyPr wrap="square">
            <a:spAutoFit/>
          </a:bodyPr>
          <a:lstStyle/>
          <a:p>
            <a:r>
              <a:rPr lang="en-GB" sz="1100" dirty="0">
                <a:hlinkClick r:id="rId6"/>
              </a:rPr>
              <a:t>https://university.open.ac.uk/scholarship-and-innovation/esteem/projects/themes/supporting-students/how-one-module-can-serve-multiple-qualifications-through</a:t>
            </a:r>
            <a:r>
              <a:rPr lang="en-GB" sz="1100" dirty="0"/>
              <a:t> 2020-2021</a:t>
            </a:r>
          </a:p>
        </p:txBody>
      </p:sp>
    </p:spTree>
    <p:extLst>
      <p:ext uri="{BB962C8B-B14F-4D97-AF65-F5344CB8AC3E}">
        <p14:creationId xmlns:p14="http://schemas.microsoft.com/office/powerpoint/2010/main" val="20754747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35EE8E-B83B-A6FA-6E22-7EE39FDF9D3D}"/>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DE2BC9D9-3759-02AC-1D83-20DC93D3EB21}"/>
              </a:ext>
            </a:extLst>
          </p:cNvPr>
          <p:cNvSpPr>
            <a:spLocks noGrp="1"/>
          </p:cNvSpPr>
          <p:nvPr>
            <p:ph type="body" sz="quarter" idx="12"/>
          </p:nvPr>
        </p:nvSpPr>
        <p:spPr>
          <a:xfrm>
            <a:off x="139160" y="985219"/>
            <a:ext cx="2777413" cy="216983"/>
          </a:xfrm>
        </p:spPr>
        <p:txBody>
          <a:bodyPr/>
          <a:lstStyle/>
          <a:p>
            <a:pPr marL="285750" indent="-285750">
              <a:buFont typeface="Arial" panose="020B0604020202020204" pitchFamily="34" charset="0"/>
              <a:buChar char="•"/>
            </a:pPr>
            <a:r>
              <a:rPr lang="en-GB" sz="1400" b="0" dirty="0">
                <a:latin typeface="Poppins" panose="00000500000000000000" pitchFamily="2" charset="0"/>
                <a:cs typeface="Poppins" panose="00000500000000000000" pitchFamily="2" charset="0"/>
              </a:rPr>
              <a:t>Students have the opportunity to complete the questionnaire prior to module start. </a:t>
            </a:r>
          </a:p>
          <a:p>
            <a:pPr marL="285750" indent="-285750">
              <a:buFont typeface="Arial" panose="020B0604020202020204" pitchFamily="34" charset="0"/>
              <a:buChar char="•"/>
            </a:pPr>
            <a:r>
              <a:rPr lang="en-GB" sz="1400" b="0" dirty="0">
                <a:latin typeface="Poppins" panose="00000500000000000000" pitchFamily="2" charset="0"/>
                <a:cs typeface="Poppins" panose="00000500000000000000" pitchFamily="2" charset="0"/>
              </a:rPr>
              <a:t>The aim is to encourage reflection on the different areas of learning statistics.</a:t>
            </a:r>
          </a:p>
          <a:p>
            <a:pPr marL="285750" indent="-285750">
              <a:buFont typeface="Arial" panose="020B0604020202020204" pitchFamily="34" charset="0"/>
              <a:buChar char="•"/>
            </a:pPr>
            <a:r>
              <a:rPr lang="en-GB" sz="1400" b="0" dirty="0">
                <a:latin typeface="Poppins" panose="00000500000000000000" pitchFamily="2" charset="0"/>
                <a:cs typeface="Poppins" panose="00000500000000000000" pitchFamily="2" charset="0"/>
              </a:rPr>
              <a:t>In naming the tool we flipped the emphasis from anxiety to confidence, empowering students to take action.</a:t>
            </a:r>
          </a:p>
          <a:p>
            <a:endParaRPr lang="en-GB" b="0" dirty="0"/>
          </a:p>
          <a:p>
            <a:endParaRPr lang="en-GB" b="0" dirty="0"/>
          </a:p>
          <a:p>
            <a:endParaRPr lang="en-GB" b="0" dirty="0"/>
          </a:p>
          <a:p>
            <a:endParaRPr lang="en-GB" dirty="0"/>
          </a:p>
        </p:txBody>
      </p:sp>
      <p:sp>
        <p:nvSpPr>
          <p:cNvPr id="3" name="Text Placeholder 2">
            <a:extLst>
              <a:ext uri="{FF2B5EF4-FFF2-40B4-BE49-F238E27FC236}">
                <a16:creationId xmlns:a16="http://schemas.microsoft.com/office/drawing/2014/main" id="{83688BD9-912A-4654-C810-2DBA486203B9}"/>
              </a:ext>
            </a:extLst>
          </p:cNvPr>
          <p:cNvSpPr>
            <a:spLocks noGrp="1"/>
          </p:cNvSpPr>
          <p:nvPr>
            <p:ph type="body" sz="quarter" idx="24"/>
          </p:nvPr>
        </p:nvSpPr>
        <p:spPr>
          <a:xfrm>
            <a:off x="310435" y="117062"/>
            <a:ext cx="8075027" cy="372871"/>
          </a:xfrm>
        </p:spPr>
        <p:txBody>
          <a:bodyPr/>
          <a:lstStyle/>
          <a:p>
            <a:r>
              <a:rPr lang="en-GB" dirty="0"/>
              <a:t>Building confidence in learning statistics</a:t>
            </a:r>
          </a:p>
        </p:txBody>
      </p:sp>
      <p:sp>
        <p:nvSpPr>
          <p:cNvPr id="4" name="Text Placeholder 7">
            <a:extLst>
              <a:ext uri="{FF2B5EF4-FFF2-40B4-BE49-F238E27FC236}">
                <a16:creationId xmlns:a16="http://schemas.microsoft.com/office/drawing/2014/main" id="{4D579669-F162-FDE6-A2E3-D27B00B9AD08}"/>
              </a:ext>
            </a:extLst>
          </p:cNvPr>
          <p:cNvSpPr txBox="1">
            <a:spLocks/>
          </p:cNvSpPr>
          <p:nvPr/>
        </p:nvSpPr>
        <p:spPr>
          <a:xfrm>
            <a:off x="310436" y="472912"/>
            <a:ext cx="8075027" cy="420440"/>
          </a:xfrm>
          <a:prstGeom prst="rect">
            <a:avLst/>
          </a:prstGeom>
        </p:spPr>
        <p:txBody>
          <a:bodyPr>
            <a:noAutofit/>
          </a:bodyPr>
          <a:lstStyle>
            <a:lvl1pPr marL="0" indent="0" algn="l" defTabSz="685800" rtl="0" eaLnBrk="1" latinLnBrk="0" hangingPunct="1">
              <a:lnSpc>
                <a:spcPct val="110000"/>
              </a:lnSpc>
              <a:spcBef>
                <a:spcPts val="750"/>
              </a:spcBef>
              <a:buFont typeface="Arial" panose="020B0604020202020204" pitchFamily="34" charset="0"/>
              <a:buNone/>
              <a:defRPr sz="1500" b="0" i="0" kern="1200">
                <a:ln>
                  <a:noFill/>
                </a:ln>
                <a:solidFill>
                  <a:srgbClr val="060645"/>
                </a:solidFill>
                <a:latin typeface="Poppins" pitchFamily="2" charset="77"/>
                <a:ea typeface="+mn-ea"/>
                <a:cs typeface="Poppins" pitchFamily="2" charset="77"/>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ln>
                  <a:noFill/>
                </a:ln>
                <a:solidFill>
                  <a:schemeClr val="bg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ln>
                  <a:noFill/>
                </a:ln>
                <a:solidFill>
                  <a:schemeClr val="bg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ln>
                  <a:noFill/>
                </a:ln>
                <a:solidFill>
                  <a:schemeClr val="bg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ln>
                  <a:noFill/>
                </a:ln>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dirty="0"/>
              <a:t>A self-reflection tool for OU statistics students created in 2022 following review of 29 existing anxiety scales</a:t>
            </a:r>
            <a:endParaRPr lang="nl-NL" sz="1800" dirty="0">
              <a:solidFill>
                <a:schemeClr val="tx1"/>
              </a:solidFill>
              <a:cs typeface="Poppins" panose="00000500000000000000" pitchFamily="2" charset="0"/>
            </a:endParaRPr>
          </a:p>
          <a:p>
            <a:endParaRPr lang="en-GB" dirty="0"/>
          </a:p>
        </p:txBody>
      </p:sp>
      <p:graphicFrame>
        <p:nvGraphicFramePr>
          <p:cNvPr id="6" name="Diagram 5">
            <a:extLst>
              <a:ext uri="{FF2B5EF4-FFF2-40B4-BE49-F238E27FC236}">
                <a16:creationId xmlns:a16="http://schemas.microsoft.com/office/drawing/2014/main" id="{A0B6F2EF-ABEF-3F7A-FE3F-4AF33428D586}"/>
              </a:ext>
            </a:extLst>
          </p:cNvPr>
          <p:cNvGraphicFramePr/>
          <p:nvPr>
            <p:extLst>
              <p:ext uri="{D42A27DB-BD31-4B8C-83A1-F6EECF244321}">
                <p14:modId xmlns:p14="http://schemas.microsoft.com/office/powerpoint/2010/main" val="1627118825"/>
              </p:ext>
            </p:extLst>
          </p:nvPr>
        </p:nvGraphicFramePr>
        <p:xfrm>
          <a:off x="2916573" y="893352"/>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155397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204408-DC1E-4AC3-9751-EEA08A552301}"/>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A3CFDB74-D5F7-156D-7A9C-6FF62BCF9DCD}"/>
              </a:ext>
            </a:extLst>
          </p:cNvPr>
          <p:cNvSpPr>
            <a:spLocks noGrp="1"/>
          </p:cNvSpPr>
          <p:nvPr>
            <p:ph type="body" sz="quarter" idx="24"/>
          </p:nvPr>
        </p:nvSpPr>
        <p:spPr>
          <a:xfrm>
            <a:off x="310437" y="233323"/>
            <a:ext cx="8075027" cy="372871"/>
          </a:xfrm>
        </p:spPr>
        <p:txBody>
          <a:bodyPr/>
          <a:lstStyle/>
          <a:p>
            <a:r>
              <a:rPr lang="en-GB" dirty="0"/>
              <a:t>Impact</a:t>
            </a:r>
          </a:p>
        </p:txBody>
      </p:sp>
      <p:sp>
        <p:nvSpPr>
          <p:cNvPr id="11" name="Text Placeholder 10">
            <a:extLst>
              <a:ext uri="{FF2B5EF4-FFF2-40B4-BE49-F238E27FC236}">
                <a16:creationId xmlns:a16="http://schemas.microsoft.com/office/drawing/2014/main" id="{6F08C18C-B932-251B-971B-01A3C2B9F46D}"/>
              </a:ext>
            </a:extLst>
          </p:cNvPr>
          <p:cNvSpPr>
            <a:spLocks noGrp="1"/>
          </p:cNvSpPr>
          <p:nvPr>
            <p:ph type="body" sz="quarter" idx="25"/>
          </p:nvPr>
        </p:nvSpPr>
        <p:spPr>
          <a:xfrm>
            <a:off x="310437" y="613089"/>
            <a:ext cx="8075027" cy="1258577"/>
          </a:xfrm>
        </p:spPr>
        <p:txBody>
          <a:bodyPr/>
          <a:lstStyle/>
          <a:p>
            <a:pPr lvl="0"/>
            <a:r>
              <a:rPr lang="en-GB" sz="1000" dirty="0"/>
              <a:t>R. Hilliam, E. Steele and C. Calvert ‘Learning statistics: from anxiety to confidence’, RSS Annual conference (2024), Brighton. </a:t>
            </a:r>
          </a:p>
          <a:p>
            <a:pPr lvl="0"/>
            <a:r>
              <a:rPr lang="en-GB" sz="1000" dirty="0"/>
              <a:t>R. Hilliam, E. Steele, C. Calvert and D. </a:t>
            </a:r>
            <a:r>
              <a:rPr lang="en-GB" sz="1000" dirty="0" err="1"/>
              <a:t>Haigney</a:t>
            </a:r>
            <a:r>
              <a:rPr lang="en-GB" sz="1000" dirty="0"/>
              <a:t> ‘Learning statistics: from anxiety to confidence’, UKCOTS (2024), University of Manchester.</a:t>
            </a:r>
          </a:p>
          <a:p>
            <a:pPr lvl="0"/>
            <a:r>
              <a:rPr lang="en-GB" sz="1000" dirty="0"/>
              <a:t>R. Hilliam, E. Steele, D. </a:t>
            </a:r>
            <a:r>
              <a:rPr lang="en-GB" sz="1000" dirty="0" err="1"/>
              <a:t>Haigney</a:t>
            </a:r>
            <a:r>
              <a:rPr lang="en-GB" sz="1000" dirty="0"/>
              <a:t> and C. Calvert ‘Statistical Anxiety: A new measurement tool’, RSS Annual Conference (2023), Harrogate.</a:t>
            </a:r>
          </a:p>
          <a:p>
            <a:pPr lvl="0"/>
            <a:r>
              <a:rPr lang="en-GB" sz="1000" dirty="0"/>
              <a:t>R. Hilliam, E. Steele, C. Calvert and D. </a:t>
            </a:r>
            <a:r>
              <a:rPr lang="en-GB" sz="1000" dirty="0" err="1"/>
              <a:t>Haigney</a:t>
            </a:r>
            <a:r>
              <a:rPr lang="en-GB" sz="1000" dirty="0"/>
              <a:t> ‘Statistical anxiety: a new measurement tool’ Horizons in STEM (2023), Swansea University. </a:t>
            </a:r>
          </a:p>
          <a:p>
            <a:pPr lvl="0"/>
            <a:r>
              <a:rPr lang="en-GB" sz="1000" dirty="0"/>
              <a:t>R. Hilliam, E. Steele, C. Calvert and D. </a:t>
            </a:r>
            <a:r>
              <a:rPr lang="en-GB" sz="1000" dirty="0" err="1"/>
              <a:t>Haigney</a:t>
            </a:r>
            <a:r>
              <a:rPr lang="en-GB" sz="1000" dirty="0"/>
              <a:t> ‘Statistics anxiety: what is it and how do we measure it?’, </a:t>
            </a:r>
            <a:r>
              <a:rPr lang="en-GB" sz="1000" dirty="0" err="1"/>
              <a:t>eSTEeM</a:t>
            </a:r>
            <a:r>
              <a:rPr lang="en-GB" sz="1000" dirty="0"/>
              <a:t> Annual Conference (2023), The Open University </a:t>
            </a:r>
          </a:p>
          <a:p>
            <a:pPr lvl="0"/>
            <a:r>
              <a:rPr lang="en-GB" sz="1000" dirty="0"/>
              <a:t>C. Calvert, D. </a:t>
            </a:r>
            <a:r>
              <a:rPr lang="en-GB" sz="1000" dirty="0" err="1"/>
              <a:t>Haigney</a:t>
            </a:r>
            <a:r>
              <a:rPr lang="en-GB" sz="1000" dirty="0"/>
              <a:t>, E. Steele and R. Hilliam ‘Student engagement and statistical anxiety’ CTEL-MSOR conference (2022), Dundee. </a:t>
            </a:r>
          </a:p>
          <a:p>
            <a:pPr lvl="0"/>
            <a:r>
              <a:rPr lang="en-GB" sz="1000" dirty="0"/>
              <a:t>R. Hilliam, C. Calvert, E. Steele and D. </a:t>
            </a:r>
            <a:r>
              <a:rPr lang="en-GB" sz="1000" dirty="0" err="1"/>
              <a:t>Haigney</a:t>
            </a:r>
            <a:r>
              <a:rPr lang="en-GB" sz="1000" dirty="0"/>
              <a:t>, ‘Statistics anxiety: Does this differ by qualification?’ Horizon in STEM conference (2022), UCL. </a:t>
            </a:r>
          </a:p>
          <a:p>
            <a:pPr lvl="0"/>
            <a:r>
              <a:rPr lang="en-GB" sz="1000" dirty="0"/>
              <a:t>E. Steele, R. Hilliam, C. Calvert and D. </a:t>
            </a:r>
            <a:r>
              <a:rPr lang="en-GB" sz="1000" dirty="0" err="1"/>
              <a:t>Haigney</a:t>
            </a:r>
            <a:r>
              <a:rPr lang="en-GB" sz="1000" dirty="0"/>
              <a:t> ‘Statistics anxiety: does this differ by qualification?’ Psychology of Mathematics Education Cluster Conference (2022), online </a:t>
            </a:r>
          </a:p>
          <a:p>
            <a:pPr lvl="0"/>
            <a:r>
              <a:rPr lang="en-GB" sz="1000" dirty="0"/>
              <a:t>R. Hilliam, C. Calvert, E. Steele and D. </a:t>
            </a:r>
            <a:r>
              <a:rPr lang="en-GB" sz="1000" dirty="0" err="1"/>
              <a:t>Haigney</a:t>
            </a:r>
            <a:r>
              <a:rPr lang="en-GB" sz="1000" dirty="0"/>
              <a:t>, ‘Statistical anxiety: will qualification focussed student support help?’ </a:t>
            </a:r>
            <a:r>
              <a:rPr lang="en-GB" sz="1000" dirty="0" err="1"/>
              <a:t>eSTEeM</a:t>
            </a:r>
            <a:r>
              <a:rPr lang="en-GB" sz="1000" dirty="0"/>
              <a:t> Annual Conference (2022), The Open University. </a:t>
            </a:r>
          </a:p>
          <a:p>
            <a:endParaRPr lang="en-GB" dirty="0"/>
          </a:p>
        </p:txBody>
      </p:sp>
    </p:spTree>
    <p:extLst>
      <p:ext uri="{BB962C8B-B14F-4D97-AF65-F5344CB8AC3E}">
        <p14:creationId xmlns:p14="http://schemas.microsoft.com/office/powerpoint/2010/main" val="23366492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73D361-20EC-04FE-EDBD-3F52F7D7B983}"/>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C4B1C00D-DEA8-DAFB-3D4B-AF5B9E0725C2}"/>
              </a:ext>
            </a:extLst>
          </p:cNvPr>
          <p:cNvSpPr>
            <a:spLocks noGrp="1"/>
          </p:cNvSpPr>
          <p:nvPr>
            <p:ph type="body" sz="quarter" idx="24"/>
          </p:nvPr>
        </p:nvSpPr>
        <p:spPr/>
        <p:txBody>
          <a:bodyPr/>
          <a:lstStyle/>
          <a:p>
            <a:r>
              <a:rPr lang="en-GB" dirty="0"/>
              <a:t>Impact</a:t>
            </a:r>
          </a:p>
        </p:txBody>
      </p:sp>
      <p:sp>
        <p:nvSpPr>
          <p:cNvPr id="11" name="Text Placeholder 10">
            <a:extLst>
              <a:ext uri="{FF2B5EF4-FFF2-40B4-BE49-F238E27FC236}">
                <a16:creationId xmlns:a16="http://schemas.microsoft.com/office/drawing/2014/main" id="{B278EEBE-2AF3-5E54-E003-C28BDB19BFAD}"/>
              </a:ext>
            </a:extLst>
          </p:cNvPr>
          <p:cNvSpPr>
            <a:spLocks noGrp="1"/>
          </p:cNvSpPr>
          <p:nvPr>
            <p:ph type="body" sz="quarter" idx="25"/>
          </p:nvPr>
        </p:nvSpPr>
        <p:spPr>
          <a:xfrm>
            <a:off x="310436" y="747313"/>
            <a:ext cx="8075027" cy="1258577"/>
          </a:xfrm>
        </p:spPr>
        <p:txBody>
          <a:bodyPr/>
          <a:lstStyle/>
          <a:p>
            <a:pPr marL="285750" indent="-285750">
              <a:buFont typeface="Arial" panose="020B0604020202020204" pitchFamily="34" charset="0"/>
              <a:buChar char="•"/>
            </a:pPr>
            <a:r>
              <a:rPr lang="en-GB" sz="2000" dirty="0"/>
              <a:t>Used in 23J and refined for 24J on M248</a:t>
            </a:r>
          </a:p>
          <a:p>
            <a:pPr marL="285750" indent="-285750">
              <a:buFont typeface="Arial" panose="020B0604020202020204" pitchFamily="34" charset="0"/>
              <a:buChar char="•"/>
            </a:pPr>
            <a:r>
              <a:rPr lang="en-GB" sz="2000" dirty="0"/>
              <a:t>Used by multiple modules, 25J not just in M&amp;S</a:t>
            </a:r>
          </a:p>
          <a:p>
            <a:pPr marL="285750" indent="-285750">
              <a:buFont typeface="Arial" panose="020B0604020202020204" pitchFamily="34" charset="0"/>
              <a:buChar char="•"/>
            </a:pPr>
            <a:r>
              <a:rPr lang="en-GB" sz="2000" dirty="0"/>
              <a:t>External interest and future collaborations</a:t>
            </a:r>
          </a:p>
          <a:p>
            <a:pPr marL="285750" indent="-285750">
              <a:buFont typeface="Arial" panose="020B0604020202020204" pitchFamily="34" charset="0"/>
              <a:buChar char="•"/>
            </a:pPr>
            <a:r>
              <a:rPr lang="en-GB" sz="2000" dirty="0" err="1"/>
              <a:t>Burwells</a:t>
            </a:r>
            <a:r>
              <a:rPr lang="en-GB" sz="2000" dirty="0"/>
              <a:t> webinar</a:t>
            </a:r>
          </a:p>
          <a:p>
            <a:pPr marL="285750" indent="-285750">
              <a:buFont typeface="Arial" panose="020B0604020202020204" pitchFamily="34" charset="0"/>
              <a:buChar char="•"/>
            </a:pPr>
            <a:r>
              <a:rPr lang="en-GB" sz="2000" dirty="0"/>
              <a:t>Teaching Statistics Trust </a:t>
            </a:r>
            <a:r>
              <a:rPr lang="en-GB" sz="2000" dirty="0">
                <a:hlinkClick r:id="rId3"/>
              </a:rPr>
              <a:t>https://teachingstatisticstrust.org.uk/</a:t>
            </a:r>
            <a:r>
              <a:rPr lang="en-GB" sz="2000" dirty="0"/>
              <a:t> </a:t>
            </a:r>
          </a:p>
          <a:p>
            <a:pPr marL="285750" indent="-285750">
              <a:buFont typeface="Arial" panose="020B0604020202020204" pitchFamily="34" charset="0"/>
              <a:buChar char="•"/>
            </a:pPr>
            <a:r>
              <a:rPr lang="en-GB" sz="2000" dirty="0"/>
              <a:t>Significance article </a:t>
            </a:r>
            <a:r>
              <a:rPr lang="en-GB" sz="2000" dirty="0">
                <a:hlinkClick r:id="rId4"/>
              </a:rPr>
              <a:t>https://significancemagazine.com/teaching-statistics-an-interview-with-rachel-hilliam/</a:t>
            </a:r>
            <a:r>
              <a:rPr lang="en-GB" sz="2000" dirty="0"/>
              <a:t> </a:t>
            </a:r>
          </a:p>
          <a:p>
            <a:pPr marL="285750" indent="-285750">
              <a:buFont typeface="Arial" panose="020B0604020202020204" pitchFamily="34" charset="0"/>
              <a:buChar char="•"/>
            </a:pPr>
            <a:endParaRPr lang="en-GB" sz="2000" dirty="0"/>
          </a:p>
        </p:txBody>
      </p:sp>
    </p:spTree>
    <p:extLst>
      <p:ext uri="{BB962C8B-B14F-4D97-AF65-F5344CB8AC3E}">
        <p14:creationId xmlns:p14="http://schemas.microsoft.com/office/powerpoint/2010/main" val="30505542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C5959A-B458-DF19-BF4D-8181341DFBBD}"/>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6505DCEF-32F4-39D2-A3C4-73F3D72B2F05}"/>
              </a:ext>
            </a:extLst>
          </p:cNvPr>
          <p:cNvSpPr>
            <a:spLocks noGrp="1"/>
          </p:cNvSpPr>
          <p:nvPr>
            <p:ph type="body" sz="quarter" idx="24"/>
          </p:nvPr>
        </p:nvSpPr>
        <p:spPr/>
        <p:txBody>
          <a:bodyPr/>
          <a:lstStyle/>
          <a:p>
            <a:r>
              <a:rPr lang="en-GB" dirty="0"/>
              <a:t>Lessons learnt</a:t>
            </a:r>
          </a:p>
        </p:txBody>
      </p:sp>
      <p:sp>
        <p:nvSpPr>
          <p:cNvPr id="4" name="TextBox 3">
            <a:extLst>
              <a:ext uri="{FF2B5EF4-FFF2-40B4-BE49-F238E27FC236}">
                <a16:creationId xmlns:a16="http://schemas.microsoft.com/office/drawing/2014/main" id="{BEC8B598-2D8A-DBE6-27A8-09704F2FD496}"/>
              </a:ext>
            </a:extLst>
          </p:cNvPr>
          <p:cNvSpPr txBox="1"/>
          <p:nvPr/>
        </p:nvSpPr>
        <p:spPr>
          <a:xfrm>
            <a:off x="411061" y="1031846"/>
            <a:ext cx="8137321" cy="2246769"/>
          </a:xfrm>
          <a:prstGeom prst="rect">
            <a:avLst/>
          </a:prstGeom>
          <a:noFill/>
        </p:spPr>
        <p:txBody>
          <a:bodyPr wrap="square">
            <a:spAutoFit/>
          </a:bodyPr>
          <a:lstStyle/>
          <a:p>
            <a:pPr marL="285750" indent="-285750">
              <a:buFont typeface="Arial" panose="020B0604020202020204" pitchFamily="34" charset="0"/>
              <a:buChar char="•"/>
            </a:pPr>
            <a:r>
              <a:rPr lang="en-GB" sz="2000" dirty="0"/>
              <a:t>Projects linked to ongoing work</a:t>
            </a:r>
          </a:p>
          <a:p>
            <a:pPr marL="285750" indent="-285750">
              <a:buFont typeface="Arial" panose="020B0604020202020204" pitchFamily="34" charset="0"/>
              <a:buChar char="•"/>
            </a:pPr>
            <a:r>
              <a:rPr lang="en-GB" sz="2000" dirty="0"/>
              <a:t>Be prepared to flex due to circumstances!</a:t>
            </a:r>
          </a:p>
          <a:p>
            <a:pPr marL="285750" indent="-285750">
              <a:buFont typeface="Arial" panose="020B0604020202020204" pitchFamily="34" charset="0"/>
              <a:buChar char="•"/>
            </a:pPr>
            <a:r>
              <a:rPr lang="en-GB" sz="2000" dirty="0"/>
              <a:t>Don’t expect anything to happen unless you create the opportunity</a:t>
            </a:r>
          </a:p>
          <a:p>
            <a:pPr marL="285750" indent="-285750">
              <a:buFont typeface="Arial" panose="020B0604020202020204" pitchFamily="34" charset="0"/>
              <a:buChar char="•"/>
            </a:pPr>
            <a:r>
              <a:rPr lang="en-GB" sz="2000" dirty="0"/>
              <a:t>Don’t give up, keep pressing</a:t>
            </a:r>
          </a:p>
          <a:p>
            <a:pPr marL="285750" indent="-285750">
              <a:buFont typeface="Arial" panose="020B0604020202020204" pitchFamily="34" charset="0"/>
              <a:buChar char="•"/>
            </a:pPr>
            <a:r>
              <a:rPr lang="en-GB" sz="2000" dirty="0"/>
              <a:t>Follow up on conversations (internally and externally)</a:t>
            </a:r>
          </a:p>
          <a:p>
            <a:pPr marL="285750" indent="-285750">
              <a:buFont typeface="Arial" panose="020B0604020202020204" pitchFamily="34" charset="0"/>
              <a:buChar char="•"/>
            </a:pPr>
            <a:endParaRPr lang="en-GB" sz="2000" dirty="0"/>
          </a:p>
        </p:txBody>
      </p:sp>
    </p:spTree>
    <p:extLst>
      <p:ext uri="{BB962C8B-B14F-4D97-AF65-F5344CB8AC3E}">
        <p14:creationId xmlns:p14="http://schemas.microsoft.com/office/powerpoint/2010/main" val="25333356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7717C6-4C64-0009-F34B-14247FD568AA}"/>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F5DBB7B2-409F-7565-9067-D940EC11B9B8}"/>
              </a:ext>
            </a:extLst>
          </p:cNvPr>
          <p:cNvSpPr>
            <a:spLocks noGrp="1"/>
          </p:cNvSpPr>
          <p:nvPr>
            <p:ph type="body" sz="quarter" idx="11"/>
          </p:nvPr>
        </p:nvSpPr>
        <p:spPr>
          <a:xfrm>
            <a:off x="306155" y="1258240"/>
            <a:ext cx="5985588" cy="1820520"/>
          </a:xfrm>
        </p:spPr>
        <p:txBody>
          <a:bodyPr/>
          <a:lstStyle/>
          <a:p>
            <a:r>
              <a:rPr lang="en-GB" dirty="0"/>
              <a:t>The STEM Staff Tutors</a:t>
            </a:r>
          </a:p>
          <a:p>
            <a:endParaRPr lang="en-GB" dirty="0"/>
          </a:p>
        </p:txBody>
      </p:sp>
    </p:spTree>
    <p:extLst>
      <p:ext uri="{BB962C8B-B14F-4D97-AF65-F5344CB8AC3E}">
        <p14:creationId xmlns:p14="http://schemas.microsoft.com/office/powerpoint/2010/main" val="18653036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FBABA9-4A3A-BE34-3F84-BD886D11203C}"/>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96A0AD8A-C4E8-D87D-5349-7FD4B29D1ECF}"/>
              </a:ext>
            </a:extLst>
          </p:cNvPr>
          <p:cNvSpPr>
            <a:spLocks noGrp="1"/>
          </p:cNvSpPr>
          <p:nvPr>
            <p:ph type="body" sz="quarter" idx="24"/>
          </p:nvPr>
        </p:nvSpPr>
        <p:spPr/>
        <p:txBody>
          <a:bodyPr/>
          <a:lstStyle/>
          <a:p>
            <a:r>
              <a:rPr lang="en-GB" dirty="0"/>
              <a:t>Lessons learnt</a:t>
            </a:r>
          </a:p>
        </p:txBody>
      </p:sp>
      <p:pic>
        <p:nvPicPr>
          <p:cNvPr id="12" name="Picture 11">
            <a:extLst>
              <a:ext uri="{FF2B5EF4-FFF2-40B4-BE49-F238E27FC236}">
                <a16:creationId xmlns:a16="http://schemas.microsoft.com/office/drawing/2014/main" id="{584264A5-38E2-EFBC-FDA4-19E167328C10}"/>
              </a:ext>
            </a:extLst>
          </p:cNvPr>
          <p:cNvPicPr>
            <a:picLocks noChangeAspect="1"/>
          </p:cNvPicPr>
          <p:nvPr/>
        </p:nvPicPr>
        <p:blipFill>
          <a:blip r:embed="rId3"/>
          <a:stretch>
            <a:fillRect/>
          </a:stretch>
        </p:blipFill>
        <p:spPr>
          <a:xfrm>
            <a:off x="1132205" y="1476462"/>
            <a:ext cx="6929615" cy="2206504"/>
          </a:xfrm>
          <a:prstGeom prst="rect">
            <a:avLst/>
          </a:prstGeom>
        </p:spPr>
      </p:pic>
    </p:spTree>
    <p:extLst>
      <p:ext uri="{BB962C8B-B14F-4D97-AF65-F5344CB8AC3E}">
        <p14:creationId xmlns:p14="http://schemas.microsoft.com/office/powerpoint/2010/main" val="33927619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067340E6-1466-4D90-BF4E-E252DB6BDFD2}"/>
              </a:ext>
            </a:extLst>
          </p:cNvPr>
          <p:cNvSpPr>
            <a:spLocks noGrp="1"/>
          </p:cNvSpPr>
          <p:nvPr>
            <p:ph type="body" sz="quarter" idx="10"/>
          </p:nvPr>
        </p:nvSpPr>
        <p:spPr/>
        <p:txBody>
          <a:bodyPr/>
          <a:lstStyle/>
          <a:p>
            <a:r>
              <a:rPr lang="en-GB" dirty="0"/>
              <a:t>Thank you</a:t>
            </a:r>
          </a:p>
        </p:txBody>
      </p:sp>
    </p:spTree>
    <p:extLst>
      <p:ext uri="{BB962C8B-B14F-4D97-AF65-F5344CB8AC3E}">
        <p14:creationId xmlns:p14="http://schemas.microsoft.com/office/powerpoint/2010/main" val="7049939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3ADC226-2CD9-32A6-2824-024ED9B56610}"/>
              </a:ext>
            </a:extLst>
          </p:cNvPr>
          <p:cNvSpPr>
            <a:spLocks noGrp="1"/>
          </p:cNvSpPr>
          <p:nvPr>
            <p:ph type="body" sz="quarter" idx="24"/>
          </p:nvPr>
        </p:nvSpPr>
        <p:spPr>
          <a:xfrm>
            <a:off x="310437" y="303498"/>
            <a:ext cx="8075027" cy="839502"/>
          </a:xfrm>
        </p:spPr>
        <p:txBody>
          <a:bodyPr/>
          <a:lstStyle/>
          <a:p>
            <a:r>
              <a:rPr lang="en-GB" dirty="0"/>
              <a:t>The STEM Staff Tutors, 2014-2016</a:t>
            </a:r>
          </a:p>
          <a:p>
            <a:r>
              <a:rPr lang="en-GB" sz="1400" dirty="0">
                <a:hlinkClick r:id="rId2"/>
              </a:rPr>
              <a:t>https://university.open.ac.uk/scholarship-and-innovation/esteem/projects/themes/other/investigating-the-careers-staff-tutors-stem-athena-swan</a:t>
            </a:r>
            <a:r>
              <a:rPr lang="en-GB" sz="1400" dirty="0"/>
              <a:t> </a:t>
            </a:r>
          </a:p>
        </p:txBody>
      </p:sp>
      <p:sp>
        <p:nvSpPr>
          <p:cNvPr id="3" name="Text Placeholder 2">
            <a:extLst>
              <a:ext uri="{FF2B5EF4-FFF2-40B4-BE49-F238E27FC236}">
                <a16:creationId xmlns:a16="http://schemas.microsoft.com/office/drawing/2014/main" id="{B2FBFF8A-0174-EDCB-85A1-B44795B994E2}"/>
              </a:ext>
            </a:extLst>
          </p:cNvPr>
          <p:cNvSpPr>
            <a:spLocks noGrp="1"/>
          </p:cNvSpPr>
          <p:nvPr>
            <p:ph type="body" sz="quarter" idx="25"/>
          </p:nvPr>
        </p:nvSpPr>
        <p:spPr>
          <a:xfrm>
            <a:off x="310437" y="1653678"/>
            <a:ext cx="8075027" cy="216983"/>
          </a:xfrm>
        </p:spPr>
        <p:txBody>
          <a:bodyPr/>
          <a:lstStyle/>
          <a:p>
            <a:r>
              <a:rPr lang="en-GB" dirty="0"/>
              <a:t>Rachel Hilliam, Victoria Pearson, Shirley Northover, Elaine Thomas, Jean </a:t>
            </a:r>
            <a:r>
              <a:rPr lang="en-GB" dirty="0" err="1"/>
              <a:t>McCloughry</a:t>
            </a:r>
            <a:r>
              <a:rPr lang="en-GB" dirty="0"/>
              <a:t>, Katie Chicot, Martina Gibbons, Carol Calvert and Rosaria Gracia</a:t>
            </a:r>
          </a:p>
          <a:p>
            <a:endParaRPr lang="en-GB" dirty="0"/>
          </a:p>
        </p:txBody>
      </p:sp>
      <p:sp>
        <p:nvSpPr>
          <p:cNvPr id="7" name="Text Placeholder 10">
            <a:extLst>
              <a:ext uri="{FF2B5EF4-FFF2-40B4-BE49-F238E27FC236}">
                <a16:creationId xmlns:a16="http://schemas.microsoft.com/office/drawing/2014/main" id="{9B1DA733-C1A8-AD17-DD4B-7AD3E42491AC}"/>
              </a:ext>
            </a:extLst>
          </p:cNvPr>
          <p:cNvSpPr txBox="1">
            <a:spLocks/>
          </p:cNvSpPr>
          <p:nvPr/>
        </p:nvSpPr>
        <p:spPr>
          <a:xfrm>
            <a:off x="310437" y="2297389"/>
            <a:ext cx="8075027" cy="2274611"/>
          </a:xfrm>
          <a:prstGeom prst="rect">
            <a:avLst/>
          </a:prstGeom>
        </p:spPr>
        <p:txBody>
          <a:bodyPr>
            <a:noAutofit/>
          </a:bodyPr>
          <a:lstStyle>
            <a:lvl1pPr marL="0" indent="0" algn="l" defTabSz="685800" rtl="0" eaLnBrk="1" latinLnBrk="0" hangingPunct="1">
              <a:lnSpc>
                <a:spcPct val="110000"/>
              </a:lnSpc>
              <a:spcBef>
                <a:spcPts val="750"/>
              </a:spcBef>
              <a:buFont typeface="Arial" panose="020B0604020202020204" pitchFamily="34" charset="0"/>
              <a:buNone/>
              <a:defRPr sz="1500" b="0" i="0" kern="1200">
                <a:ln>
                  <a:noFill/>
                </a:ln>
                <a:solidFill>
                  <a:srgbClr val="060645"/>
                </a:solidFill>
                <a:latin typeface="Poppins" pitchFamily="2" charset="77"/>
                <a:ea typeface="+mn-ea"/>
                <a:cs typeface="Poppins" pitchFamily="2" charset="77"/>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ln>
                  <a:noFill/>
                </a:ln>
                <a:solidFill>
                  <a:schemeClr val="bg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ln>
                  <a:noFill/>
                </a:ln>
                <a:solidFill>
                  <a:schemeClr val="bg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ln>
                  <a:noFill/>
                </a:ln>
                <a:solidFill>
                  <a:schemeClr val="bg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ln>
                  <a:noFill/>
                </a:ln>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5750" indent="-285750">
              <a:buFont typeface="Arial" panose="020B0604020202020204" pitchFamily="34" charset="0"/>
              <a:buChar char="•"/>
            </a:pPr>
            <a:r>
              <a:rPr lang="en-GB" sz="1800" dirty="0"/>
              <a:t>Spring 2014 Athena SWAN bronze award for Mathematics and Statistics and Department of Physical Science</a:t>
            </a:r>
          </a:p>
          <a:p>
            <a:pPr marL="285750" indent="-285750">
              <a:buFont typeface="Arial" panose="020B0604020202020204" pitchFamily="34" charset="0"/>
              <a:buChar char="•"/>
            </a:pPr>
            <a:r>
              <a:rPr lang="en-GB" sz="1800" dirty="0"/>
              <a:t>Department of Physical Sciences also obtained a Project Juno Practitioner award</a:t>
            </a:r>
          </a:p>
          <a:p>
            <a:pPr marL="285750" indent="-285750">
              <a:buFont typeface="Arial" panose="020B0604020202020204" pitchFamily="34" charset="0"/>
              <a:buChar char="•"/>
            </a:pPr>
            <a:r>
              <a:rPr lang="en-GB" sz="1800" dirty="0"/>
              <a:t>All three sets of feedback identified the staff tutor role as an area for further investigation </a:t>
            </a:r>
          </a:p>
          <a:p>
            <a:endParaRPr lang="en-GB" sz="1800" dirty="0"/>
          </a:p>
        </p:txBody>
      </p:sp>
    </p:spTree>
    <p:extLst>
      <p:ext uri="{BB962C8B-B14F-4D97-AF65-F5344CB8AC3E}">
        <p14:creationId xmlns:p14="http://schemas.microsoft.com/office/powerpoint/2010/main" val="37708430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297939-4E67-6EF4-0625-E443EBBBC08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2D30CF7-9455-6DA5-7172-7DDB7D5E6759}"/>
              </a:ext>
            </a:extLst>
          </p:cNvPr>
          <p:cNvSpPr>
            <a:spLocks noGrp="1"/>
          </p:cNvSpPr>
          <p:nvPr>
            <p:ph type="body" sz="quarter" idx="24"/>
          </p:nvPr>
        </p:nvSpPr>
        <p:spPr>
          <a:xfrm>
            <a:off x="310437" y="303498"/>
            <a:ext cx="8075027" cy="946182"/>
          </a:xfrm>
        </p:spPr>
        <p:txBody>
          <a:bodyPr/>
          <a:lstStyle/>
          <a:p>
            <a:r>
              <a:rPr lang="en-GB" dirty="0"/>
              <a:t>The STEM Staff Tutors – Initial Questions</a:t>
            </a:r>
          </a:p>
          <a:p>
            <a:endParaRPr lang="en-GB" dirty="0"/>
          </a:p>
        </p:txBody>
      </p:sp>
      <p:sp>
        <p:nvSpPr>
          <p:cNvPr id="7" name="Text Placeholder 10">
            <a:extLst>
              <a:ext uri="{FF2B5EF4-FFF2-40B4-BE49-F238E27FC236}">
                <a16:creationId xmlns:a16="http://schemas.microsoft.com/office/drawing/2014/main" id="{928322B2-1F31-1192-7CC1-D0404E6F8A90}"/>
              </a:ext>
            </a:extLst>
          </p:cNvPr>
          <p:cNvSpPr txBox="1">
            <a:spLocks/>
          </p:cNvSpPr>
          <p:nvPr/>
        </p:nvSpPr>
        <p:spPr>
          <a:xfrm>
            <a:off x="310436" y="1026546"/>
            <a:ext cx="8075027" cy="3088254"/>
          </a:xfrm>
          <a:prstGeom prst="rect">
            <a:avLst/>
          </a:prstGeom>
        </p:spPr>
        <p:txBody>
          <a:bodyPr>
            <a:noAutofit/>
          </a:bodyPr>
          <a:lstStyle>
            <a:lvl1pPr marL="0" indent="0" algn="l" defTabSz="685800" rtl="0" eaLnBrk="1" latinLnBrk="0" hangingPunct="1">
              <a:lnSpc>
                <a:spcPct val="110000"/>
              </a:lnSpc>
              <a:spcBef>
                <a:spcPts val="750"/>
              </a:spcBef>
              <a:buFont typeface="Arial" panose="020B0604020202020204" pitchFamily="34" charset="0"/>
              <a:buNone/>
              <a:defRPr sz="1500" b="0" i="0" kern="1200">
                <a:ln>
                  <a:noFill/>
                </a:ln>
                <a:solidFill>
                  <a:srgbClr val="060645"/>
                </a:solidFill>
                <a:latin typeface="Poppins" pitchFamily="2" charset="77"/>
                <a:ea typeface="+mn-ea"/>
                <a:cs typeface="Poppins" pitchFamily="2" charset="77"/>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ln>
                  <a:noFill/>
                </a:ln>
                <a:solidFill>
                  <a:schemeClr val="bg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ln>
                  <a:noFill/>
                </a:ln>
                <a:solidFill>
                  <a:schemeClr val="bg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ln>
                  <a:noFill/>
                </a:ln>
                <a:solidFill>
                  <a:schemeClr val="bg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ln>
                  <a:noFill/>
                </a:ln>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5750" lvl="0" indent="-285750">
              <a:buFont typeface="Arial" panose="020B0604020202020204" pitchFamily="34" charset="0"/>
              <a:buChar char="•"/>
            </a:pPr>
            <a:r>
              <a:rPr lang="en-GB" sz="1800" dirty="0"/>
              <a:t>Is there a difference between the STEM departments in range and depth to which Staff Tutors engage with all areas of their academic roles?</a:t>
            </a:r>
          </a:p>
          <a:p>
            <a:pPr marL="285750" lvl="0" indent="-285750">
              <a:buFont typeface="Arial" panose="020B0604020202020204" pitchFamily="34" charset="0"/>
              <a:buChar char="•"/>
            </a:pPr>
            <a:r>
              <a:rPr lang="en-GB" sz="1800" dirty="0"/>
              <a:t>Why does the staff tutor role seem to attract a greater proportion of females?</a:t>
            </a:r>
          </a:p>
          <a:p>
            <a:pPr marL="285750" lvl="0" indent="-285750">
              <a:buFont typeface="Arial" panose="020B0604020202020204" pitchFamily="34" charset="0"/>
              <a:buChar char="•"/>
            </a:pPr>
            <a:r>
              <a:rPr lang="en-GB" sz="1800" dirty="0"/>
              <a:t>How do staff tutors feel their role is perceived within the different departments, faculties, the university and the wider HE sector?</a:t>
            </a:r>
          </a:p>
          <a:p>
            <a:endParaRPr lang="en-GB" sz="1800" dirty="0"/>
          </a:p>
          <a:p>
            <a:r>
              <a:rPr lang="en-GB" sz="1800" dirty="0"/>
              <a:t>Pilot Stage March – April 2015</a:t>
            </a:r>
          </a:p>
        </p:txBody>
      </p:sp>
    </p:spTree>
    <p:extLst>
      <p:ext uri="{BB962C8B-B14F-4D97-AF65-F5344CB8AC3E}">
        <p14:creationId xmlns:p14="http://schemas.microsoft.com/office/powerpoint/2010/main" val="14751196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991E9F-8254-15C0-B35C-505E21EC713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E5811B8-A79E-DCA0-F42D-892DB03FE89A}"/>
              </a:ext>
            </a:extLst>
          </p:cNvPr>
          <p:cNvSpPr>
            <a:spLocks noGrp="1"/>
          </p:cNvSpPr>
          <p:nvPr>
            <p:ph type="body" sz="quarter" idx="24"/>
          </p:nvPr>
        </p:nvSpPr>
        <p:spPr>
          <a:xfrm>
            <a:off x="310437" y="303498"/>
            <a:ext cx="8075027" cy="946182"/>
          </a:xfrm>
        </p:spPr>
        <p:txBody>
          <a:bodyPr/>
          <a:lstStyle/>
          <a:p>
            <a:r>
              <a:rPr lang="en-GB" dirty="0"/>
              <a:t>The STEM Staff Tutors – Revised Questions</a:t>
            </a:r>
          </a:p>
          <a:p>
            <a:endParaRPr lang="en-GB" dirty="0"/>
          </a:p>
        </p:txBody>
      </p:sp>
      <p:sp>
        <p:nvSpPr>
          <p:cNvPr id="7" name="Text Placeholder 10">
            <a:extLst>
              <a:ext uri="{FF2B5EF4-FFF2-40B4-BE49-F238E27FC236}">
                <a16:creationId xmlns:a16="http://schemas.microsoft.com/office/drawing/2014/main" id="{B9BD677B-D2C9-6B70-4DDB-DEC05AAF848C}"/>
              </a:ext>
            </a:extLst>
          </p:cNvPr>
          <p:cNvSpPr txBox="1">
            <a:spLocks/>
          </p:cNvSpPr>
          <p:nvPr/>
        </p:nvSpPr>
        <p:spPr>
          <a:xfrm>
            <a:off x="310436" y="1026546"/>
            <a:ext cx="8075027" cy="3088254"/>
          </a:xfrm>
          <a:prstGeom prst="rect">
            <a:avLst/>
          </a:prstGeom>
        </p:spPr>
        <p:txBody>
          <a:bodyPr>
            <a:noAutofit/>
          </a:bodyPr>
          <a:lstStyle>
            <a:lvl1pPr marL="0" indent="0" algn="l" defTabSz="685800" rtl="0" eaLnBrk="1" latinLnBrk="0" hangingPunct="1">
              <a:lnSpc>
                <a:spcPct val="110000"/>
              </a:lnSpc>
              <a:spcBef>
                <a:spcPts val="750"/>
              </a:spcBef>
              <a:buFont typeface="Arial" panose="020B0604020202020204" pitchFamily="34" charset="0"/>
              <a:buNone/>
              <a:defRPr sz="1500" b="0" i="0" kern="1200">
                <a:ln>
                  <a:noFill/>
                </a:ln>
                <a:solidFill>
                  <a:srgbClr val="060645"/>
                </a:solidFill>
                <a:latin typeface="Poppins" pitchFamily="2" charset="77"/>
                <a:ea typeface="+mn-ea"/>
                <a:cs typeface="Poppins" pitchFamily="2" charset="77"/>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ln>
                  <a:noFill/>
                </a:ln>
                <a:solidFill>
                  <a:schemeClr val="bg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ln>
                  <a:noFill/>
                </a:ln>
                <a:solidFill>
                  <a:schemeClr val="bg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ln>
                  <a:noFill/>
                </a:ln>
                <a:solidFill>
                  <a:schemeClr val="bg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ln>
                  <a:noFill/>
                </a:ln>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5750" lvl="0" indent="-285750">
              <a:buFont typeface="Arial" panose="020B0604020202020204" pitchFamily="34" charset="0"/>
              <a:buChar char="•"/>
            </a:pPr>
            <a:r>
              <a:rPr lang="en-US" sz="1800" dirty="0"/>
              <a:t>Gain more knowledge about the role of the staff tutor and what support this group of staff will need after the distribution of regional offices due to the locations analysis is clear</a:t>
            </a:r>
            <a:endParaRPr lang="en-GB" sz="1800" dirty="0"/>
          </a:p>
          <a:p>
            <a:pPr marL="285750" lvl="0" indent="-285750">
              <a:buFont typeface="Arial" panose="020B0604020202020204" pitchFamily="34" charset="0"/>
              <a:buChar char="•"/>
            </a:pPr>
            <a:r>
              <a:rPr lang="en-US" sz="1800" dirty="0"/>
              <a:t>Identify key issues around career progression and aspirations and the support needed to achieve these goals</a:t>
            </a:r>
            <a:endParaRPr lang="en-GB" sz="1800" dirty="0"/>
          </a:p>
          <a:p>
            <a:pPr marL="285750" lvl="0" indent="-285750">
              <a:buFont typeface="Arial" panose="020B0604020202020204" pitchFamily="34" charset="0"/>
              <a:buChar char="•"/>
            </a:pPr>
            <a:r>
              <a:rPr lang="en-US" sz="1800" dirty="0"/>
              <a:t>What attracted staff tutors to the role and how their role can be supported by the departments and the University</a:t>
            </a:r>
            <a:endParaRPr lang="en-GB" sz="1800" dirty="0"/>
          </a:p>
          <a:p>
            <a:pPr lvl="0"/>
            <a:endParaRPr lang="en-GB" sz="1800" dirty="0"/>
          </a:p>
          <a:p>
            <a:pPr lvl="0"/>
            <a:r>
              <a:rPr lang="en-GB" sz="1800" dirty="0"/>
              <a:t>Nov-Dec 2015, 64% response rate and focus groups</a:t>
            </a:r>
          </a:p>
        </p:txBody>
      </p:sp>
    </p:spTree>
    <p:extLst>
      <p:ext uri="{BB962C8B-B14F-4D97-AF65-F5344CB8AC3E}">
        <p14:creationId xmlns:p14="http://schemas.microsoft.com/office/powerpoint/2010/main" val="24422978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DFCF73-4ABB-C72C-3B48-15E6F0EF235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AB14EAC-F4E2-23D2-B19B-CEE63694400C}"/>
              </a:ext>
            </a:extLst>
          </p:cNvPr>
          <p:cNvSpPr>
            <a:spLocks noGrp="1"/>
          </p:cNvSpPr>
          <p:nvPr>
            <p:ph type="body" sz="quarter" idx="24"/>
          </p:nvPr>
        </p:nvSpPr>
        <p:spPr>
          <a:xfrm>
            <a:off x="310437" y="303498"/>
            <a:ext cx="8075027" cy="946182"/>
          </a:xfrm>
        </p:spPr>
        <p:txBody>
          <a:bodyPr/>
          <a:lstStyle/>
          <a:p>
            <a:r>
              <a:rPr lang="en-GB" dirty="0"/>
              <a:t>The STEM Staff Tutors – Some findings!</a:t>
            </a:r>
          </a:p>
          <a:p>
            <a:endParaRPr lang="en-GB" dirty="0"/>
          </a:p>
        </p:txBody>
      </p:sp>
      <p:sp>
        <p:nvSpPr>
          <p:cNvPr id="7" name="Text Placeholder 10">
            <a:extLst>
              <a:ext uri="{FF2B5EF4-FFF2-40B4-BE49-F238E27FC236}">
                <a16:creationId xmlns:a16="http://schemas.microsoft.com/office/drawing/2014/main" id="{2781710A-E570-3053-9771-5B925530774A}"/>
              </a:ext>
            </a:extLst>
          </p:cNvPr>
          <p:cNvSpPr txBox="1">
            <a:spLocks/>
          </p:cNvSpPr>
          <p:nvPr/>
        </p:nvSpPr>
        <p:spPr>
          <a:xfrm>
            <a:off x="310436" y="782055"/>
            <a:ext cx="8075027" cy="3088254"/>
          </a:xfrm>
          <a:prstGeom prst="rect">
            <a:avLst/>
          </a:prstGeom>
        </p:spPr>
        <p:txBody>
          <a:bodyPr>
            <a:noAutofit/>
          </a:bodyPr>
          <a:lstStyle>
            <a:lvl1pPr marL="0" indent="0" algn="l" defTabSz="685800" rtl="0" eaLnBrk="1" latinLnBrk="0" hangingPunct="1">
              <a:lnSpc>
                <a:spcPct val="110000"/>
              </a:lnSpc>
              <a:spcBef>
                <a:spcPts val="750"/>
              </a:spcBef>
              <a:buFont typeface="Arial" panose="020B0604020202020204" pitchFamily="34" charset="0"/>
              <a:buNone/>
              <a:defRPr sz="1500" b="0" i="0" kern="1200">
                <a:ln>
                  <a:noFill/>
                </a:ln>
                <a:solidFill>
                  <a:srgbClr val="060645"/>
                </a:solidFill>
                <a:latin typeface="Poppins" pitchFamily="2" charset="77"/>
                <a:ea typeface="+mn-ea"/>
                <a:cs typeface="Poppins" pitchFamily="2" charset="77"/>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ln>
                  <a:noFill/>
                </a:ln>
                <a:solidFill>
                  <a:schemeClr val="bg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ln>
                  <a:noFill/>
                </a:ln>
                <a:solidFill>
                  <a:schemeClr val="bg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ln>
                  <a:noFill/>
                </a:ln>
                <a:solidFill>
                  <a:schemeClr val="bg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ln>
                  <a:noFill/>
                </a:ln>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5750" lvl="0" indent="-285750">
              <a:buFont typeface="Arial" panose="020B0604020202020204" pitchFamily="34" charset="0"/>
              <a:buChar char="•"/>
            </a:pPr>
            <a:r>
              <a:rPr lang="en-GB" sz="1800" dirty="0"/>
              <a:t>Need to preserve a network, this can in part be provided by the department and the faculty.</a:t>
            </a:r>
          </a:p>
          <a:p>
            <a:pPr marL="285750" lvl="0" indent="-285750">
              <a:buFont typeface="Arial" panose="020B0604020202020204" pitchFamily="34" charset="0"/>
              <a:buChar char="•"/>
            </a:pPr>
            <a:r>
              <a:rPr lang="en-GB" sz="1800" dirty="0"/>
              <a:t>Balance of face to face (2-3 times a year) and online meetings (per month) STEM staff tutor meetings to ensure that the STEM staff tutor network is preserved and strengthened</a:t>
            </a:r>
          </a:p>
          <a:p>
            <a:pPr marL="285750" indent="-285750">
              <a:buFont typeface="Arial" panose="020B0604020202020204" pitchFamily="34" charset="0"/>
              <a:buChar char="•"/>
            </a:pPr>
            <a:r>
              <a:rPr lang="en-GB" sz="1800" dirty="0"/>
              <a:t>The University needs to urgently invest in IT equipment so that all staff can participate in online meetings which should be the norm and not an after thought. There needs to be more meetings rooms in MK which are equipped with 360 so that all participants are able to fully engage.</a:t>
            </a:r>
          </a:p>
          <a:p>
            <a:pPr marL="285750" lvl="0" indent="-285750">
              <a:buFont typeface="Arial" panose="020B0604020202020204" pitchFamily="34" charset="0"/>
              <a:buChar char="•"/>
            </a:pPr>
            <a:endParaRPr lang="en-GB" sz="1800" dirty="0"/>
          </a:p>
        </p:txBody>
      </p:sp>
    </p:spTree>
    <p:extLst>
      <p:ext uri="{BB962C8B-B14F-4D97-AF65-F5344CB8AC3E}">
        <p14:creationId xmlns:p14="http://schemas.microsoft.com/office/powerpoint/2010/main" val="8135229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F385FC-F2F9-0454-D72D-4720A4359BF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242F785-961C-A4E1-EBAE-ACB272E043F0}"/>
              </a:ext>
            </a:extLst>
          </p:cNvPr>
          <p:cNvSpPr>
            <a:spLocks noGrp="1"/>
          </p:cNvSpPr>
          <p:nvPr>
            <p:ph type="body" sz="quarter" idx="24"/>
          </p:nvPr>
        </p:nvSpPr>
        <p:spPr>
          <a:xfrm>
            <a:off x="310437" y="303498"/>
            <a:ext cx="8075027" cy="946182"/>
          </a:xfrm>
        </p:spPr>
        <p:txBody>
          <a:bodyPr/>
          <a:lstStyle/>
          <a:p>
            <a:r>
              <a:rPr lang="en-GB" dirty="0"/>
              <a:t>Recommendations and impact?</a:t>
            </a:r>
          </a:p>
          <a:p>
            <a:endParaRPr lang="en-GB" dirty="0"/>
          </a:p>
        </p:txBody>
      </p:sp>
      <p:sp>
        <p:nvSpPr>
          <p:cNvPr id="7" name="Text Placeholder 10">
            <a:extLst>
              <a:ext uri="{FF2B5EF4-FFF2-40B4-BE49-F238E27FC236}">
                <a16:creationId xmlns:a16="http://schemas.microsoft.com/office/drawing/2014/main" id="{F25344EE-D01B-62AF-D19C-ECD75822F0AD}"/>
              </a:ext>
            </a:extLst>
          </p:cNvPr>
          <p:cNvSpPr txBox="1">
            <a:spLocks/>
          </p:cNvSpPr>
          <p:nvPr/>
        </p:nvSpPr>
        <p:spPr>
          <a:xfrm>
            <a:off x="310436" y="786219"/>
            <a:ext cx="8075027" cy="3088254"/>
          </a:xfrm>
          <a:prstGeom prst="rect">
            <a:avLst/>
          </a:prstGeom>
        </p:spPr>
        <p:txBody>
          <a:bodyPr>
            <a:noAutofit/>
          </a:bodyPr>
          <a:lstStyle>
            <a:lvl1pPr marL="0" indent="0" algn="l" defTabSz="685800" rtl="0" eaLnBrk="1" latinLnBrk="0" hangingPunct="1">
              <a:lnSpc>
                <a:spcPct val="110000"/>
              </a:lnSpc>
              <a:spcBef>
                <a:spcPts val="750"/>
              </a:spcBef>
              <a:buFont typeface="Arial" panose="020B0604020202020204" pitchFamily="34" charset="0"/>
              <a:buNone/>
              <a:defRPr sz="1500" b="0" i="0" kern="1200">
                <a:ln>
                  <a:noFill/>
                </a:ln>
                <a:solidFill>
                  <a:srgbClr val="060645"/>
                </a:solidFill>
                <a:latin typeface="Poppins" pitchFamily="2" charset="77"/>
                <a:ea typeface="+mn-ea"/>
                <a:cs typeface="Poppins" pitchFamily="2" charset="77"/>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ln>
                  <a:noFill/>
                </a:ln>
                <a:solidFill>
                  <a:schemeClr val="bg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ln>
                  <a:noFill/>
                </a:ln>
                <a:solidFill>
                  <a:schemeClr val="bg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ln>
                  <a:noFill/>
                </a:ln>
                <a:solidFill>
                  <a:schemeClr val="bg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ln>
                  <a:noFill/>
                </a:ln>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5750" lvl="0" indent="-285750">
              <a:buFont typeface="Arial" panose="020B0604020202020204" pitchFamily="34" charset="0"/>
              <a:buChar char="•"/>
            </a:pPr>
            <a:r>
              <a:rPr lang="en-GB" sz="1800" dirty="0"/>
              <a:t>Clear definition and communication of the Staff Tutor role and the value the role plays in the organisation </a:t>
            </a:r>
          </a:p>
          <a:p>
            <a:pPr marL="285750" lvl="0" indent="-285750">
              <a:buFont typeface="Arial" panose="020B0604020202020204" pitchFamily="34" charset="0"/>
              <a:buChar char="•"/>
            </a:pPr>
            <a:r>
              <a:rPr lang="en-GB" sz="1800" dirty="0"/>
              <a:t>Organisational commitment to ensuring good quality online access to all meetings as routine </a:t>
            </a:r>
          </a:p>
          <a:p>
            <a:pPr marL="285750" lvl="0" indent="-285750">
              <a:buFont typeface="Arial" panose="020B0604020202020204" pitchFamily="34" charset="0"/>
              <a:buChar char="•"/>
            </a:pPr>
            <a:r>
              <a:rPr lang="en-GB" sz="1800" dirty="0"/>
              <a:t>Urgent review of the new promotion framework and analysis of feasibility for Staff Tutors to meet all the criteria. </a:t>
            </a:r>
          </a:p>
          <a:p>
            <a:pPr marL="285750" lvl="0" indent="-285750">
              <a:buFont typeface="Arial" panose="020B0604020202020204" pitchFamily="34" charset="0"/>
              <a:buChar char="•"/>
            </a:pPr>
            <a:r>
              <a:rPr lang="en-GB" sz="1800" dirty="0"/>
              <a:t>Increased administrative support </a:t>
            </a:r>
          </a:p>
          <a:p>
            <a:pPr lvl="0"/>
            <a:r>
              <a:rPr lang="en-GB" dirty="0"/>
              <a:t>C. Herman and R. Hilliam (2018) ‘The Triple Whammy: Gendered Careers of Geographically Marginalised Academic STEM Women’ </a:t>
            </a:r>
            <a:r>
              <a:rPr lang="en-GB" i="1" dirty="0"/>
              <a:t>International Journal of Gender, Science and Technology,</a:t>
            </a:r>
            <a:r>
              <a:rPr lang="en-GB" dirty="0"/>
              <a:t> Vol 10(1), 171-189. </a:t>
            </a:r>
            <a:endParaRPr lang="en-GB" sz="1800" dirty="0"/>
          </a:p>
        </p:txBody>
      </p:sp>
    </p:spTree>
    <p:extLst>
      <p:ext uri="{BB962C8B-B14F-4D97-AF65-F5344CB8AC3E}">
        <p14:creationId xmlns:p14="http://schemas.microsoft.com/office/powerpoint/2010/main" val="9291505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784D65-14DB-6B0E-1D32-38490D6C80C6}"/>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1E6AF094-2656-AC21-6E7D-AE81E0592512}"/>
              </a:ext>
            </a:extLst>
          </p:cNvPr>
          <p:cNvSpPr>
            <a:spLocks noGrp="1"/>
          </p:cNvSpPr>
          <p:nvPr>
            <p:ph type="body" sz="quarter" idx="11"/>
          </p:nvPr>
        </p:nvSpPr>
        <p:spPr>
          <a:xfrm>
            <a:off x="306155" y="1258240"/>
            <a:ext cx="5985588" cy="1820520"/>
          </a:xfrm>
        </p:spPr>
        <p:txBody>
          <a:bodyPr/>
          <a:lstStyle/>
          <a:p>
            <a:r>
              <a:rPr lang="en-GB" dirty="0"/>
              <a:t>Mathematics and Statistics Study Site</a:t>
            </a:r>
          </a:p>
          <a:p>
            <a:endParaRPr lang="en-GB" dirty="0"/>
          </a:p>
        </p:txBody>
      </p:sp>
    </p:spTree>
    <p:extLst>
      <p:ext uri="{BB962C8B-B14F-4D97-AF65-F5344CB8AC3E}">
        <p14:creationId xmlns:p14="http://schemas.microsoft.com/office/powerpoint/2010/main" val="80429657"/>
      </p:ext>
    </p:extLst>
  </p:cSld>
  <p:clrMapOvr>
    <a:masterClrMapping/>
  </p:clrMapOvr>
</p:sld>
</file>

<file path=ppt/theme/theme1.xml><?xml version="1.0" encoding="utf-8"?>
<a:theme xmlns:a="http://schemas.openxmlformats.org/drawingml/2006/main" name="OU Title">
  <a:themeElements>
    <a:clrScheme name="OU Theme Colours">
      <a:dk1>
        <a:srgbClr val="000000"/>
      </a:dk1>
      <a:lt1>
        <a:srgbClr val="FFFFFF"/>
      </a:lt1>
      <a:dk2>
        <a:srgbClr val="A7A9AC"/>
      </a:dk2>
      <a:lt2>
        <a:srgbClr val="CCCCCC"/>
      </a:lt2>
      <a:accent1>
        <a:srgbClr val="1D499B"/>
      </a:accent1>
      <a:accent2>
        <a:srgbClr val="F26522"/>
      </a:accent2>
      <a:accent3>
        <a:srgbClr val="ED2891"/>
      </a:accent3>
      <a:accent4>
        <a:srgbClr val="00B7B2"/>
      </a:accent4>
      <a:accent5>
        <a:srgbClr val="A7A9AC"/>
      </a:accent5>
      <a:accent6>
        <a:srgbClr val="000000"/>
      </a:accent6>
      <a:hlink>
        <a:srgbClr val="5490D0"/>
      </a:hlink>
      <a:folHlink>
        <a:srgbClr val="716FB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noAutofit/>
      </a:bodyPr>
      <a:lstStyle>
        <a:defPPr algn="l">
          <a:defRPr sz="1200" dirty="0"/>
        </a:defPPr>
      </a:lstStyle>
    </a:txDef>
  </a:objectDefaults>
  <a:extraClrSchemeLst/>
  <a:extLst>
    <a:ext uri="{05A4C25C-085E-4340-85A3-A5531E510DB2}">
      <thm15:themeFamily xmlns:thm15="http://schemas.microsoft.com/office/thememl/2012/main" name="73262_OU_Presentation_Template_WIDE_UK.pptx" id="{0D03CF9A-D069-4DB5-98CC-BA9287862A76}" vid="{EF1B13A4-813D-44E3-93C5-C503883F126B}"/>
    </a:ext>
  </a:extLst>
</a:theme>
</file>

<file path=ppt/theme/theme10.xml><?xml version="1.0" encoding="utf-8"?>
<a:theme xmlns:a="http://schemas.openxmlformats.org/drawingml/2006/main" name="Slide Options">
  <a:themeElements>
    <a:clrScheme name="Open University ">
      <a:dk1>
        <a:srgbClr val="060645"/>
      </a:dk1>
      <a:lt1>
        <a:srgbClr val="FFFFFF"/>
      </a:lt1>
      <a:dk2>
        <a:srgbClr val="060645"/>
      </a:dk2>
      <a:lt2>
        <a:srgbClr val="FEFFFF"/>
      </a:lt2>
      <a:accent1>
        <a:srgbClr val="1C46C0"/>
      </a:accent1>
      <a:accent2>
        <a:srgbClr val="66EEFA"/>
      </a:accent2>
      <a:accent3>
        <a:srgbClr val="7DFFD3"/>
      </a:accent3>
      <a:accent4>
        <a:srgbClr val="FF8A77"/>
      </a:accent4>
      <a:accent5>
        <a:srgbClr val="FFB3FF"/>
      </a:accent5>
      <a:accent6>
        <a:srgbClr val="FFF388"/>
      </a:accent6>
      <a:hlink>
        <a:srgbClr val="FF8A77"/>
      </a:hlink>
      <a:folHlink>
        <a:srgbClr val="7DFFD3"/>
      </a:folHlink>
    </a:clrScheme>
    <a:fontScheme name="Custom 2">
      <a:majorFont>
        <a:latin typeface="Poppins SemiBold"/>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U_Powerpoint Template_England.pptx" id="{84530E31-3FFD-4219-879D-13C47D119E21}" vid="{DBE03DBE-19D2-4498-948F-98A96AEF092D}"/>
    </a:ext>
  </a:extLst>
</a:theme>
</file>

<file path=ppt/theme/theme11.xml><?xml version="1.0" encoding="utf-8"?>
<a:theme xmlns:a="http://schemas.openxmlformats.org/drawingml/2006/main" name="End Slides">
  <a:themeElements>
    <a:clrScheme name="Open University ">
      <a:dk1>
        <a:srgbClr val="060645"/>
      </a:dk1>
      <a:lt1>
        <a:srgbClr val="FFFFFF"/>
      </a:lt1>
      <a:dk2>
        <a:srgbClr val="060645"/>
      </a:dk2>
      <a:lt2>
        <a:srgbClr val="FEFFFF"/>
      </a:lt2>
      <a:accent1>
        <a:srgbClr val="1C46C0"/>
      </a:accent1>
      <a:accent2>
        <a:srgbClr val="66EEFA"/>
      </a:accent2>
      <a:accent3>
        <a:srgbClr val="7DFFD3"/>
      </a:accent3>
      <a:accent4>
        <a:srgbClr val="FF8A77"/>
      </a:accent4>
      <a:accent5>
        <a:srgbClr val="FFB3FF"/>
      </a:accent5>
      <a:accent6>
        <a:srgbClr val="FFF388"/>
      </a:accent6>
      <a:hlink>
        <a:srgbClr val="FF8A77"/>
      </a:hlink>
      <a:folHlink>
        <a:srgbClr val="7DFFD3"/>
      </a:folHlink>
    </a:clrScheme>
    <a:fontScheme name="OU Poppins">
      <a:majorFont>
        <a:latin typeface="Poppins SemiBold"/>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U_Powerpoint Template_England.pptx" id="{84530E31-3FFD-4219-879D-13C47D119E21}" vid="{CADFBB77-9719-4E45-BCA8-B3131FE29AB4}"/>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U Section">
  <a:themeElements>
    <a:clrScheme name="OU Theme Colours">
      <a:dk1>
        <a:srgbClr val="000000"/>
      </a:dk1>
      <a:lt1>
        <a:srgbClr val="FFFFFF"/>
      </a:lt1>
      <a:dk2>
        <a:srgbClr val="A7A9AC"/>
      </a:dk2>
      <a:lt2>
        <a:srgbClr val="CCCCCC"/>
      </a:lt2>
      <a:accent1>
        <a:srgbClr val="1D499B"/>
      </a:accent1>
      <a:accent2>
        <a:srgbClr val="F26522"/>
      </a:accent2>
      <a:accent3>
        <a:srgbClr val="ED2891"/>
      </a:accent3>
      <a:accent4>
        <a:srgbClr val="00B7B2"/>
      </a:accent4>
      <a:accent5>
        <a:srgbClr val="A7A9AC"/>
      </a:accent5>
      <a:accent6>
        <a:srgbClr val="000000"/>
      </a:accent6>
      <a:hlink>
        <a:srgbClr val="5490D0"/>
      </a:hlink>
      <a:folHlink>
        <a:srgbClr val="716FB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73262_OU_Presentation_Template_WIDE_UK.pptx" id="{0D03CF9A-D069-4DB5-98CC-BA9287862A76}" vid="{07C1CE78-EE35-498E-9E2C-57BA0D26E199}"/>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U Layouts">
  <a:themeElements>
    <a:clrScheme name="OU Theme Colours">
      <a:dk1>
        <a:srgbClr val="000000"/>
      </a:dk1>
      <a:lt1>
        <a:srgbClr val="FFFFFF"/>
      </a:lt1>
      <a:dk2>
        <a:srgbClr val="A7A9AC"/>
      </a:dk2>
      <a:lt2>
        <a:srgbClr val="CCCCCC"/>
      </a:lt2>
      <a:accent1>
        <a:srgbClr val="1D499B"/>
      </a:accent1>
      <a:accent2>
        <a:srgbClr val="F26522"/>
      </a:accent2>
      <a:accent3>
        <a:srgbClr val="ED2891"/>
      </a:accent3>
      <a:accent4>
        <a:srgbClr val="00B7B2"/>
      </a:accent4>
      <a:accent5>
        <a:srgbClr val="A7A9AC"/>
      </a:accent5>
      <a:accent6>
        <a:srgbClr val="000000"/>
      </a:accent6>
      <a:hlink>
        <a:srgbClr val="5490D0"/>
      </a:hlink>
      <a:folHlink>
        <a:srgbClr val="716FB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defRPr sz="1200" dirty="0"/>
        </a:defPPr>
      </a:lstStyle>
    </a:txDef>
  </a:objectDefaults>
  <a:extraClrSchemeLst/>
  <a:extLst>
    <a:ext uri="{05A4C25C-085E-4340-85A3-A5531E510DB2}">
      <thm15:themeFamily xmlns:thm15="http://schemas.microsoft.com/office/thememl/2012/main" name="73262_OU_Presentation_Template_WIDE_UK.pptx" id="{0D03CF9A-D069-4DB5-98CC-BA9287862A76}" vid="{F0F73387-2611-4D57-B067-6DE4A4C30FF6}"/>
    </a:ext>
  </a:ext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UnewBrand">
  <a:themeElements>
    <a:clrScheme name="Open University ">
      <a:dk1>
        <a:srgbClr val="060645"/>
      </a:dk1>
      <a:lt1>
        <a:srgbClr val="FFFFFF"/>
      </a:lt1>
      <a:dk2>
        <a:srgbClr val="060645"/>
      </a:dk2>
      <a:lt2>
        <a:srgbClr val="FEFFFF"/>
      </a:lt2>
      <a:accent1>
        <a:srgbClr val="1C46C0"/>
      </a:accent1>
      <a:accent2>
        <a:srgbClr val="66EEFA"/>
      </a:accent2>
      <a:accent3>
        <a:srgbClr val="7DFFD3"/>
      </a:accent3>
      <a:accent4>
        <a:srgbClr val="FF8A77"/>
      </a:accent4>
      <a:accent5>
        <a:srgbClr val="FFB3FF"/>
      </a:accent5>
      <a:accent6>
        <a:srgbClr val="FFF388"/>
      </a:accent6>
      <a:hlink>
        <a:srgbClr val="FF8A77"/>
      </a:hlink>
      <a:folHlink>
        <a:srgbClr val="7DFFD3"/>
      </a:folHlink>
    </a:clrScheme>
    <a:fontScheme name="OU Poppins">
      <a:majorFont>
        <a:latin typeface="Poppins SemiBold"/>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UnewBrand" id="{317CA941-678A-4F59-8B8D-4E03A2E2B044}" vid="{1324EDF1-9791-4E8B-8EDB-4DC2FAFB3187}"/>
    </a:ext>
  </a:extLst>
</a:theme>
</file>

<file path=ppt/theme/theme8.xml><?xml version="1.0" encoding="utf-8"?>
<a:theme xmlns:a="http://schemas.openxmlformats.org/drawingml/2006/main" name="Contents Slides">
  <a:themeElements>
    <a:clrScheme name="Open University ">
      <a:dk1>
        <a:srgbClr val="060645"/>
      </a:dk1>
      <a:lt1>
        <a:srgbClr val="FFFFFF"/>
      </a:lt1>
      <a:dk2>
        <a:srgbClr val="060645"/>
      </a:dk2>
      <a:lt2>
        <a:srgbClr val="FEFFFF"/>
      </a:lt2>
      <a:accent1>
        <a:srgbClr val="1C46C0"/>
      </a:accent1>
      <a:accent2>
        <a:srgbClr val="66EEFA"/>
      </a:accent2>
      <a:accent3>
        <a:srgbClr val="7DFFD3"/>
      </a:accent3>
      <a:accent4>
        <a:srgbClr val="FF8A77"/>
      </a:accent4>
      <a:accent5>
        <a:srgbClr val="FFB3FF"/>
      </a:accent5>
      <a:accent6>
        <a:srgbClr val="FFF388"/>
      </a:accent6>
      <a:hlink>
        <a:srgbClr val="FF8A77"/>
      </a:hlink>
      <a:folHlink>
        <a:srgbClr val="7DFFD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U_Powerpoint Template_England.pptx" id="{84530E31-3FFD-4219-879D-13C47D119E21}" vid="{2BC9DF97-4BA9-4873-9EFA-D9CB2AC82A8E}"/>
    </a:ext>
  </a:extLst>
</a:theme>
</file>

<file path=ppt/theme/theme9.xml><?xml version="1.0" encoding="utf-8"?>
<a:theme xmlns:a="http://schemas.openxmlformats.org/drawingml/2006/main" name="Chapter Headings / Dividers">
  <a:themeElements>
    <a:clrScheme name="Open University ">
      <a:dk1>
        <a:srgbClr val="060645"/>
      </a:dk1>
      <a:lt1>
        <a:srgbClr val="FFFFFF"/>
      </a:lt1>
      <a:dk2>
        <a:srgbClr val="060645"/>
      </a:dk2>
      <a:lt2>
        <a:srgbClr val="FEFFFF"/>
      </a:lt2>
      <a:accent1>
        <a:srgbClr val="1C46C0"/>
      </a:accent1>
      <a:accent2>
        <a:srgbClr val="66EEFA"/>
      </a:accent2>
      <a:accent3>
        <a:srgbClr val="7DFFD3"/>
      </a:accent3>
      <a:accent4>
        <a:srgbClr val="FF8A77"/>
      </a:accent4>
      <a:accent5>
        <a:srgbClr val="FFB3FF"/>
      </a:accent5>
      <a:accent6>
        <a:srgbClr val="FFF388"/>
      </a:accent6>
      <a:hlink>
        <a:srgbClr val="FF8A77"/>
      </a:hlink>
      <a:folHlink>
        <a:srgbClr val="7DFFD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U_Powerpoint Template_England.pptx" id="{84530E31-3FFD-4219-879D-13C47D119E21}" vid="{13AF81A5-141F-4A06-97AF-1BEC93EC2DC8}"/>
    </a:ext>
  </a:extLst>
</a:theme>
</file>

<file path=docProps/app.xml><?xml version="1.0" encoding="utf-8"?>
<Properties xmlns="http://schemas.openxmlformats.org/officeDocument/2006/extended-properties" xmlns:vt="http://schemas.openxmlformats.org/officeDocument/2006/docPropsVTypes">
  <Template>OU_STANDARD_WIDE</Template>
  <TotalTime>3134</TotalTime>
  <Words>1945</Words>
  <Application>Microsoft Office PowerPoint</Application>
  <PresentationFormat>On-screen Show (16:9)</PresentationFormat>
  <Paragraphs>215</Paragraphs>
  <Slides>31</Slides>
  <Notes>20</Notes>
  <HiddenSlides>0</HiddenSlides>
  <MMClips>0</MMClips>
  <ScaleCrop>false</ScaleCrop>
  <HeadingPairs>
    <vt:vector size="6" baseType="variant">
      <vt:variant>
        <vt:lpstr>Fonts Used</vt:lpstr>
      </vt:variant>
      <vt:variant>
        <vt:i4>6</vt:i4>
      </vt:variant>
      <vt:variant>
        <vt:lpstr>Theme</vt:lpstr>
      </vt:variant>
      <vt:variant>
        <vt:i4>11</vt:i4>
      </vt:variant>
      <vt:variant>
        <vt:lpstr>Slide Titles</vt:lpstr>
      </vt:variant>
      <vt:variant>
        <vt:i4>31</vt:i4>
      </vt:variant>
    </vt:vector>
  </HeadingPairs>
  <TitlesOfParts>
    <vt:vector size="48" baseType="lpstr">
      <vt:lpstr>Arial</vt:lpstr>
      <vt:lpstr>Calibri</vt:lpstr>
      <vt:lpstr>Calibri Light</vt:lpstr>
      <vt:lpstr>Poppins</vt:lpstr>
      <vt:lpstr>Poppins SemiBold</vt:lpstr>
      <vt:lpstr>Verdana</vt:lpstr>
      <vt:lpstr>OU Title</vt:lpstr>
      <vt:lpstr>OU Section</vt:lpstr>
      <vt:lpstr>Custom Design</vt:lpstr>
      <vt:lpstr>OU Layouts</vt:lpstr>
      <vt:lpstr>1_Custom Design</vt:lpstr>
      <vt:lpstr>2_Custom Design</vt:lpstr>
      <vt:lpstr>OUnewBrand</vt:lpstr>
      <vt:lpstr>Contents Slides</vt:lpstr>
      <vt:lpstr>Chapter Headings / Dividers</vt:lpstr>
      <vt:lpstr>Slide Options</vt:lpstr>
      <vt:lpstr>End Slides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Rachel.Hilliam</dc:creator>
  <cp:lastModifiedBy>Rachel.Redford</cp:lastModifiedBy>
  <cp:revision>31</cp:revision>
  <cp:lastPrinted>2025-11-21T21:19:36Z</cp:lastPrinted>
  <dcterms:created xsi:type="dcterms:W3CDTF">2022-08-12T12:38:07Z</dcterms:created>
  <dcterms:modified xsi:type="dcterms:W3CDTF">2026-04-28T17:31:51Z</dcterms:modified>
</cp:coreProperties>
</file>