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6"/>
  </p:notesMasterIdLst>
  <p:sldIdLst>
    <p:sldId id="333" r:id="rId5"/>
    <p:sldId id="334" r:id="rId6"/>
    <p:sldId id="343" r:id="rId7"/>
    <p:sldId id="342" r:id="rId8"/>
    <p:sldId id="295" r:id="rId9"/>
    <p:sldId id="296" r:id="rId10"/>
    <p:sldId id="299" r:id="rId11"/>
    <p:sldId id="300" r:id="rId12"/>
    <p:sldId id="301" r:id="rId13"/>
    <p:sldId id="292" r:id="rId14"/>
    <p:sldId id="33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0D6212C6-DD38-42CC-ABC2-94587460C072}">
          <p14:sldIdLst>
            <p14:sldId id="333"/>
            <p14:sldId id="334"/>
            <p14:sldId id="343"/>
            <p14:sldId id="342"/>
            <p14:sldId id="295"/>
            <p14:sldId id="296"/>
            <p14:sldId id="299"/>
            <p14:sldId id="300"/>
            <p14:sldId id="301"/>
            <p14:sldId id="292"/>
            <p14:sldId id="33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27"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E3D67F-9B27-44AA-A27F-260DE4159DF3}" type="datetimeFigureOut">
              <a:rPr lang="en-GB" smtClean="0"/>
              <a:t>28/04/2026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FCD067-D2EA-4A23-AAD9-F7945663B3C3}" type="slidenum">
              <a:rPr lang="en-GB" smtClean="0"/>
              <a:t>‹#›</a:t>
            </a:fld>
            <a:endParaRPr lang="en-GB"/>
          </a:p>
        </p:txBody>
      </p:sp>
    </p:spTree>
    <p:extLst>
      <p:ext uri="{BB962C8B-B14F-4D97-AF65-F5344CB8AC3E}">
        <p14:creationId xmlns:p14="http://schemas.microsoft.com/office/powerpoint/2010/main" val="1283456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CCD80B4-3417-B74B-BDCD-C7836226A258}" type="slidenum">
              <a:rPr lang="en-US" smtClean="0"/>
              <a:t>1</a:t>
            </a:fld>
            <a:endParaRPr lang="en-US"/>
          </a:p>
        </p:txBody>
      </p:sp>
    </p:spTree>
    <p:extLst>
      <p:ext uri="{BB962C8B-B14F-4D97-AF65-F5344CB8AC3E}">
        <p14:creationId xmlns:p14="http://schemas.microsoft.com/office/powerpoint/2010/main" val="2519227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Please ensure that students are ready to go before </a:t>
            </a:r>
            <a:r>
              <a:rPr lang="en-GB" dirty="0" err="1"/>
              <a:t>strating</a:t>
            </a:r>
            <a:endParaRPr lang="en-GB" dirty="0"/>
          </a:p>
        </p:txBody>
      </p:sp>
      <p:sp>
        <p:nvSpPr>
          <p:cNvPr id="4" name="Slide Number Placeholder 3"/>
          <p:cNvSpPr>
            <a:spLocks noGrp="1"/>
          </p:cNvSpPr>
          <p:nvPr>
            <p:ph type="sldNum" sz="quarter" idx="5"/>
          </p:nvPr>
        </p:nvSpPr>
        <p:spPr/>
        <p:txBody>
          <a:bodyPr/>
          <a:lstStyle/>
          <a:p>
            <a:fld id="{4EFCD067-D2EA-4A23-AAD9-F7945663B3C3}" type="slidenum">
              <a:rPr lang="en-GB" smtClean="0"/>
              <a:t>5</a:t>
            </a:fld>
            <a:endParaRPr lang="en-GB"/>
          </a:p>
        </p:txBody>
      </p:sp>
    </p:spTree>
    <p:extLst>
      <p:ext uri="{BB962C8B-B14F-4D97-AF65-F5344CB8AC3E}">
        <p14:creationId xmlns:p14="http://schemas.microsoft.com/office/powerpoint/2010/main" val="2972217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student about one of the answers – that is to discuss their choice</a:t>
            </a:r>
          </a:p>
        </p:txBody>
      </p:sp>
      <p:sp>
        <p:nvSpPr>
          <p:cNvPr id="4" name="Slide Number Placeholder 3"/>
          <p:cNvSpPr>
            <a:spLocks noGrp="1"/>
          </p:cNvSpPr>
          <p:nvPr>
            <p:ph type="sldNum" sz="quarter" idx="5"/>
          </p:nvPr>
        </p:nvSpPr>
        <p:spPr/>
        <p:txBody>
          <a:bodyPr/>
          <a:lstStyle/>
          <a:p>
            <a:fld id="{4EFCD067-D2EA-4A23-AAD9-F7945663B3C3}" type="slidenum">
              <a:rPr lang="en-GB" smtClean="0"/>
              <a:t>6</a:t>
            </a:fld>
            <a:endParaRPr lang="en-GB"/>
          </a:p>
        </p:txBody>
      </p:sp>
    </p:spTree>
    <p:extLst>
      <p:ext uri="{BB962C8B-B14F-4D97-AF65-F5344CB8AC3E}">
        <p14:creationId xmlns:p14="http://schemas.microsoft.com/office/powerpoint/2010/main" val="1003544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FD4D3A-131A-26E7-2E77-80C9020F01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EE333D-0CFC-6EA3-F3D2-E9DBC7C6A1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3B8D11-7EE1-25AA-A64D-6AACCBC2809E}"/>
              </a:ext>
            </a:extLst>
          </p:cNvPr>
          <p:cNvSpPr>
            <a:spLocks noGrp="1"/>
          </p:cNvSpPr>
          <p:nvPr>
            <p:ph type="body" idx="1"/>
          </p:nvPr>
        </p:nvSpPr>
        <p:spPr/>
        <p:txBody>
          <a:bodyPr/>
          <a:lstStyle/>
          <a:p>
            <a:r>
              <a:rPr lang="en-GB" dirty="0"/>
              <a:t>Ask what quantities would be needed to quantify the forces</a:t>
            </a:r>
          </a:p>
        </p:txBody>
      </p:sp>
      <p:sp>
        <p:nvSpPr>
          <p:cNvPr id="4" name="Slide Number Placeholder 3">
            <a:extLst>
              <a:ext uri="{FF2B5EF4-FFF2-40B4-BE49-F238E27FC236}">
                <a16:creationId xmlns:a16="http://schemas.microsoft.com/office/drawing/2014/main" id="{837EDF38-0136-9E6D-2547-0AA645B4A172}"/>
              </a:ext>
            </a:extLst>
          </p:cNvPr>
          <p:cNvSpPr>
            <a:spLocks noGrp="1"/>
          </p:cNvSpPr>
          <p:nvPr>
            <p:ph type="sldNum" sz="quarter" idx="5"/>
          </p:nvPr>
        </p:nvSpPr>
        <p:spPr/>
        <p:txBody>
          <a:bodyPr/>
          <a:lstStyle/>
          <a:p>
            <a:fld id="{4EFCD067-D2EA-4A23-AAD9-F7945663B3C3}" type="slidenum">
              <a:rPr lang="en-GB" smtClean="0"/>
              <a:t>7</a:t>
            </a:fld>
            <a:endParaRPr lang="en-GB"/>
          </a:p>
        </p:txBody>
      </p:sp>
    </p:spTree>
    <p:extLst>
      <p:ext uri="{BB962C8B-B14F-4D97-AF65-F5344CB8AC3E}">
        <p14:creationId xmlns:p14="http://schemas.microsoft.com/office/powerpoint/2010/main" val="536023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DBD27F-A07F-93F5-C360-C492B17331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FCBA18-0FC9-F21B-B979-DF04011939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7B5E3F-002B-A41F-5FF1-EF24058E1683}"/>
              </a:ext>
            </a:extLst>
          </p:cNvPr>
          <p:cNvSpPr>
            <a:spLocks noGrp="1"/>
          </p:cNvSpPr>
          <p:nvPr>
            <p:ph type="body" idx="1"/>
          </p:nvPr>
        </p:nvSpPr>
        <p:spPr/>
        <p:txBody>
          <a:bodyPr/>
          <a:lstStyle/>
          <a:p>
            <a:r>
              <a:rPr lang="en-GB" dirty="0"/>
              <a:t>Prompt student if needs be</a:t>
            </a:r>
          </a:p>
        </p:txBody>
      </p:sp>
      <p:sp>
        <p:nvSpPr>
          <p:cNvPr id="4" name="Slide Number Placeholder 3">
            <a:extLst>
              <a:ext uri="{FF2B5EF4-FFF2-40B4-BE49-F238E27FC236}">
                <a16:creationId xmlns:a16="http://schemas.microsoft.com/office/drawing/2014/main" id="{B48A41BC-F8C4-358D-82A9-7D429F55B109}"/>
              </a:ext>
            </a:extLst>
          </p:cNvPr>
          <p:cNvSpPr>
            <a:spLocks noGrp="1"/>
          </p:cNvSpPr>
          <p:nvPr>
            <p:ph type="sldNum" sz="quarter" idx="5"/>
          </p:nvPr>
        </p:nvSpPr>
        <p:spPr/>
        <p:txBody>
          <a:bodyPr/>
          <a:lstStyle/>
          <a:p>
            <a:fld id="{4EFCD067-D2EA-4A23-AAD9-F7945663B3C3}" type="slidenum">
              <a:rPr lang="en-GB" smtClean="0"/>
              <a:t>8</a:t>
            </a:fld>
            <a:endParaRPr lang="en-GB"/>
          </a:p>
        </p:txBody>
      </p:sp>
    </p:spTree>
    <p:extLst>
      <p:ext uri="{BB962C8B-B14F-4D97-AF65-F5344CB8AC3E}">
        <p14:creationId xmlns:p14="http://schemas.microsoft.com/office/powerpoint/2010/main" val="3713974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B8B98-8059-0A3E-1A2F-5DA913F5BC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D464E9-E13F-60FA-DDD0-C9A70ACBB9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A8B3A4-D97C-417C-A0D5-91183007BED0}"/>
              </a:ext>
            </a:extLst>
          </p:cNvPr>
          <p:cNvSpPr>
            <a:spLocks noGrp="1"/>
          </p:cNvSpPr>
          <p:nvPr>
            <p:ph type="body" idx="1"/>
          </p:nvPr>
        </p:nvSpPr>
        <p:spPr/>
        <p:txBody>
          <a:bodyPr/>
          <a:lstStyle/>
          <a:p>
            <a:r>
              <a:rPr lang="en-GB" dirty="0"/>
              <a:t>Ask to explain think on each one</a:t>
            </a:r>
          </a:p>
        </p:txBody>
      </p:sp>
      <p:sp>
        <p:nvSpPr>
          <p:cNvPr id="4" name="Slide Number Placeholder 3">
            <a:extLst>
              <a:ext uri="{FF2B5EF4-FFF2-40B4-BE49-F238E27FC236}">
                <a16:creationId xmlns:a16="http://schemas.microsoft.com/office/drawing/2014/main" id="{2954D216-07B1-45C4-C3B8-5DA7EF188A7C}"/>
              </a:ext>
            </a:extLst>
          </p:cNvPr>
          <p:cNvSpPr>
            <a:spLocks noGrp="1"/>
          </p:cNvSpPr>
          <p:nvPr>
            <p:ph type="sldNum" sz="quarter" idx="5"/>
          </p:nvPr>
        </p:nvSpPr>
        <p:spPr/>
        <p:txBody>
          <a:bodyPr/>
          <a:lstStyle/>
          <a:p>
            <a:fld id="{4EFCD067-D2EA-4A23-AAD9-F7945663B3C3}" type="slidenum">
              <a:rPr lang="en-GB" smtClean="0"/>
              <a:t>9</a:t>
            </a:fld>
            <a:endParaRPr lang="en-GB"/>
          </a:p>
        </p:txBody>
      </p:sp>
    </p:spTree>
    <p:extLst>
      <p:ext uri="{BB962C8B-B14F-4D97-AF65-F5344CB8AC3E}">
        <p14:creationId xmlns:p14="http://schemas.microsoft.com/office/powerpoint/2010/main" val="3673676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why is the graph this shape?</a:t>
            </a:r>
          </a:p>
        </p:txBody>
      </p:sp>
      <p:sp>
        <p:nvSpPr>
          <p:cNvPr id="4" name="Slide Number Placeholder 3"/>
          <p:cNvSpPr>
            <a:spLocks noGrp="1"/>
          </p:cNvSpPr>
          <p:nvPr>
            <p:ph type="sldNum" sz="quarter" idx="5"/>
          </p:nvPr>
        </p:nvSpPr>
        <p:spPr/>
        <p:txBody>
          <a:bodyPr/>
          <a:lstStyle/>
          <a:p>
            <a:fld id="{4EFCD067-D2EA-4A23-AAD9-F7945663B3C3}" type="slidenum">
              <a:rPr lang="en-GB" smtClean="0"/>
              <a:t>10</a:t>
            </a:fld>
            <a:endParaRPr lang="en-GB"/>
          </a:p>
        </p:txBody>
      </p:sp>
    </p:spTree>
    <p:extLst>
      <p:ext uri="{BB962C8B-B14F-4D97-AF65-F5344CB8AC3E}">
        <p14:creationId xmlns:p14="http://schemas.microsoft.com/office/powerpoint/2010/main" val="13789781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xt Only - White">
    <p:bg>
      <p:bgRef idx="1001">
        <a:schemeClr val="bg1"/>
      </p:bgRef>
    </p:bg>
    <p:spTree>
      <p:nvGrpSpPr>
        <p:cNvPr id="1" name=""/>
        <p:cNvGrpSpPr/>
        <p:nvPr/>
      </p:nvGrpSpPr>
      <p:grpSpPr>
        <a:xfrm>
          <a:off x="0" y="0"/>
          <a:ext cx="0" cy="0"/>
          <a:chOff x="0" y="0"/>
          <a:chExt cx="0" cy="0"/>
        </a:xfrm>
      </p:grpSpPr>
      <p:pic>
        <p:nvPicPr>
          <p:cNvPr id="14" name="Picture 13" descr="Shape&#10;&#10;Description automatically generated">
            <a:extLst>
              <a:ext uri="{FF2B5EF4-FFF2-40B4-BE49-F238E27FC236}">
                <a16:creationId xmlns:a16="http://schemas.microsoft.com/office/drawing/2014/main" id="{322950F0-F837-3643-8F3C-58187D933A4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 name="TextBox 1">
            <a:extLst>
              <a:ext uri="{FF2B5EF4-FFF2-40B4-BE49-F238E27FC236}">
                <a16:creationId xmlns:a16="http://schemas.microsoft.com/office/drawing/2014/main" id="{F8FD82CE-01EC-B1CB-A6FD-FB39AAE27B82}"/>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dirty="0">
              <a:solidFill>
                <a:schemeClr val="bg1"/>
              </a:solidFill>
              <a:latin typeface="Poppins" panose="00000500000000000000" pitchFamily="50" charset="0"/>
              <a:cs typeface="Poppins" panose="00000500000000000000" pitchFamily="50" charset="0"/>
            </a:endParaRPr>
          </a:p>
        </p:txBody>
      </p:sp>
      <p:sp>
        <p:nvSpPr>
          <p:cNvPr id="16" name="Text Placeholder 11">
            <a:extLst>
              <a:ext uri="{FF2B5EF4-FFF2-40B4-BE49-F238E27FC236}">
                <a16:creationId xmlns:a16="http://schemas.microsoft.com/office/drawing/2014/main" id="{7866F1F2-E6A8-97CC-9915-9A8864215B93}"/>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p:txBody>
      </p:sp>
      <p:sp>
        <p:nvSpPr>
          <p:cNvPr id="17" name="Text Placeholder 11">
            <a:extLst>
              <a:ext uri="{FF2B5EF4-FFF2-40B4-BE49-F238E27FC236}">
                <a16:creationId xmlns:a16="http://schemas.microsoft.com/office/drawing/2014/main" id="{769D1CE6-1539-C9FF-428F-50E945C8CFA6}"/>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 as Poppins Regular.</a:t>
            </a:r>
          </a:p>
        </p:txBody>
      </p:sp>
      <p:sp>
        <p:nvSpPr>
          <p:cNvPr id="19" name="Text Placeholder 11">
            <a:extLst>
              <a:ext uri="{FF2B5EF4-FFF2-40B4-BE49-F238E27FC236}">
                <a16:creationId xmlns:a16="http://schemas.microsoft.com/office/drawing/2014/main" id="{56F70F55-5634-E0E4-19BE-00F2336FEF37}"/>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Page Title</a:t>
            </a:r>
          </a:p>
        </p:txBody>
      </p:sp>
      <p:sp>
        <p:nvSpPr>
          <p:cNvPr id="20" name="Text Placeholder 11">
            <a:extLst>
              <a:ext uri="{FF2B5EF4-FFF2-40B4-BE49-F238E27FC236}">
                <a16:creationId xmlns:a16="http://schemas.microsoft.com/office/drawing/2014/main" id="{044AAC2A-4E35-E36E-9115-E0E3D0E313EA}"/>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header</a:t>
            </a:r>
          </a:p>
        </p:txBody>
      </p:sp>
      <p:sp>
        <p:nvSpPr>
          <p:cNvPr id="4" name="Text Placeholder 11">
            <a:extLst>
              <a:ext uri="{FF2B5EF4-FFF2-40B4-BE49-F238E27FC236}">
                <a16:creationId xmlns:a16="http://schemas.microsoft.com/office/drawing/2014/main" id="{14BF4FA5-BC22-05C3-E069-B6D3DBC12083}"/>
              </a:ext>
            </a:extLst>
          </p:cNvPr>
          <p:cNvSpPr>
            <a:spLocks noGrp="1"/>
          </p:cNvSpPr>
          <p:nvPr>
            <p:ph type="body" sz="quarter" idx="15" hasCustomPrompt="1"/>
          </p:nvPr>
        </p:nvSpPr>
        <p:spPr>
          <a:xfrm>
            <a:off x="1001105" y="2668674"/>
            <a:ext cx="9591229" cy="760325"/>
          </a:xfrm>
          <a:prstGeom prst="rect">
            <a:avLst/>
          </a:prstGeom>
        </p:spPr>
        <p:txBody>
          <a:bodyPr>
            <a:noAutofit/>
          </a:bodyPr>
          <a:lstStyle>
            <a:lvl1pPr marL="285750" indent="-285750">
              <a:lnSpc>
                <a:spcPct val="110000"/>
              </a:lnSpc>
              <a:spcBef>
                <a:spcPts val="0"/>
              </a:spcBef>
              <a:spcAft>
                <a:spcPts val="600"/>
              </a:spcAft>
              <a:buFontTx/>
              <a:buBlip>
                <a:blip r:embed="rId3"/>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 as Poppins Regular.</a:t>
            </a:r>
          </a:p>
        </p:txBody>
      </p:sp>
      <p:pic>
        <p:nvPicPr>
          <p:cNvPr id="5" name="Picture 4">
            <a:extLst>
              <a:ext uri="{FF2B5EF4-FFF2-40B4-BE49-F238E27FC236}">
                <a16:creationId xmlns:a16="http://schemas.microsoft.com/office/drawing/2014/main" id="{0B51B024-02F2-5EFA-230E-7EF4CB15844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784175495"/>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le / List - Orange">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2" name="Picture 41" descr="Shape&#10;&#10;Description automatically generated">
            <a:extLst>
              <a:ext uri="{FF2B5EF4-FFF2-40B4-BE49-F238E27FC236}">
                <a16:creationId xmlns:a16="http://schemas.microsoft.com/office/drawing/2014/main" id="{C107E3E2-7CA3-497F-C4E8-4ECE3460E5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57" name="TextBox 56">
            <a:extLst>
              <a:ext uri="{FF2B5EF4-FFF2-40B4-BE49-F238E27FC236}">
                <a16:creationId xmlns:a16="http://schemas.microsoft.com/office/drawing/2014/main" id="{87568DA1-20C9-8598-44C7-76FE257E9D79}"/>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dirty="0">
              <a:solidFill>
                <a:schemeClr val="bg1"/>
              </a:solidFill>
              <a:latin typeface="Poppins" panose="00000500000000000000" pitchFamily="50" charset="0"/>
              <a:cs typeface="Poppins" panose="00000500000000000000" pitchFamily="50" charset="0"/>
            </a:endParaRPr>
          </a:p>
        </p:txBody>
      </p:sp>
      <p:sp>
        <p:nvSpPr>
          <p:cNvPr id="23" name="Text Placeholder 11">
            <a:extLst>
              <a:ext uri="{FF2B5EF4-FFF2-40B4-BE49-F238E27FC236}">
                <a16:creationId xmlns:a16="http://schemas.microsoft.com/office/drawing/2014/main" id="{79B5BDD1-EF18-E4A2-DE79-A8B3B7FCED91}"/>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Page Title</a:t>
            </a:r>
          </a:p>
        </p:txBody>
      </p:sp>
      <p:sp>
        <p:nvSpPr>
          <p:cNvPr id="24" name="Text Placeholder 11">
            <a:extLst>
              <a:ext uri="{FF2B5EF4-FFF2-40B4-BE49-F238E27FC236}">
                <a16:creationId xmlns:a16="http://schemas.microsoft.com/office/drawing/2014/main" id="{A8F030FA-FAE8-B846-F0B1-F69F3B3AB75A}"/>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header</a:t>
            </a:r>
          </a:p>
        </p:txBody>
      </p:sp>
      <p:sp>
        <p:nvSpPr>
          <p:cNvPr id="4" name="Text Placeholder 4">
            <a:extLst>
              <a:ext uri="{FF2B5EF4-FFF2-40B4-BE49-F238E27FC236}">
                <a16:creationId xmlns:a16="http://schemas.microsoft.com/office/drawing/2014/main" id="{269C5B20-B0D8-1392-83E8-B19EE7BA6B29}"/>
              </a:ext>
            </a:extLst>
          </p:cNvPr>
          <p:cNvSpPr>
            <a:spLocks noGrp="1"/>
          </p:cNvSpPr>
          <p:nvPr>
            <p:ph type="body" sz="quarter" idx="27" hasCustomPrompt="1"/>
          </p:nvPr>
        </p:nvSpPr>
        <p:spPr>
          <a:xfrm>
            <a:off x="3286746" y="1562445"/>
            <a:ext cx="7739063" cy="742950"/>
          </a:xfrm>
          <a:prstGeom prst="rect">
            <a:avLst/>
          </a:prstGeom>
          <a:solidFill>
            <a:srgbClr val="FFF0F3"/>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dirty="0">
                <a:solidFill>
                  <a:srgbClr val="060645"/>
                </a:solidFill>
              </a:rPr>
              <a:t>Body copy goes here</a:t>
            </a:r>
          </a:p>
        </p:txBody>
      </p:sp>
      <p:sp>
        <p:nvSpPr>
          <p:cNvPr id="5" name="Text Placeholder 11">
            <a:extLst>
              <a:ext uri="{FF2B5EF4-FFF2-40B4-BE49-F238E27FC236}">
                <a16:creationId xmlns:a16="http://schemas.microsoft.com/office/drawing/2014/main" id="{1450AA39-F87C-B61C-59F0-76575DE5CCFB}"/>
              </a:ext>
            </a:extLst>
          </p:cNvPr>
          <p:cNvSpPr>
            <a:spLocks noGrp="1"/>
          </p:cNvSpPr>
          <p:nvPr>
            <p:ph type="body" sz="quarter" idx="12" hasCustomPrompt="1"/>
          </p:nvPr>
        </p:nvSpPr>
        <p:spPr>
          <a:xfrm>
            <a:off x="887895" y="1562445"/>
            <a:ext cx="2313071" cy="746515"/>
          </a:xfrm>
          <a:prstGeom prst="rect">
            <a:avLst/>
          </a:prstGeom>
          <a:solidFill>
            <a:srgbClr val="FF8A77"/>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a:p>
            <a:pPr lvl="0"/>
            <a:r>
              <a:rPr lang="en-GB" dirty="0"/>
              <a:t>Section title</a:t>
            </a:r>
          </a:p>
        </p:txBody>
      </p:sp>
      <p:sp>
        <p:nvSpPr>
          <p:cNvPr id="6" name="Text Placeholder 4">
            <a:extLst>
              <a:ext uri="{FF2B5EF4-FFF2-40B4-BE49-F238E27FC236}">
                <a16:creationId xmlns:a16="http://schemas.microsoft.com/office/drawing/2014/main" id="{58D84559-6512-8243-0E68-926840CCE5EA}"/>
              </a:ext>
            </a:extLst>
          </p:cNvPr>
          <p:cNvSpPr>
            <a:spLocks noGrp="1"/>
          </p:cNvSpPr>
          <p:nvPr>
            <p:ph type="body" sz="quarter" idx="28" hasCustomPrompt="1"/>
          </p:nvPr>
        </p:nvSpPr>
        <p:spPr>
          <a:xfrm>
            <a:off x="3286746" y="2459335"/>
            <a:ext cx="7739063" cy="742950"/>
          </a:xfrm>
          <a:prstGeom prst="rect">
            <a:avLst/>
          </a:prstGeom>
          <a:solidFill>
            <a:srgbClr val="FFF0F3"/>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dirty="0">
                <a:solidFill>
                  <a:srgbClr val="060645"/>
                </a:solidFill>
              </a:rPr>
              <a:t>Body copy goes here</a:t>
            </a:r>
          </a:p>
        </p:txBody>
      </p:sp>
      <p:sp>
        <p:nvSpPr>
          <p:cNvPr id="16" name="Text Placeholder 11">
            <a:extLst>
              <a:ext uri="{FF2B5EF4-FFF2-40B4-BE49-F238E27FC236}">
                <a16:creationId xmlns:a16="http://schemas.microsoft.com/office/drawing/2014/main" id="{3CA98CFD-BEE6-B7D0-940B-408558AE3B97}"/>
              </a:ext>
            </a:extLst>
          </p:cNvPr>
          <p:cNvSpPr>
            <a:spLocks noGrp="1"/>
          </p:cNvSpPr>
          <p:nvPr>
            <p:ph type="body" sz="quarter" idx="29" hasCustomPrompt="1"/>
          </p:nvPr>
        </p:nvSpPr>
        <p:spPr>
          <a:xfrm>
            <a:off x="887895" y="2459335"/>
            <a:ext cx="2313071" cy="746515"/>
          </a:xfrm>
          <a:prstGeom prst="rect">
            <a:avLst/>
          </a:prstGeom>
          <a:solidFill>
            <a:srgbClr val="FF8A77"/>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a:p>
            <a:pPr lvl="0"/>
            <a:r>
              <a:rPr lang="en-GB" dirty="0"/>
              <a:t>Section title</a:t>
            </a:r>
          </a:p>
        </p:txBody>
      </p:sp>
      <p:sp>
        <p:nvSpPr>
          <p:cNvPr id="19" name="Text Placeholder 4">
            <a:extLst>
              <a:ext uri="{FF2B5EF4-FFF2-40B4-BE49-F238E27FC236}">
                <a16:creationId xmlns:a16="http://schemas.microsoft.com/office/drawing/2014/main" id="{73173B8F-4A38-6A7C-3840-1B6791B615E9}"/>
              </a:ext>
            </a:extLst>
          </p:cNvPr>
          <p:cNvSpPr>
            <a:spLocks noGrp="1"/>
          </p:cNvSpPr>
          <p:nvPr>
            <p:ph type="body" sz="quarter" idx="30" hasCustomPrompt="1"/>
          </p:nvPr>
        </p:nvSpPr>
        <p:spPr>
          <a:xfrm>
            <a:off x="3286746" y="3356225"/>
            <a:ext cx="7739063" cy="742950"/>
          </a:xfrm>
          <a:prstGeom prst="rect">
            <a:avLst/>
          </a:prstGeom>
          <a:solidFill>
            <a:srgbClr val="FFF0F3"/>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dirty="0">
                <a:solidFill>
                  <a:srgbClr val="060645"/>
                </a:solidFill>
              </a:rPr>
              <a:t>Body copy goes here</a:t>
            </a:r>
          </a:p>
        </p:txBody>
      </p:sp>
      <p:sp>
        <p:nvSpPr>
          <p:cNvPr id="20" name="Text Placeholder 11">
            <a:extLst>
              <a:ext uri="{FF2B5EF4-FFF2-40B4-BE49-F238E27FC236}">
                <a16:creationId xmlns:a16="http://schemas.microsoft.com/office/drawing/2014/main" id="{1258A6A1-7C96-27AC-C908-3BA13CCF1F6E}"/>
              </a:ext>
            </a:extLst>
          </p:cNvPr>
          <p:cNvSpPr>
            <a:spLocks noGrp="1"/>
          </p:cNvSpPr>
          <p:nvPr>
            <p:ph type="body" sz="quarter" idx="31" hasCustomPrompt="1"/>
          </p:nvPr>
        </p:nvSpPr>
        <p:spPr>
          <a:xfrm>
            <a:off x="887895" y="3356225"/>
            <a:ext cx="2313071" cy="746515"/>
          </a:xfrm>
          <a:prstGeom prst="rect">
            <a:avLst/>
          </a:prstGeom>
          <a:solidFill>
            <a:srgbClr val="FF8A77"/>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a:p>
            <a:pPr lvl="0"/>
            <a:r>
              <a:rPr lang="en-GB" dirty="0"/>
              <a:t>Section title</a:t>
            </a:r>
          </a:p>
        </p:txBody>
      </p:sp>
      <p:sp>
        <p:nvSpPr>
          <p:cNvPr id="27" name="Text Placeholder 4">
            <a:extLst>
              <a:ext uri="{FF2B5EF4-FFF2-40B4-BE49-F238E27FC236}">
                <a16:creationId xmlns:a16="http://schemas.microsoft.com/office/drawing/2014/main" id="{80D1A29E-8F23-E9BF-AE02-BAA15FD20AA3}"/>
              </a:ext>
            </a:extLst>
          </p:cNvPr>
          <p:cNvSpPr>
            <a:spLocks noGrp="1"/>
          </p:cNvSpPr>
          <p:nvPr>
            <p:ph type="body" sz="quarter" idx="32" hasCustomPrompt="1"/>
          </p:nvPr>
        </p:nvSpPr>
        <p:spPr>
          <a:xfrm>
            <a:off x="3286746" y="4249549"/>
            <a:ext cx="7739063" cy="742950"/>
          </a:xfrm>
          <a:prstGeom prst="rect">
            <a:avLst/>
          </a:prstGeom>
          <a:solidFill>
            <a:srgbClr val="FFF0F3"/>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dirty="0">
                <a:solidFill>
                  <a:srgbClr val="060645"/>
                </a:solidFill>
              </a:rPr>
              <a:t>Body copy goes here</a:t>
            </a:r>
          </a:p>
        </p:txBody>
      </p:sp>
      <p:sp>
        <p:nvSpPr>
          <p:cNvPr id="28" name="Text Placeholder 11">
            <a:extLst>
              <a:ext uri="{FF2B5EF4-FFF2-40B4-BE49-F238E27FC236}">
                <a16:creationId xmlns:a16="http://schemas.microsoft.com/office/drawing/2014/main" id="{DB928D05-8855-2639-E843-A1F7DC27F6EC}"/>
              </a:ext>
            </a:extLst>
          </p:cNvPr>
          <p:cNvSpPr>
            <a:spLocks noGrp="1"/>
          </p:cNvSpPr>
          <p:nvPr>
            <p:ph type="body" sz="quarter" idx="33" hasCustomPrompt="1"/>
          </p:nvPr>
        </p:nvSpPr>
        <p:spPr>
          <a:xfrm>
            <a:off x="887895" y="4249549"/>
            <a:ext cx="2313071" cy="746515"/>
          </a:xfrm>
          <a:prstGeom prst="rect">
            <a:avLst/>
          </a:prstGeom>
          <a:solidFill>
            <a:srgbClr val="FF8A77"/>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a:p>
            <a:pPr lvl="0"/>
            <a:r>
              <a:rPr lang="en-GB" dirty="0"/>
              <a:t>Section title</a:t>
            </a:r>
          </a:p>
        </p:txBody>
      </p:sp>
      <p:pic>
        <p:nvPicPr>
          <p:cNvPr id="2" name="Picture 1">
            <a:extLst>
              <a:ext uri="{FF2B5EF4-FFF2-40B4-BE49-F238E27FC236}">
                <a16:creationId xmlns:a16="http://schemas.microsoft.com/office/drawing/2014/main" id="{5AD93BCC-9ABA-3DB6-4ED6-2BD13246CBC0}"/>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13510069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rts 2 Column">
    <p:bg>
      <p:bgPr>
        <a:solidFill>
          <a:schemeClr val="bg1"/>
        </a:solidFill>
        <a:effectLst/>
      </p:bgPr>
    </p:bg>
    <p:spTree>
      <p:nvGrpSpPr>
        <p:cNvPr id="1" name=""/>
        <p:cNvGrpSpPr/>
        <p:nvPr/>
      </p:nvGrpSpPr>
      <p:grpSpPr>
        <a:xfrm>
          <a:off x="0" y="0"/>
          <a:ext cx="0" cy="0"/>
          <a:chOff x="0" y="0"/>
          <a:chExt cx="0" cy="0"/>
        </a:xfrm>
      </p:grpSpPr>
      <p:pic>
        <p:nvPicPr>
          <p:cNvPr id="33" name="Picture 32" descr="Shape&#10;&#10;Description automatically generated">
            <a:extLst>
              <a:ext uri="{FF2B5EF4-FFF2-40B4-BE49-F238E27FC236}">
                <a16:creationId xmlns:a16="http://schemas.microsoft.com/office/drawing/2014/main" id="{5BD7FBF3-7226-2149-BBD3-09818517326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910" y="0"/>
            <a:ext cx="12197909" cy="1551256"/>
          </a:xfrm>
          <a:prstGeom prst="rect">
            <a:avLst/>
          </a:prstGeom>
        </p:spPr>
      </p:pic>
      <p:sp>
        <p:nvSpPr>
          <p:cNvPr id="30" name="Text Placeholder 11">
            <a:extLst>
              <a:ext uri="{FF2B5EF4-FFF2-40B4-BE49-F238E27FC236}">
                <a16:creationId xmlns:a16="http://schemas.microsoft.com/office/drawing/2014/main" id="{609CABD5-CEF8-7D40-AB55-829D55FD314B}"/>
              </a:ext>
            </a:extLst>
          </p:cNvPr>
          <p:cNvSpPr>
            <a:spLocks noGrp="1"/>
          </p:cNvSpPr>
          <p:nvPr>
            <p:ph type="body" sz="quarter" idx="14" hasCustomPrompt="1"/>
          </p:nvPr>
        </p:nvSpPr>
        <p:spPr>
          <a:xfrm>
            <a:off x="1001105" y="1756180"/>
            <a:ext cx="10179513"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a:t>
            </a:r>
          </a:p>
        </p:txBody>
      </p:sp>
      <p:sp>
        <p:nvSpPr>
          <p:cNvPr id="13" name="TextBox 12">
            <a:extLst>
              <a:ext uri="{FF2B5EF4-FFF2-40B4-BE49-F238E27FC236}">
                <a16:creationId xmlns:a16="http://schemas.microsoft.com/office/drawing/2014/main" id="{9931521C-CAF9-B57E-A59F-40B74F594929}"/>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50" charset="0"/>
                <a:cs typeface="Poppins" panose="00000500000000000000" pitchFamily="50" charset="0"/>
              </a:rPr>
              <a:t>‹#›</a:t>
            </a:fld>
            <a:endParaRPr lang="en-GB" sz="1500" dirty="0">
              <a:solidFill>
                <a:srgbClr val="060645"/>
              </a:solidFill>
              <a:latin typeface="Poppins" panose="00000500000000000000" pitchFamily="50" charset="0"/>
              <a:cs typeface="Poppins" panose="00000500000000000000" pitchFamily="50" charset="0"/>
            </a:endParaRPr>
          </a:p>
        </p:txBody>
      </p:sp>
      <p:sp>
        <p:nvSpPr>
          <p:cNvPr id="9" name="Text Placeholder 11">
            <a:extLst>
              <a:ext uri="{FF2B5EF4-FFF2-40B4-BE49-F238E27FC236}">
                <a16:creationId xmlns:a16="http://schemas.microsoft.com/office/drawing/2014/main" id="{4DAAB76E-1BCE-CA53-ACE8-77F42754E17D}"/>
              </a:ext>
            </a:extLst>
          </p:cNvPr>
          <p:cNvSpPr>
            <a:spLocks noGrp="1"/>
          </p:cNvSpPr>
          <p:nvPr>
            <p:ph type="body" sz="quarter" idx="21" hasCustomPrompt="1"/>
          </p:nvPr>
        </p:nvSpPr>
        <p:spPr>
          <a:xfrm>
            <a:off x="413915" y="326028"/>
            <a:ext cx="10766703" cy="497161"/>
          </a:xfrm>
          <a:prstGeom prst="rect">
            <a:avLst/>
          </a:prstGeom>
        </p:spPr>
        <p:txBody>
          <a:bodyPr>
            <a:noAutofit/>
          </a:bodyPr>
          <a:lstStyle>
            <a:lvl1pPr marL="0" indent="0">
              <a:lnSpc>
                <a:spcPct val="110000"/>
              </a:lnSpc>
              <a:buNone/>
              <a:defRPr sz="3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Page Title</a:t>
            </a:r>
          </a:p>
        </p:txBody>
      </p:sp>
      <p:sp>
        <p:nvSpPr>
          <p:cNvPr id="10" name="Text Placeholder 11">
            <a:extLst>
              <a:ext uri="{FF2B5EF4-FFF2-40B4-BE49-F238E27FC236}">
                <a16:creationId xmlns:a16="http://schemas.microsoft.com/office/drawing/2014/main" id="{FC210018-BF10-8707-6A21-CCCE83C373C4}"/>
              </a:ext>
            </a:extLst>
          </p:cNvPr>
          <p:cNvSpPr>
            <a:spLocks noGrp="1"/>
          </p:cNvSpPr>
          <p:nvPr>
            <p:ph type="body" sz="quarter" idx="22" hasCustomPrompt="1"/>
          </p:nvPr>
        </p:nvSpPr>
        <p:spPr>
          <a:xfrm>
            <a:off x="413915" y="833532"/>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header</a:t>
            </a:r>
          </a:p>
        </p:txBody>
      </p:sp>
    </p:spTree>
    <p:extLst>
      <p:ext uri="{BB962C8B-B14F-4D97-AF65-F5344CB8AC3E}">
        <p14:creationId xmlns:p14="http://schemas.microsoft.com/office/powerpoint/2010/main" val="24439558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s &amp; Copy">
    <p:bg>
      <p:bgPr>
        <a:solidFill>
          <a:schemeClr val="bg1"/>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3025CC09-2BCF-3A4D-87E4-590716EC0718}"/>
              </a:ext>
            </a:extLst>
          </p:cNvPr>
          <p:cNvSpPr>
            <a:spLocks noGrp="1"/>
          </p:cNvSpPr>
          <p:nvPr>
            <p:ph type="body" sz="quarter" idx="18" hasCustomPrompt="1"/>
          </p:nvPr>
        </p:nvSpPr>
        <p:spPr>
          <a:xfrm>
            <a:off x="6493565" y="2856109"/>
            <a:ext cx="4687053" cy="3221029"/>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Duis </a:t>
            </a:r>
            <a:r>
              <a:rPr lang="en-GB" dirty="0" err="1"/>
              <a:t>aute</a:t>
            </a:r>
            <a:r>
              <a:rPr lang="en-GB" dirty="0"/>
              <a:t> </a:t>
            </a:r>
            <a:r>
              <a:rPr lang="en-GB" dirty="0" err="1"/>
              <a:t>irure</a:t>
            </a:r>
            <a:r>
              <a:rPr lang="en-GB" dirty="0"/>
              <a:t> </a:t>
            </a:r>
            <a:r>
              <a:rPr lang="en-GB" dirty="0" err="1"/>
              <a:t>dolor</a:t>
            </a:r>
            <a:r>
              <a:rPr lang="en-GB" dirty="0"/>
              <a:t> in </a:t>
            </a:r>
            <a:r>
              <a:rPr lang="en-GB" dirty="0" err="1"/>
              <a:t>aliquip</a:t>
            </a:r>
            <a:r>
              <a:rPr lang="en-GB" dirty="0"/>
              <a:t> ex </a:t>
            </a:r>
            <a:r>
              <a:rPr lang="en-GB" dirty="0" err="1"/>
              <a:t>ea</a:t>
            </a:r>
            <a:r>
              <a:rPr lang="en-GB" dirty="0"/>
              <a:t> </a:t>
            </a:r>
            <a:r>
              <a:rPr lang="en-GB" dirty="0" err="1"/>
              <a:t>commodo</a:t>
            </a:r>
            <a:r>
              <a:rPr lang="en-GB" dirty="0"/>
              <a:t> consequat. Duis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dolore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sunt in culpa qui </a:t>
            </a:r>
            <a:r>
              <a:rPr lang="en-GB" dirty="0" err="1"/>
              <a:t>officia</a:t>
            </a:r>
            <a:r>
              <a:rPr lang="en-GB" dirty="0"/>
              <a:t> </a:t>
            </a:r>
            <a:r>
              <a:rPr lang="en-GB" dirty="0" err="1"/>
              <a:t>deserunt</a:t>
            </a:r>
            <a:r>
              <a:rPr lang="en-GB" dirty="0"/>
              <a:t> </a:t>
            </a:r>
            <a:r>
              <a:rPr lang="en-GB" dirty="0" err="1"/>
              <a:t>mollit</a:t>
            </a:r>
            <a:r>
              <a:rPr lang="en-GB" dirty="0"/>
              <a:t> </a:t>
            </a:r>
            <a:r>
              <a:rPr lang="en-GB" dirty="0" err="1"/>
              <a:t>anim</a:t>
            </a:r>
            <a:r>
              <a:rPr lang="en-GB" dirty="0"/>
              <a:t> id </a:t>
            </a:r>
            <a:r>
              <a:rPr lang="en-GB" dirty="0" err="1"/>
              <a:t>est</a:t>
            </a:r>
            <a:r>
              <a:rPr lang="en-GB" dirty="0"/>
              <a:t> </a:t>
            </a:r>
            <a:r>
              <a:rPr lang="en-GB" dirty="0" err="1"/>
              <a:t>laborum</a:t>
            </a:r>
            <a:r>
              <a:rPr lang="en-GB" dirty="0"/>
              <a:t>.</a:t>
            </a:r>
          </a:p>
        </p:txBody>
      </p:sp>
      <p:pic>
        <p:nvPicPr>
          <p:cNvPr id="11" name="Picture 10" descr="Shape&#10;&#10;Description automatically generated">
            <a:extLst>
              <a:ext uri="{FF2B5EF4-FFF2-40B4-BE49-F238E27FC236}">
                <a16:creationId xmlns:a16="http://schemas.microsoft.com/office/drawing/2014/main" id="{0CDFCC4E-7800-CD8E-7918-FDBF10EDE74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910" y="0"/>
            <a:ext cx="12197909" cy="1551256"/>
          </a:xfrm>
          <a:prstGeom prst="rect">
            <a:avLst/>
          </a:prstGeom>
        </p:spPr>
      </p:pic>
      <p:sp>
        <p:nvSpPr>
          <p:cNvPr id="17" name="Text Placeholder 11">
            <a:extLst>
              <a:ext uri="{FF2B5EF4-FFF2-40B4-BE49-F238E27FC236}">
                <a16:creationId xmlns:a16="http://schemas.microsoft.com/office/drawing/2014/main" id="{7161B3BB-13A6-8F07-69F3-28C1C681F2FF}"/>
              </a:ext>
            </a:extLst>
          </p:cNvPr>
          <p:cNvSpPr>
            <a:spLocks noGrp="1"/>
          </p:cNvSpPr>
          <p:nvPr>
            <p:ph type="body" sz="quarter" idx="14" hasCustomPrompt="1"/>
          </p:nvPr>
        </p:nvSpPr>
        <p:spPr>
          <a:xfrm>
            <a:off x="1001105" y="1756180"/>
            <a:ext cx="10179513"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a:t>
            </a:r>
          </a:p>
        </p:txBody>
      </p:sp>
      <p:sp>
        <p:nvSpPr>
          <p:cNvPr id="16" name="TextBox 15">
            <a:extLst>
              <a:ext uri="{FF2B5EF4-FFF2-40B4-BE49-F238E27FC236}">
                <a16:creationId xmlns:a16="http://schemas.microsoft.com/office/drawing/2014/main" id="{475C6AF3-6B1E-0375-7D2A-5FD1C92321F7}"/>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50" charset="0"/>
                <a:cs typeface="Poppins" panose="00000500000000000000" pitchFamily="50" charset="0"/>
              </a:rPr>
              <a:t>‹#›</a:t>
            </a:fld>
            <a:endParaRPr lang="en-GB" sz="1500" dirty="0">
              <a:solidFill>
                <a:srgbClr val="060645"/>
              </a:solidFill>
              <a:latin typeface="Poppins" panose="00000500000000000000" pitchFamily="50" charset="0"/>
              <a:cs typeface="Poppins" panose="00000500000000000000" pitchFamily="50" charset="0"/>
            </a:endParaRPr>
          </a:p>
        </p:txBody>
      </p:sp>
      <p:sp>
        <p:nvSpPr>
          <p:cNvPr id="2" name="Text Placeholder 11">
            <a:extLst>
              <a:ext uri="{FF2B5EF4-FFF2-40B4-BE49-F238E27FC236}">
                <a16:creationId xmlns:a16="http://schemas.microsoft.com/office/drawing/2014/main" id="{A1FEAA9C-D9C5-C7E7-E834-0245869B2C7F}"/>
              </a:ext>
            </a:extLst>
          </p:cNvPr>
          <p:cNvSpPr>
            <a:spLocks noGrp="1"/>
          </p:cNvSpPr>
          <p:nvPr>
            <p:ph type="body" sz="quarter" idx="21" hasCustomPrompt="1"/>
          </p:nvPr>
        </p:nvSpPr>
        <p:spPr>
          <a:xfrm>
            <a:off x="413915" y="326028"/>
            <a:ext cx="10766703" cy="497161"/>
          </a:xfrm>
          <a:prstGeom prst="rect">
            <a:avLst/>
          </a:prstGeom>
        </p:spPr>
        <p:txBody>
          <a:bodyPr>
            <a:noAutofit/>
          </a:bodyPr>
          <a:lstStyle>
            <a:lvl1pPr marL="0" indent="0">
              <a:lnSpc>
                <a:spcPct val="110000"/>
              </a:lnSpc>
              <a:buNone/>
              <a:defRPr sz="3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Page Title</a:t>
            </a:r>
          </a:p>
        </p:txBody>
      </p:sp>
      <p:sp>
        <p:nvSpPr>
          <p:cNvPr id="3" name="Text Placeholder 11">
            <a:extLst>
              <a:ext uri="{FF2B5EF4-FFF2-40B4-BE49-F238E27FC236}">
                <a16:creationId xmlns:a16="http://schemas.microsoft.com/office/drawing/2014/main" id="{AA7150EB-D92B-C450-9558-0D39CD35C849}"/>
              </a:ext>
            </a:extLst>
          </p:cNvPr>
          <p:cNvSpPr>
            <a:spLocks noGrp="1"/>
          </p:cNvSpPr>
          <p:nvPr>
            <p:ph type="body" sz="quarter" idx="22" hasCustomPrompt="1"/>
          </p:nvPr>
        </p:nvSpPr>
        <p:spPr>
          <a:xfrm>
            <a:off x="413915" y="833532"/>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header</a:t>
            </a:r>
          </a:p>
        </p:txBody>
      </p:sp>
    </p:spTree>
    <p:extLst>
      <p:ext uri="{BB962C8B-B14F-4D97-AF65-F5344CB8AC3E}">
        <p14:creationId xmlns:p14="http://schemas.microsoft.com/office/powerpoint/2010/main" val="4736268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e Chart &amp; Copy - White">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ound Single Corner of Rectangle 6">
            <a:extLst>
              <a:ext uri="{FF2B5EF4-FFF2-40B4-BE49-F238E27FC236}">
                <a16:creationId xmlns:a16="http://schemas.microsoft.com/office/drawing/2014/main" id="{CDACC711-C51A-FB4F-8AD7-5F9DB35F71F3}"/>
              </a:ext>
            </a:extLst>
          </p:cNvPr>
          <p:cNvSpPr/>
          <p:nvPr userDrawn="1"/>
        </p:nvSpPr>
        <p:spPr>
          <a:xfrm flipV="1">
            <a:off x="6096000" y="0"/>
            <a:ext cx="6096000" cy="6858000"/>
          </a:xfrm>
          <a:prstGeom prst="round1Rect">
            <a:avLst>
              <a:gd name="adj" fmla="val 20797"/>
            </a:avLst>
          </a:prstGeom>
          <a:solidFill>
            <a:srgbClr val="060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spcBef>
                <a:spcPts val="0"/>
              </a:spcBef>
              <a:spcAft>
                <a:spcPts val="600"/>
              </a:spcAft>
            </a:pPr>
            <a:endParaRPr lang="en-US"/>
          </a:p>
        </p:txBody>
      </p:sp>
      <p:sp>
        <p:nvSpPr>
          <p:cNvPr id="16" name="Text Placeholder 11">
            <a:extLst>
              <a:ext uri="{FF2B5EF4-FFF2-40B4-BE49-F238E27FC236}">
                <a16:creationId xmlns:a16="http://schemas.microsoft.com/office/drawing/2014/main" id="{481C071C-5A64-4146-A308-DE2C7FB11B85}"/>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p:txBody>
      </p:sp>
      <p:sp>
        <p:nvSpPr>
          <p:cNvPr id="17" name="Text Placeholder 11">
            <a:extLst>
              <a:ext uri="{FF2B5EF4-FFF2-40B4-BE49-F238E27FC236}">
                <a16:creationId xmlns:a16="http://schemas.microsoft.com/office/drawing/2014/main" id="{460542D6-22F5-6141-8C6F-6937620487FD}"/>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a:t>
            </a:r>
          </a:p>
        </p:txBody>
      </p:sp>
      <p:sp>
        <p:nvSpPr>
          <p:cNvPr id="22" name="TextBox 21">
            <a:extLst>
              <a:ext uri="{FF2B5EF4-FFF2-40B4-BE49-F238E27FC236}">
                <a16:creationId xmlns:a16="http://schemas.microsoft.com/office/drawing/2014/main" id="{EAD9D407-A97D-E17E-DBFA-25ABF15C9A31}"/>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50" charset="0"/>
                <a:cs typeface="Poppins" panose="00000500000000000000" pitchFamily="50" charset="0"/>
              </a:rPr>
              <a:t>‹#›</a:t>
            </a:fld>
            <a:endParaRPr lang="en-GB" sz="1500" dirty="0">
              <a:solidFill>
                <a:srgbClr val="060645"/>
              </a:solidFill>
              <a:latin typeface="Poppins" panose="00000500000000000000" pitchFamily="50" charset="0"/>
              <a:cs typeface="Poppins" panose="00000500000000000000" pitchFamily="50" charset="0"/>
            </a:endParaRPr>
          </a:p>
        </p:txBody>
      </p:sp>
      <p:sp>
        <p:nvSpPr>
          <p:cNvPr id="12" name="Text Placeholder 11">
            <a:extLst>
              <a:ext uri="{FF2B5EF4-FFF2-40B4-BE49-F238E27FC236}">
                <a16:creationId xmlns:a16="http://schemas.microsoft.com/office/drawing/2014/main" id="{DEF331A0-8630-D550-918D-B67681D6E481}"/>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Page Title</a:t>
            </a:r>
          </a:p>
        </p:txBody>
      </p:sp>
      <p:sp>
        <p:nvSpPr>
          <p:cNvPr id="13" name="Text Placeholder 11">
            <a:extLst>
              <a:ext uri="{FF2B5EF4-FFF2-40B4-BE49-F238E27FC236}">
                <a16:creationId xmlns:a16="http://schemas.microsoft.com/office/drawing/2014/main" id="{2E1D5FB1-6523-35BC-D888-0047E262787E}"/>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header</a:t>
            </a:r>
          </a:p>
        </p:txBody>
      </p:sp>
      <p:sp>
        <p:nvSpPr>
          <p:cNvPr id="3" name="Text Placeholder 11">
            <a:extLst>
              <a:ext uri="{FF2B5EF4-FFF2-40B4-BE49-F238E27FC236}">
                <a16:creationId xmlns:a16="http://schemas.microsoft.com/office/drawing/2014/main" id="{FBA357D1-B85B-5E43-48BE-75FF66F9019B}"/>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3"/>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a:t>
            </a:r>
          </a:p>
        </p:txBody>
      </p:sp>
      <p:pic>
        <p:nvPicPr>
          <p:cNvPr id="4" name="Picture 3">
            <a:extLst>
              <a:ext uri="{FF2B5EF4-FFF2-40B4-BE49-F238E27FC236}">
                <a16:creationId xmlns:a16="http://schemas.microsoft.com/office/drawing/2014/main" id="{AE34CE98-E3B1-6061-EDE1-1BE86846C71A}"/>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14601436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e Chart &amp; Copy - Blue">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3" name="Picture 22" descr="Background pattern&#10;&#10;Description automatically generated">
            <a:extLst>
              <a:ext uri="{FF2B5EF4-FFF2-40B4-BE49-F238E27FC236}">
                <a16:creationId xmlns:a16="http://schemas.microsoft.com/office/drawing/2014/main" id="{C4C01CCF-0DB7-F246-ABF2-EC18516A0FBD}"/>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7" name="Round Single Corner of Rectangle 6">
            <a:extLst>
              <a:ext uri="{FF2B5EF4-FFF2-40B4-BE49-F238E27FC236}">
                <a16:creationId xmlns:a16="http://schemas.microsoft.com/office/drawing/2014/main" id="{CDACC711-C51A-FB4F-8AD7-5F9DB35F71F3}"/>
              </a:ext>
            </a:extLst>
          </p:cNvPr>
          <p:cNvSpPr/>
          <p:nvPr userDrawn="1"/>
        </p:nvSpPr>
        <p:spPr>
          <a:xfrm flipV="1">
            <a:off x="6096000" y="0"/>
            <a:ext cx="6096000" cy="6858000"/>
          </a:xfrm>
          <a:prstGeom prst="round1Rect">
            <a:avLst>
              <a:gd name="adj" fmla="val 20797"/>
            </a:avLst>
          </a:prstGeom>
          <a:solidFill>
            <a:srgbClr val="060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spcBef>
                <a:spcPts val="0"/>
              </a:spcBef>
              <a:spcAft>
                <a:spcPts val="600"/>
              </a:spcAft>
            </a:pPr>
            <a:endParaRPr lang="en-US"/>
          </a:p>
        </p:txBody>
      </p:sp>
      <p:sp>
        <p:nvSpPr>
          <p:cNvPr id="16" name="Text Placeholder 11">
            <a:extLst>
              <a:ext uri="{FF2B5EF4-FFF2-40B4-BE49-F238E27FC236}">
                <a16:creationId xmlns:a16="http://schemas.microsoft.com/office/drawing/2014/main" id="{481C071C-5A64-4146-A308-DE2C7FB11B85}"/>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p:txBody>
      </p:sp>
      <p:sp>
        <p:nvSpPr>
          <p:cNvPr id="17" name="Text Placeholder 11">
            <a:extLst>
              <a:ext uri="{FF2B5EF4-FFF2-40B4-BE49-F238E27FC236}">
                <a16:creationId xmlns:a16="http://schemas.microsoft.com/office/drawing/2014/main" id="{460542D6-22F5-6141-8C6F-6937620487FD}"/>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a:t>
            </a:r>
          </a:p>
        </p:txBody>
      </p:sp>
      <p:sp>
        <p:nvSpPr>
          <p:cNvPr id="22" name="TextBox 21">
            <a:extLst>
              <a:ext uri="{FF2B5EF4-FFF2-40B4-BE49-F238E27FC236}">
                <a16:creationId xmlns:a16="http://schemas.microsoft.com/office/drawing/2014/main" id="{EAD9D407-A97D-E17E-DBFA-25ABF15C9A31}"/>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50" charset="0"/>
                <a:cs typeface="Poppins" panose="00000500000000000000" pitchFamily="50" charset="0"/>
              </a:rPr>
              <a:t>‹#›</a:t>
            </a:fld>
            <a:endParaRPr lang="en-GB" sz="1500" dirty="0">
              <a:solidFill>
                <a:srgbClr val="060645"/>
              </a:solidFill>
              <a:latin typeface="Poppins" panose="00000500000000000000" pitchFamily="50" charset="0"/>
              <a:cs typeface="Poppins" panose="00000500000000000000" pitchFamily="50" charset="0"/>
            </a:endParaRPr>
          </a:p>
        </p:txBody>
      </p:sp>
      <p:sp>
        <p:nvSpPr>
          <p:cNvPr id="12" name="Text Placeholder 11">
            <a:extLst>
              <a:ext uri="{FF2B5EF4-FFF2-40B4-BE49-F238E27FC236}">
                <a16:creationId xmlns:a16="http://schemas.microsoft.com/office/drawing/2014/main" id="{DEF331A0-8630-D550-918D-B67681D6E481}"/>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Page Title</a:t>
            </a:r>
          </a:p>
        </p:txBody>
      </p:sp>
      <p:sp>
        <p:nvSpPr>
          <p:cNvPr id="13" name="Text Placeholder 11">
            <a:extLst>
              <a:ext uri="{FF2B5EF4-FFF2-40B4-BE49-F238E27FC236}">
                <a16:creationId xmlns:a16="http://schemas.microsoft.com/office/drawing/2014/main" id="{2E1D5FB1-6523-35BC-D888-0047E262787E}"/>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header</a:t>
            </a:r>
          </a:p>
        </p:txBody>
      </p:sp>
      <p:sp>
        <p:nvSpPr>
          <p:cNvPr id="3" name="Text Placeholder 11">
            <a:extLst>
              <a:ext uri="{FF2B5EF4-FFF2-40B4-BE49-F238E27FC236}">
                <a16:creationId xmlns:a16="http://schemas.microsoft.com/office/drawing/2014/main" id="{93273484-F508-2B81-CCEE-DC47E2E8AA65}"/>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a:t>
            </a:r>
          </a:p>
        </p:txBody>
      </p:sp>
      <p:pic>
        <p:nvPicPr>
          <p:cNvPr id="4" name="Picture 3">
            <a:extLst>
              <a:ext uri="{FF2B5EF4-FFF2-40B4-BE49-F238E27FC236}">
                <a16:creationId xmlns:a16="http://schemas.microsoft.com/office/drawing/2014/main" id="{5C790601-4580-5ADA-F52F-147800921BDD}"/>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40042691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e Chart &amp; Copy - Green">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F2C2B24-B59D-4045-B95F-60BA9A016951}"/>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15" name="Round Single Corner of Rectangle 6">
            <a:extLst>
              <a:ext uri="{FF2B5EF4-FFF2-40B4-BE49-F238E27FC236}">
                <a16:creationId xmlns:a16="http://schemas.microsoft.com/office/drawing/2014/main" id="{52BFE576-A66B-7FC2-2AF8-D9E087E5F717}"/>
              </a:ext>
            </a:extLst>
          </p:cNvPr>
          <p:cNvSpPr/>
          <p:nvPr userDrawn="1"/>
        </p:nvSpPr>
        <p:spPr>
          <a:xfrm flipV="1">
            <a:off x="6096000" y="0"/>
            <a:ext cx="6096000" cy="6858000"/>
          </a:xfrm>
          <a:prstGeom prst="round1Rect">
            <a:avLst>
              <a:gd name="adj" fmla="val 20797"/>
            </a:avLst>
          </a:prstGeom>
          <a:solidFill>
            <a:srgbClr val="060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spcBef>
                <a:spcPts val="0"/>
              </a:spcBef>
              <a:spcAft>
                <a:spcPts val="600"/>
              </a:spcAft>
            </a:pPr>
            <a:endParaRPr lang="en-US"/>
          </a:p>
        </p:txBody>
      </p:sp>
      <p:sp>
        <p:nvSpPr>
          <p:cNvPr id="28" name="Text Placeholder 11">
            <a:extLst>
              <a:ext uri="{FF2B5EF4-FFF2-40B4-BE49-F238E27FC236}">
                <a16:creationId xmlns:a16="http://schemas.microsoft.com/office/drawing/2014/main" id="{D86881BD-54AC-7487-0941-5BB9151601CA}"/>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p:txBody>
      </p:sp>
      <p:sp>
        <p:nvSpPr>
          <p:cNvPr id="29" name="Text Placeholder 11">
            <a:extLst>
              <a:ext uri="{FF2B5EF4-FFF2-40B4-BE49-F238E27FC236}">
                <a16:creationId xmlns:a16="http://schemas.microsoft.com/office/drawing/2014/main" id="{4D97A87F-8E6A-F78D-2518-1700657A7FBA}"/>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a:t>
            </a:r>
          </a:p>
        </p:txBody>
      </p:sp>
      <p:sp>
        <p:nvSpPr>
          <p:cNvPr id="33" name="TextBox 32">
            <a:extLst>
              <a:ext uri="{FF2B5EF4-FFF2-40B4-BE49-F238E27FC236}">
                <a16:creationId xmlns:a16="http://schemas.microsoft.com/office/drawing/2014/main" id="{02B87BCE-4110-4945-8965-86EF471BD5CF}"/>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50" charset="0"/>
                <a:cs typeface="Poppins" panose="00000500000000000000" pitchFamily="50" charset="0"/>
              </a:rPr>
              <a:t>‹#›</a:t>
            </a:fld>
            <a:endParaRPr lang="en-GB" sz="1500" dirty="0">
              <a:solidFill>
                <a:srgbClr val="060645"/>
              </a:solidFill>
              <a:latin typeface="Poppins" panose="00000500000000000000" pitchFamily="50" charset="0"/>
              <a:cs typeface="Poppins" panose="00000500000000000000" pitchFamily="50" charset="0"/>
            </a:endParaRPr>
          </a:p>
        </p:txBody>
      </p:sp>
      <p:sp>
        <p:nvSpPr>
          <p:cNvPr id="12" name="Text Placeholder 11">
            <a:extLst>
              <a:ext uri="{FF2B5EF4-FFF2-40B4-BE49-F238E27FC236}">
                <a16:creationId xmlns:a16="http://schemas.microsoft.com/office/drawing/2014/main" id="{45EC8079-8BCF-9E9A-455F-1A5CAC815545}"/>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Page Title</a:t>
            </a:r>
          </a:p>
        </p:txBody>
      </p:sp>
      <p:sp>
        <p:nvSpPr>
          <p:cNvPr id="13" name="Text Placeholder 11">
            <a:extLst>
              <a:ext uri="{FF2B5EF4-FFF2-40B4-BE49-F238E27FC236}">
                <a16:creationId xmlns:a16="http://schemas.microsoft.com/office/drawing/2014/main" id="{FE5E9D17-411D-CACE-6EE7-57DAEF36B315}"/>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header</a:t>
            </a:r>
          </a:p>
        </p:txBody>
      </p:sp>
      <p:sp>
        <p:nvSpPr>
          <p:cNvPr id="3" name="Text Placeholder 11">
            <a:extLst>
              <a:ext uri="{FF2B5EF4-FFF2-40B4-BE49-F238E27FC236}">
                <a16:creationId xmlns:a16="http://schemas.microsoft.com/office/drawing/2014/main" id="{618EF7DC-1E5C-B9D3-A788-F0B8F2A68CC1}"/>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a:t>
            </a:r>
          </a:p>
        </p:txBody>
      </p:sp>
      <p:pic>
        <p:nvPicPr>
          <p:cNvPr id="4" name="Picture 3">
            <a:extLst>
              <a:ext uri="{FF2B5EF4-FFF2-40B4-BE49-F238E27FC236}">
                <a16:creationId xmlns:a16="http://schemas.microsoft.com/office/drawing/2014/main" id="{BB586181-7C71-E362-374D-D81E521D3DF6}"/>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17399338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e Chart &amp; Copy - Purple">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770BCA8-BFE1-BD4C-8A2B-F873ACAEF214}"/>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38895" r="11053"/>
          <a:stretch/>
        </p:blipFill>
        <p:spPr>
          <a:xfrm>
            <a:off x="0" y="0"/>
            <a:ext cx="6096000" cy="6858000"/>
          </a:xfrm>
          <a:prstGeom prst="rect">
            <a:avLst/>
          </a:prstGeom>
        </p:spPr>
      </p:pic>
      <p:sp>
        <p:nvSpPr>
          <p:cNvPr id="14" name="Round Single Corner of Rectangle 6">
            <a:extLst>
              <a:ext uri="{FF2B5EF4-FFF2-40B4-BE49-F238E27FC236}">
                <a16:creationId xmlns:a16="http://schemas.microsoft.com/office/drawing/2014/main" id="{5EE03332-6A33-A4DC-1B53-C8E0ED83CF34}"/>
              </a:ext>
            </a:extLst>
          </p:cNvPr>
          <p:cNvSpPr/>
          <p:nvPr userDrawn="1"/>
        </p:nvSpPr>
        <p:spPr>
          <a:xfrm flipV="1">
            <a:off x="6096000" y="0"/>
            <a:ext cx="6096000" cy="6858000"/>
          </a:xfrm>
          <a:prstGeom prst="round1Rect">
            <a:avLst>
              <a:gd name="adj" fmla="val 20797"/>
            </a:avLst>
          </a:prstGeom>
          <a:solidFill>
            <a:srgbClr val="060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spcBef>
                <a:spcPts val="0"/>
              </a:spcBef>
              <a:spcAft>
                <a:spcPts val="600"/>
              </a:spcAft>
            </a:pPr>
            <a:endParaRPr lang="en-US"/>
          </a:p>
        </p:txBody>
      </p:sp>
      <p:sp>
        <p:nvSpPr>
          <p:cNvPr id="28" name="Text Placeholder 11">
            <a:extLst>
              <a:ext uri="{FF2B5EF4-FFF2-40B4-BE49-F238E27FC236}">
                <a16:creationId xmlns:a16="http://schemas.microsoft.com/office/drawing/2014/main" id="{92594254-34B5-3D2F-8C9E-B4CF5619E4EB}"/>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p:txBody>
      </p:sp>
      <p:sp>
        <p:nvSpPr>
          <p:cNvPr id="29" name="Text Placeholder 11">
            <a:extLst>
              <a:ext uri="{FF2B5EF4-FFF2-40B4-BE49-F238E27FC236}">
                <a16:creationId xmlns:a16="http://schemas.microsoft.com/office/drawing/2014/main" id="{61CFF534-4266-FB7E-ECB3-915EBA7E4778}"/>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a:t>
            </a:r>
          </a:p>
        </p:txBody>
      </p:sp>
      <p:sp>
        <p:nvSpPr>
          <p:cNvPr id="33" name="TextBox 32">
            <a:extLst>
              <a:ext uri="{FF2B5EF4-FFF2-40B4-BE49-F238E27FC236}">
                <a16:creationId xmlns:a16="http://schemas.microsoft.com/office/drawing/2014/main" id="{8C870DDD-0474-0E67-8EE1-F6A7B942272B}"/>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50" charset="0"/>
                <a:cs typeface="Poppins" panose="00000500000000000000" pitchFamily="50" charset="0"/>
              </a:rPr>
              <a:t>‹#›</a:t>
            </a:fld>
            <a:endParaRPr lang="en-GB" sz="1500" dirty="0">
              <a:solidFill>
                <a:srgbClr val="060645"/>
              </a:solidFill>
              <a:latin typeface="Poppins" panose="00000500000000000000" pitchFamily="50" charset="0"/>
              <a:cs typeface="Poppins" panose="00000500000000000000" pitchFamily="50" charset="0"/>
            </a:endParaRPr>
          </a:p>
        </p:txBody>
      </p:sp>
      <p:sp>
        <p:nvSpPr>
          <p:cNvPr id="12" name="Text Placeholder 11">
            <a:extLst>
              <a:ext uri="{FF2B5EF4-FFF2-40B4-BE49-F238E27FC236}">
                <a16:creationId xmlns:a16="http://schemas.microsoft.com/office/drawing/2014/main" id="{AE9ED43E-DEDD-8388-30B6-DA88176A2417}"/>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Page Title</a:t>
            </a:r>
          </a:p>
        </p:txBody>
      </p:sp>
      <p:sp>
        <p:nvSpPr>
          <p:cNvPr id="13" name="Text Placeholder 11">
            <a:extLst>
              <a:ext uri="{FF2B5EF4-FFF2-40B4-BE49-F238E27FC236}">
                <a16:creationId xmlns:a16="http://schemas.microsoft.com/office/drawing/2014/main" id="{C195E836-04B5-EA96-187B-20C706FCC954}"/>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header</a:t>
            </a:r>
          </a:p>
        </p:txBody>
      </p:sp>
      <p:sp>
        <p:nvSpPr>
          <p:cNvPr id="3" name="Text Placeholder 11">
            <a:extLst>
              <a:ext uri="{FF2B5EF4-FFF2-40B4-BE49-F238E27FC236}">
                <a16:creationId xmlns:a16="http://schemas.microsoft.com/office/drawing/2014/main" id="{AABAC910-D562-B43B-D4A6-4369B25191CE}"/>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a:t>
            </a:r>
          </a:p>
        </p:txBody>
      </p:sp>
      <p:pic>
        <p:nvPicPr>
          <p:cNvPr id="4" name="Picture 3">
            <a:extLst>
              <a:ext uri="{FF2B5EF4-FFF2-40B4-BE49-F238E27FC236}">
                <a16:creationId xmlns:a16="http://schemas.microsoft.com/office/drawing/2014/main" id="{8A8F8D57-D7F0-C0BA-B1AB-FA27880A45B9}"/>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17069197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e Chart &amp; Copy - Yellow">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B697FB0-A487-634A-AFFC-B0FA0F107723}"/>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15" name="Round Single Corner of Rectangle 6">
            <a:extLst>
              <a:ext uri="{FF2B5EF4-FFF2-40B4-BE49-F238E27FC236}">
                <a16:creationId xmlns:a16="http://schemas.microsoft.com/office/drawing/2014/main" id="{F81D5E62-54E8-91C1-B1DC-3631E16FFAEC}"/>
              </a:ext>
            </a:extLst>
          </p:cNvPr>
          <p:cNvSpPr/>
          <p:nvPr userDrawn="1"/>
        </p:nvSpPr>
        <p:spPr>
          <a:xfrm flipV="1">
            <a:off x="6096000" y="0"/>
            <a:ext cx="6096000" cy="6858000"/>
          </a:xfrm>
          <a:prstGeom prst="round1Rect">
            <a:avLst>
              <a:gd name="adj" fmla="val 20797"/>
            </a:avLst>
          </a:prstGeom>
          <a:solidFill>
            <a:srgbClr val="060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spcBef>
                <a:spcPts val="0"/>
              </a:spcBef>
              <a:spcAft>
                <a:spcPts val="600"/>
              </a:spcAft>
            </a:pPr>
            <a:endParaRPr lang="en-US"/>
          </a:p>
        </p:txBody>
      </p:sp>
      <p:sp>
        <p:nvSpPr>
          <p:cNvPr id="28" name="Text Placeholder 11">
            <a:extLst>
              <a:ext uri="{FF2B5EF4-FFF2-40B4-BE49-F238E27FC236}">
                <a16:creationId xmlns:a16="http://schemas.microsoft.com/office/drawing/2014/main" id="{0AD0970C-6421-A42E-0F95-DCB033DB9EB2}"/>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p:txBody>
      </p:sp>
      <p:sp>
        <p:nvSpPr>
          <p:cNvPr id="29" name="Text Placeholder 11">
            <a:extLst>
              <a:ext uri="{FF2B5EF4-FFF2-40B4-BE49-F238E27FC236}">
                <a16:creationId xmlns:a16="http://schemas.microsoft.com/office/drawing/2014/main" id="{66478310-0DF0-9183-8E4A-BBB12EE20402}"/>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a:t>
            </a:r>
          </a:p>
        </p:txBody>
      </p:sp>
      <p:sp>
        <p:nvSpPr>
          <p:cNvPr id="33" name="TextBox 32">
            <a:extLst>
              <a:ext uri="{FF2B5EF4-FFF2-40B4-BE49-F238E27FC236}">
                <a16:creationId xmlns:a16="http://schemas.microsoft.com/office/drawing/2014/main" id="{05CD6409-287B-3038-1114-7628DCD1F307}"/>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50" charset="0"/>
                <a:cs typeface="Poppins" panose="00000500000000000000" pitchFamily="50" charset="0"/>
              </a:rPr>
              <a:t>‹#›</a:t>
            </a:fld>
            <a:endParaRPr lang="en-GB" sz="1500" dirty="0">
              <a:solidFill>
                <a:srgbClr val="060645"/>
              </a:solidFill>
              <a:latin typeface="Poppins" panose="00000500000000000000" pitchFamily="50" charset="0"/>
              <a:cs typeface="Poppins" panose="00000500000000000000" pitchFamily="50" charset="0"/>
            </a:endParaRPr>
          </a:p>
        </p:txBody>
      </p:sp>
      <p:sp>
        <p:nvSpPr>
          <p:cNvPr id="12" name="Text Placeholder 11">
            <a:extLst>
              <a:ext uri="{FF2B5EF4-FFF2-40B4-BE49-F238E27FC236}">
                <a16:creationId xmlns:a16="http://schemas.microsoft.com/office/drawing/2014/main" id="{67A0FF1C-9422-2209-7C7A-E0A2D747B0D6}"/>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Page Title</a:t>
            </a:r>
          </a:p>
        </p:txBody>
      </p:sp>
      <p:sp>
        <p:nvSpPr>
          <p:cNvPr id="13" name="Text Placeholder 11">
            <a:extLst>
              <a:ext uri="{FF2B5EF4-FFF2-40B4-BE49-F238E27FC236}">
                <a16:creationId xmlns:a16="http://schemas.microsoft.com/office/drawing/2014/main" id="{8F9F0D77-12CE-8ADC-96D3-AC1745EFF62B}"/>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header</a:t>
            </a:r>
          </a:p>
        </p:txBody>
      </p:sp>
      <p:sp>
        <p:nvSpPr>
          <p:cNvPr id="3" name="Text Placeholder 11">
            <a:extLst>
              <a:ext uri="{FF2B5EF4-FFF2-40B4-BE49-F238E27FC236}">
                <a16:creationId xmlns:a16="http://schemas.microsoft.com/office/drawing/2014/main" id="{1B19F31F-971E-506B-20EB-7212F8B76305}"/>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a:t>
            </a:r>
          </a:p>
        </p:txBody>
      </p:sp>
      <p:pic>
        <p:nvPicPr>
          <p:cNvPr id="4" name="Picture 3">
            <a:extLst>
              <a:ext uri="{FF2B5EF4-FFF2-40B4-BE49-F238E27FC236}">
                <a16:creationId xmlns:a16="http://schemas.microsoft.com/office/drawing/2014/main" id="{C75E0C39-A58A-88F5-7763-881132BDF9A5}"/>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22931886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e Chart &amp; Copy - Blue Light Mode">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3" name="Picture 22" descr="Background pattern&#10;&#10;Description automatically generated">
            <a:extLst>
              <a:ext uri="{FF2B5EF4-FFF2-40B4-BE49-F238E27FC236}">
                <a16:creationId xmlns:a16="http://schemas.microsoft.com/office/drawing/2014/main" id="{C4C01CCF-0DB7-F246-ABF2-EC18516A0FBD}"/>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7" name="Round Single Corner of Rectangle 6">
            <a:extLst>
              <a:ext uri="{FF2B5EF4-FFF2-40B4-BE49-F238E27FC236}">
                <a16:creationId xmlns:a16="http://schemas.microsoft.com/office/drawing/2014/main" id="{CDACC711-C51A-FB4F-8AD7-5F9DB35F71F3}"/>
              </a:ext>
            </a:extLst>
          </p:cNvPr>
          <p:cNvSpPr/>
          <p:nvPr userDrawn="1"/>
        </p:nvSpPr>
        <p:spPr>
          <a:xfrm flipV="1">
            <a:off x="6096000" y="0"/>
            <a:ext cx="6096000" cy="6858000"/>
          </a:xfrm>
          <a:prstGeom prst="round1Rect">
            <a:avLst>
              <a:gd name="adj" fmla="val 20797"/>
            </a:avLst>
          </a:prstGeom>
          <a:solidFill>
            <a:srgbClr val="AED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spcAft>
                <a:spcPts val="600"/>
              </a:spcAft>
            </a:pPr>
            <a:endParaRPr lang="en-US"/>
          </a:p>
        </p:txBody>
      </p:sp>
      <p:sp>
        <p:nvSpPr>
          <p:cNvPr id="31" name="Text Placeholder 11">
            <a:extLst>
              <a:ext uri="{FF2B5EF4-FFF2-40B4-BE49-F238E27FC236}">
                <a16:creationId xmlns:a16="http://schemas.microsoft.com/office/drawing/2014/main" id="{441112C6-9F31-50D1-7D73-6298CB7F2E81}"/>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p:txBody>
      </p:sp>
      <p:sp>
        <p:nvSpPr>
          <p:cNvPr id="32" name="Text Placeholder 11">
            <a:extLst>
              <a:ext uri="{FF2B5EF4-FFF2-40B4-BE49-F238E27FC236}">
                <a16:creationId xmlns:a16="http://schemas.microsoft.com/office/drawing/2014/main" id="{C32AB5CB-C8A8-C7B0-84CC-CEA164037036}"/>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a:t>
            </a:r>
          </a:p>
        </p:txBody>
      </p:sp>
      <p:sp>
        <p:nvSpPr>
          <p:cNvPr id="14" name="TextBox 13">
            <a:extLst>
              <a:ext uri="{FF2B5EF4-FFF2-40B4-BE49-F238E27FC236}">
                <a16:creationId xmlns:a16="http://schemas.microsoft.com/office/drawing/2014/main" id="{F8F44462-549C-8EC7-19AB-A506B51C3E6A}"/>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50" charset="0"/>
                <a:cs typeface="Poppins" panose="00000500000000000000" pitchFamily="50" charset="0"/>
              </a:rPr>
              <a:t>‹#›</a:t>
            </a:fld>
            <a:endParaRPr lang="en-GB" sz="1500" dirty="0">
              <a:solidFill>
                <a:srgbClr val="060645"/>
              </a:solidFill>
              <a:latin typeface="Poppins" panose="00000500000000000000" pitchFamily="50" charset="0"/>
              <a:cs typeface="Poppins" panose="00000500000000000000" pitchFamily="50" charset="0"/>
            </a:endParaRPr>
          </a:p>
        </p:txBody>
      </p:sp>
      <p:sp>
        <p:nvSpPr>
          <p:cNvPr id="15" name="Text Placeholder 11">
            <a:extLst>
              <a:ext uri="{FF2B5EF4-FFF2-40B4-BE49-F238E27FC236}">
                <a16:creationId xmlns:a16="http://schemas.microsoft.com/office/drawing/2014/main" id="{EB2C4ECE-5A58-924D-D8E6-C4AE68AD8C78}"/>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Page Title</a:t>
            </a:r>
          </a:p>
        </p:txBody>
      </p:sp>
      <p:sp>
        <p:nvSpPr>
          <p:cNvPr id="16" name="Text Placeholder 11">
            <a:extLst>
              <a:ext uri="{FF2B5EF4-FFF2-40B4-BE49-F238E27FC236}">
                <a16:creationId xmlns:a16="http://schemas.microsoft.com/office/drawing/2014/main" id="{DDC83B33-527D-290B-B1B2-1DEADA31AE05}"/>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header</a:t>
            </a:r>
          </a:p>
        </p:txBody>
      </p:sp>
      <p:sp>
        <p:nvSpPr>
          <p:cNvPr id="3" name="Text Placeholder 11">
            <a:extLst>
              <a:ext uri="{FF2B5EF4-FFF2-40B4-BE49-F238E27FC236}">
                <a16:creationId xmlns:a16="http://schemas.microsoft.com/office/drawing/2014/main" id="{5C71BB06-BC2B-503D-C100-C1D7CF6061BD}"/>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a:t>
            </a:r>
          </a:p>
        </p:txBody>
      </p:sp>
      <p:pic>
        <p:nvPicPr>
          <p:cNvPr id="4" name="Picture 3">
            <a:extLst>
              <a:ext uri="{FF2B5EF4-FFF2-40B4-BE49-F238E27FC236}">
                <a16:creationId xmlns:a16="http://schemas.microsoft.com/office/drawing/2014/main" id="{CC59290A-21C8-252A-8F81-5329E41ECF3B}"/>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26182940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e Chart &amp; Copy - Green Light Mode">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647B443-B36F-0143-9A72-596E9458A3DA}"/>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7" name="Round Single Corner of Rectangle 6">
            <a:extLst>
              <a:ext uri="{FF2B5EF4-FFF2-40B4-BE49-F238E27FC236}">
                <a16:creationId xmlns:a16="http://schemas.microsoft.com/office/drawing/2014/main" id="{CDACC711-C51A-FB4F-8AD7-5F9DB35F71F3}"/>
              </a:ext>
            </a:extLst>
          </p:cNvPr>
          <p:cNvSpPr/>
          <p:nvPr userDrawn="1"/>
        </p:nvSpPr>
        <p:spPr>
          <a:xfrm flipV="1">
            <a:off x="6096000" y="0"/>
            <a:ext cx="6096000" cy="6858000"/>
          </a:xfrm>
          <a:prstGeom prst="round1Rect">
            <a:avLst>
              <a:gd name="adj" fmla="val 20797"/>
            </a:avLst>
          </a:prstGeom>
          <a:solidFill>
            <a:srgbClr val="D1F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2" name="Text Placeholder 11">
            <a:extLst>
              <a:ext uri="{FF2B5EF4-FFF2-40B4-BE49-F238E27FC236}">
                <a16:creationId xmlns:a16="http://schemas.microsoft.com/office/drawing/2014/main" id="{F66FAE19-7B52-BB59-E57B-29D522C6BDE9}"/>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p:txBody>
      </p:sp>
      <p:sp>
        <p:nvSpPr>
          <p:cNvPr id="33" name="Text Placeholder 11">
            <a:extLst>
              <a:ext uri="{FF2B5EF4-FFF2-40B4-BE49-F238E27FC236}">
                <a16:creationId xmlns:a16="http://schemas.microsoft.com/office/drawing/2014/main" id="{F77B454A-E504-0EE7-A8CA-E5D9EEC2F495}"/>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a:t>
            </a:r>
          </a:p>
        </p:txBody>
      </p:sp>
      <p:sp>
        <p:nvSpPr>
          <p:cNvPr id="37" name="TextBox 36">
            <a:extLst>
              <a:ext uri="{FF2B5EF4-FFF2-40B4-BE49-F238E27FC236}">
                <a16:creationId xmlns:a16="http://schemas.microsoft.com/office/drawing/2014/main" id="{C4228A78-C513-C604-6CB6-28BAE7604C73}"/>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50" charset="0"/>
                <a:cs typeface="Poppins" panose="00000500000000000000" pitchFamily="50" charset="0"/>
              </a:rPr>
              <a:t>‹#›</a:t>
            </a:fld>
            <a:endParaRPr lang="en-GB" sz="1500" dirty="0">
              <a:solidFill>
                <a:srgbClr val="060645"/>
              </a:solidFill>
              <a:latin typeface="Poppins" panose="00000500000000000000" pitchFamily="50" charset="0"/>
              <a:cs typeface="Poppins" panose="00000500000000000000" pitchFamily="50" charset="0"/>
            </a:endParaRPr>
          </a:p>
        </p:txBody>
      </p:sp>
      <p:sp>
        <p:nvSpPr>
          <p:cNvPr id="12" name="Text Placeholder 11">
            <a:extLst>
              <a:ext uri="{FF2B5EF4-FFF2-40B4-BE49-F238E27FC236}">
                <a16:creationId xmlns:a16="http://schemas.microsoft.com/office/drawing/2014/main" id="{21EAD907-96B1-968B-D6C2-A05E0A48B049}"/>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Page Title</a:t>
            </a:r>
          </a:p>
        </p:txBody>
      </p:sp>
      <p:sp>
        <p:nvSpPr>
          <p:cNvPr id="13" name="Text Placeholder 11">
            <a:extLst>
              <a:ext uri="{FF2B5EF4-FFF2-40B4-BE49-F238E27FC236}">
                <a16:creationId xmlns:a16="http://schemas.microsoft.com/office/drawing/2014/main" id="{DA310DCE-936B-7A91-931F-F8940F242D38}"/>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header</a:t>
            </a:r>
          </a:p>
        </p:txBody>
      </p:sp>
      <p:sp>
        <p:nvSpPr>
          <p:cNvPr id="3" name="Text Placeholder 11">
            <a:extLst>
              <a:ext uri="{FF2B5EF4-FFF2-40B4-BE49-F238E27FC236}">
                <a16:creationId xmlns:a16="http://schemas.microsoft.com/office/drawing/2014/main" id="{4C03919D-ED94-85DD-1324-53A7CAE381DD}"/>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a:t>
            </a:r>
          </a:p>
        </p:txBody>
      </p:sp>
      <p:pic>
        <p:nvPicPr>
          <p:cNvPr id="4" name="Picture 3">
            <a:extLst>
              <a:ext uri="{FF2B5EF4-FFF2-40B4-BE49-F238E27FC236}">
                <a16:creationId xmlns:a16="http://schemas.microsoft.com/office/drawing/2014/main" id="{CACB3074-1854-E7EC-F48F-3A436A9ECE77}"/>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15007786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Only - Blue">
    <p:bg>
      <p:bgPr>
        <a:blipFill dpi="0" rotWithShape="1">
          <a:blip r:embed="rId2" cstate="hqprint">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4" name="Picture 13" descr="Shape&#10;&#10;Description automatically generated">
            <a:extLst>
              <a:ext uri="{FF2B5EF4-FFF2-40B4-BE49-F238E27FC236}">
                <a16:creationId xmlns:a16="http://schemas.microsoft.com/office/drawing/2014/main" id="{322950F0-F837-3643-8F3C-58187D933A49}"/>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 name="TextBox 1">
            <a:extLst>
              <a:ext uri="{FF2B5EF4-FFF2-40B4-BE49-F238E27FC236}">
                <a16:creationId xmlns:a16="http://schemas.microsoft.com/office/drawing/2014/main" id="{F8FD82CE-01EC-B1CB-A6FD-FB39AAE27B82}"/>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dirty="0">
              <a:solidFill>
                <a:schemeClr val="bg1"/>
              </a:solidFill>
              <a:latin typeface="Poppins" panose="00000500000000000000" pitchFamily="50" charset="0"/>
              <a:cs typeface="Poppins" panose="00000500000000000000" pitchFamily="50" charset="0"/>
            </a:endParaRPr>
          </a:p>
        </p:txBody>
      </p:sp>
      <p:sp>
        <p:nvSpPr>
          <p:cNvPr id="16" name="Text Placeholder 11">
            <a:extLst>
              <a:ext uri="{FF2B5EF4-FFF2-40B4-BE49-F238E27FC236}">
                <a16:creationId xmlns:a16="http://schemas.microsoft.com/office/drawing/2014/main" id="{7866F1F2-E6A8-97CC-9915-9A8864215B93}"/>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p:txBody>
      </p:sp>
      <p:sp>
        <p:nvSpPr>
          <p:cNvPr id="17" name="Text Placeholder 11">
            <a:extLst>
              <a:ext uri="{FF2B5EF4-FFF2-40B4-BE49-F238E27FC236}">
                <a16:creationId xmlns:a16="http://schemas.microsoft.com/office/drawing/2014/main" id="{769D1CE6-1539-C9FF-428F-50E945C8CFA6}"/>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 as Poppins Regular.</a:t>
            </a:r>
          </a:p>
        </p:txBody>
      </p:sp>
      <p:sp>
        <p:nvSpPr>
          <p:cNvPr id="19" name="Text Placeholder 11">
            <a:extLst>
              <a:ext uri="{FF2B5EF4-FFF2-40B4-BE49-F238E27FC236}">
                <a16:creationId xmlns:a16="http://schemas.microsoft.com/office/drawing/2014/main" id="{56F70F55-5634-E0E4-19BE-00F2336FEF37}"/>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Page Title</a:t>
            </a:r>
          </a:p>
        </p:txBody>
      </p:sp>
      <p:sp>
        <p:nvSpPr>
          <p:cNvPr id="20" name="Text Placeholder 11">
            <a:extLst>
              <a:ext uri="{FF2B5EF4-FFF2-40B4-BE49-F238E27FC236}">
                <a16:creationId xmlns:a16="http://schemas.microsoft.com/office/drawing/2014/main" id="{044AAC2A-4E35-E36E-9115-E0E3D0E313EA}"/>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header</a:t>
            </a:r>
          </a:p>
        </p:txBody>
      </p:sp>
      <p:sp>
        <p:nvSpPr>
          <p:cNvPr id="4" name="Text Placeholder 11">
            <a:extLst>
              <a:ext uri="{FF2B5EF4-FFF2-40B4-BE49-F238E27FC236}">
                <a16:creationId xmlns:a16="http://schemas.microsoft.com/office/drawing/2014/main" id="{272494EA-133C-010F-7F32-98A8422E0656}"/>
              </a:ext>
            </a:extLst>
          </p:cNvPr>
          <p:cNvSpPr>
            <a:spLocks noGrp="1"/>
          </p:cNvSpPr>
          <p:nvPr>
            <p:ph type="body" sz="quarter" idx="15" hasCustomPrompt="1"/>
          </p:nvPr>
        </p:nvSpPr>
        <p:spPr>
          <a:xfrm>
            <a:off x="1001105" y="2668674"/>
            <a:ext cx="9591229" cy="760325"/>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 as Poppins Regular.</a:t>
            </a:r>
          </a:p>
        </p:txBody>
      </p:sp>
      <p:pic>
        <p:nvPicPr>
          <p:cNvPr id="5" name="Picture 4">
            <a:extLst>
              <a:ext uri="{FF2B5EF4-FFF2-40B4-BE49-F238E27FC236}">
                <a16:creationId xmlns:a16="http://schemas.microsoft.com/office/drawing/2014/main" id="{5A176635-0D9A-318C-7E7A-70539D9E69F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53315074"/>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e Chart &amp; Copy - Pink Light Mode">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647B443-B36F-0143-9A72-596E9458A3DA}"/>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38895" r="11053"/>
          <a:stretch/>
        </p:blipFill>
        <p:spPr>
          <a:xfrm>
            <a:off x="0" y="0"/>
            <a:ext cx="6096000" cy="6858000"/>
          </a:xfrm>
          <a:prstGeom prst="rect">
            <a:avLst/>
          </a:prstGeom>
        </p:spPr>
      </p:pic>
      <p:sp>
        <p:nvSpPr>
          <p:cNvPr id="7" name="Round Single Corner of Rectangle 6">
            <a:extLst>
              <a:ext uri="{FF2B5EF4-FFF2-40B4-BE49-F238E27FC236}">
                <a16:creationId xmlns:a16="http://schemas.microsoft.com/office/drawing/2014/main" id="{CDACC711-C51A-FB4F-8AD7-5F9DB35F71F3}"/>
              </a:ext>
            </a:extLst>
          </p:cNvPr>
          <p:cNvSpPr/>
          <p:nvPr userDrawn="1"/>
        </p:nvSpPr>
        <p:spPr>
          <a:xfrm flipV="1">
            <a:off x="6096000" y="0"/>
            <a:ext cx="6096000" cy="6858000"/>
          </a:xfrm>
          <a:prstGeom prst="round1Rect">
            <a:avLst>
              <a:gd name="adj" fmla="val 20797"/>
            </a:avLst>
          </a:prstGeom>
          <a:solidFill>
            <a:srgbClr val="FFE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5" name="Text Placeholder 11">
            <a:extLst>
              <a:ext uri="{FF2B5EF4-FFF2-40B4-BE49-F238E27FC236}">
                <a16:creationId xmlns:a16="http://schemas.microsoft.com/office/drawing/2014/main" id="{02A26A26-C4B5-4D8E-73A4-981818756D94}"/>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p:txBody>
      </p:sp>
      <p:sp>
        <p:nvSpPr>
          <p:cNvPr id="26" name="Text Placeholder 11">
            <a:extLst>
              <a:ext uri="{FF2B5EF4-FFF2-40B4-BE49-F238E27FC236}">
                <a16:creationId xmlns:a16="http://schemas.microsoft.com/office/drawing/2014/main" id="{F8328C9E-9DA1-DF63-59C8-5F540DB4BB7E}"/>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a:t>
            </a:r>
          </a:p>
        </p:txBody>
      </p:sp>
      <p:sp>
        <p:nvSpPr>
          <p:cNvPr id="32" name="TextBox 31">
            <a:extLst>
              <a:ext uri="{FF2B5EF4-FFF2-40B4-BE49-F238E27FC236}">
                <a16:creationId xmlns:a16="http://schemas.microsoft.com/office/drawing/2014/main" id="{4E1A6B9E-E779-E0D7-BC86-EA660E984003}"/>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50" charset="0"/>
                <a:cs typeface="Poppins" panose="00000500000000000000" pitchFamily="50" charset="0"/>
              </a:rPr>
              <a:t>‹#›</a:t>
            </a:fld>
            <a:endParaRPr lang="en-GB" sz="1500" dirty="0">
              <a:solidFill>
                <a:srgbClr val="060645"/>
              </a:solidFill>
              <a:latin typeface="Poppins" panose="00000500000000000000" pitchFamily="50" charset="0"/>
              <a:cs typeface="Poppins" panose="00000500000000000000" pitchFamily="50" charset="0"/>
            </a:endParaRPr>
          </a:p>
        </p:txBody>
      </p:sp>
      <p:sp>
        <p:nvSpPr>
          <p:cNvPr id="12" name="Text Placeholder 11">
            <a:extLst>
              <a:ext uri="{FF2B5EF4-FFF2-40B4-BE49-F238E27FC236}">
                <a16:creationId xmlns:a16="http://schemas.microsoft.com/office/drawing/2014/main" id="{F46F34F4-9E99-01A0-2C06-1C0C5E776290}"/>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Page Title</a:t>
            </a:r>
          </a:p>
        </p:txBody>
      </p:sp>
      <p:sp>
        <p:nvSpPr>
          <p:cNvPr id="13" name="Text Placeholder 11">
            <a:extLst>
              <a:ext uri="{FF2B5EF4-FFF2-40B4-BE49-F238E27FC236}">
                <a16:creationId xmlns:a16="http://schemas.microsoft.com/office/drawing/2014/main" id="{77341710-98F6-F41B-8C50-352203DF2B2A}"/>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header</a:t>
            </a:r>
          </a:p>
        </p:txBody>
      </p:sp>
      <p:sp>
        <p:nvSpPr>
          <p:cNvPr id="3" name="Text Placeholder 11">
            <a:extLst>
              <a:ext uri="{FF2B5EF4-FFF2-40B4-BE49-F238E27FC236}">
                <a16:creationId xmlns:a16="http://schemas.microsoft.com/office/drawing/2014/main" id="{BC1EA7DC-B02A-FE29-687A-390579C75F8C}"/>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a:t>
            </a:r>
          </a:p>
        </p:txBody>
      </p:sp>
      <p:pic>
        <p:nvPicPr>
          <p:cNvPr id="4" name="Picture 3">
            <a:extLst>
              <a:ext uri="{FF2B5EF4-FFF2-40B4-BE49-F238E27FC236}">
                <a16:creationId xmlns:a16="http://schemas.microsoft.com/office/drawing/2014/main" id="{DB69A77A-2865-2800-84A5-23627231AA45}"/>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28465792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e Chart &amp; Copy - Yellow Light Mode">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647B443-B36F-0143-9A72-596E9458A3DA}"/>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7" name="Round Single Corner of Rectangle 6">
            <a:extLst>
              <a:ext uri="{FF2B5EF4-FFF2-40B4-BE49-F238E27FC236}">
                <a16:creationId xmlns:a16="http://schemas.microsoft.com/office/drawing/2014/main" id="{CDACC711-C51A-FB4F-8AD7-5F9DB35F71F3}"/>
              </a:ext>
            </a:extLst>
          </p:cNvPr>
          <p:cNvSpPr/>
          <p:nvPr userDrawn="1"/>
        </p:nvSpPr>
        <p:spPr>
          <a:xfrm flipV="1">
            <a:off x="6096000" y="0"/>
            <a:ext cx="6096000" cy="6858000"/>
          </a:xfrm>
          <a:prstGeom prst="round1Rect">
            <a:avLst>
              <a:gd name="adj" fmla="val 20797"/>
            </a:avLst>
          </a:prstGeom>
          <a:solidFill>
            <a:srgbClr val="FFFE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5" name="Text Placeholder 11">
            <a:extLst>
              <a:ext uri="{FF2B5EF4-FFF2-40B4-BE49-F238E27FC236}">
                <a16:creationId xmlns:a16="http://schemas.microsoft.com/office/drawing/2014/main" id="{AE055DE8-0C87-1B8E-B033-C6AACEF7E883}"/>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p:txBody>
      </p:sp>
      <p:sp>
        <p:nvSpPr>
          <p:cNvPr id="26" name="Text Placeholder 11">
            <a:extLst>
              <a:ext uri="{FF2B5EF4-FFF2-40B4-BE49-F238E27FC236}">
                <a16:creationId xmlns:a16="http://schemas.microsoft.com/office/drawing/2014/main" id="{A7B175B1-4990-DB78-B09A-5CABDC6E0946}"/>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a:t>
            </a:r>
          </a:p>
        </p:txBody>
      </p:sp>
      <p:sp>
        <p:nvSpPr>
          <p:cNvPr id="32" name="TextBox 31">
            <a:extLst>
              <a:ext uri="{FF2B5EF4-FFF2-40B4-BE49-F238E27FC236}">
                <a16:creationId xmlns:a16="http://schemas.microsoft.com/office/drawing/2014/main" id="{D5C357FA-846B-A0EC-644D-8C00E0D073E6}"/>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50" charset="0"/>
                <a:cs typeface="Poppins" panose="00000500000000000000" pitchFamily="50" charset="0"/>
              </a:rPr>
              <a:t>‹#›</a:t>
            </a:fld>
            <a:endParaRPr lang="en-GB" sz="1500" dirty="0">
              <a:solidFill>
                <a:srgbClr val="060645"/>
              </a:solidFill>
              <a:latin typeface="Poppins" panose="00000500000000000000" pitchFamily="50" charset="0"/>
              <a:cs typeface="Poppins" panose="00000500000000000000" pitchFamily="50" charset="0"/>
            </a:endParaRPr>
          </a:p>
        </p:txBody>
      </p:sp>
      <p:sp>
        <p:nvSpPr>
          <p:cNvPr id="12" name="Text Placeholder 11">
            <a:extLst>
              <a:ext uri="{FF2B5EF4-FFF2-40B4-BE49-F238E27FC236}">
                <a16:creationId xmlns:a16="http://schemas.microsoft.com/office/drawing/2014/main" id="{091828A5-E0F9-F12F-D6E9-03BB177B08C8}"/>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Page Title</a:t>
            </a:r>
          </a:p>
        </p:txBody>
      </p:sp>
      <p:sp>
        <p:nvSpPr>
          <p:cNvPr id="13" name="Text Placeholder 11">
            <a:extLst>
              <a:ext uri="{FF2B5EF4-FFF2-40B4-BE49-F238E27FC236}">
                <a16:creationId xmlns:a16="http://schemas.microsoft.com/office/drawing/2014/main" id="{19CF92BA-CA8F-0DC8-7240-3FE5CDE3317F}"/>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header</a:t>
            </a:r>
          </a:p>
        </p:txBody>
      </p:sp>
      <p:sp>
        <p:nvSpPr>
          <p:cNvPr id="3" name="Text Placeholder 11">
            <a:extLst>
              <a:ext uri="{FF2B5EF4-FFF2-40B4-BE49-F238E27FC236}">
                <a16:creationId xmlns:a16="http://schemas.microsoft.com/office/drawing/2014/main" id="{0FC3A49A-8F27-4ABD-3E82-D19FBB8B20B8}"/>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a:t>
            </a:r>
          </a:p>
        </p:txBody>
      </p:sp>
      <p:pic>
        <p:nvPicPr>
          <p:cNvPr id="4" name="Picture 3">
            <a:extLst>
              <a:ext uri="{FF2B5EF4-FFF2-40B4-BE49-F238E27FC236}">
                <a16:creationId xmlns:a16="http://schemas.microsoft.com/office/drawing/2014/main" id="{06AF88F0-EB3C-10FF-135B-7E354D928A24}"/>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41057024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amp; Media - Blue">
    <p:bg>
      <p:bgPr>
        <a:blipFill dpi="0" rotWithShape="1">
          <a:blip r:embed="rId2">
            <a:alphaModFix amt="80000"/>
            <a:lum/>
          </a:blip>
          <a:srcRect/>
          <a:stretch>
            <a:fillRect/>
          </a:stretch>
        </a:blipFill>
        <a:effectLst/>
      </p:bgPr>
    </p:bg>
    <p:spTree>
      <p:nvGrpSpPr>
        <p:cNvPr id="1" name=""/>
        <p:cNvGrpSpPr/>
        <p:nvPr/>
      </p:nvGrpSpPr>
      <p:grpSpPr>
        <a:xfrm>
          <a:off x="0" y="0"/>
          <a:ext cx="0" cy="0"/>
          <a:chOff x="0" y="0"/>
          <a:chExt cx="0" cy="0"/>
        </a:xfrm>
      </p:grpSpPr>
      <p:pic>
        <p:nvPicPr>
          <p:cNvPr id="12" name="Picture 11" descr="Shape&#10;&#10;Description automatically generated">
            <a:extLst>
              <a:ext uri="{FF2B5EF4-FFF2-40B4-BE49-F238E27FC236}">
                <a16:creationId xmlns:a16="http://schemas.microsoft.com/office/drawing/2014/main" id="{07E50EC8-E5C7-AD40-90E5-430C56B16F7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14" name="Text Placeholder 11">
            <a:extLst>
              <a:ext uri="{FF2B5EF4-FFF2-40B4-BE49-F238E27FC236}">
                <a16:creationId xmlns:a16="http://schemas.microsoft.com/office/drawing/2014/main" id="{9A20ABB2-4946-8543-8051-832C526BDE70}"/>
              </a:ext>
            </a:extLst>
          </p:cNvPr>
          <p:cNvSpPr>
            <a:spLocks noGrp="1"/>
          </p:cNvSpPr>
          <p:nvPr>
            <p:ph type="body" sz="quarter" idx="12" hasCustomPrompt="1"/>
          </p:nvPr>
        </p:nvSpPr>
        <p:spPr>
          <a:xfrm>
            <a:off x="1001105"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p:txBody>
      </p:sp>
      <p:sp>
        <p:nvSpPr>
          <p:cNvPr id="15" name="Text Placeholder 11">
            <a:extLst>
              <a:ext uri="{FF2B5EF4-FFF2-40B4-BE49-F238E27FC236}">
                <a16:creationId xmlns:a16="http://schemas.microsoft.com/office/drawing/2014/main" id="{05F2301F-306F-F745-8E98-23873CA63381}"/>
              </a:ext>
            </a:extLst>
          </p:cNvPr>
          <p:cNvSpPr>
            <a:spLocks noGrp="1"/>
          </p:cNvSpPr>
          <p:nvPr>
            <p:ph type="body" sz="quarter" idx="14" hasCustomPrompt="1"/>
          </p:nvPr>
        </p:nvSpPr>
        <p:spPr>
          <a:xfrm>
            <a:off x="1001105"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a:t>
            </a:r>
          </a:p>
        </p:txBody>
      </p:sp>
      <p:sp>
        <p:nvSpPr>
          <p:cNvPr id="17" name="Text Placeholder 11">
            <a:extLst>
              <a:ext uri="{FF2B5EF4-FFF2-40B4-BE49-F238E27FC236}">
                <a16:creationId xmlns:a16="http://schemas.microsoft.com/office/drawing/2014/main" id="{C560DF7B-AF74-3B4B-9618-C8D97385E9C0}"/>
              </a:ext>
            </a:extLst>
          </p:cNvPr>
          <p:cNvSpPr>
            <a:spLocks noGrp="1"/>
          </p:cNvSpPr>
          <p:nvPr>
            <p:ph type="body" sz="quarter" idx="19" hasCustomPrompt="1"/>
          </p:nvPr>
        </p:nvSpPr>
        <p:spPr>
          <a:xfrm>
            <a:off x="6288724"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p:txBody>
      </p:sp>
      <p:sp>
        <p:nvSpPr>
          <p:cNvPr id="18" name="Text Placeholder 11">
            <a:extLst>
              <a:ext uri="{FF2B5EF4-FFF2-40B4-BE49-F238E27FC236}">
                <a16:creationId xmlns:a16="http://schemas.microsoft.com/office/drawing/2014/main" id="{116DB742-7748-6B47-8825-E1F742F7A393}"/>
              </a:ext>
            </a:extLst>
          </p:cNvPr>
          <p:cNvSpPr>
            <a:spLocks noGrp="1"/>
          </p:cNvSpPr>
          <p:nvPr>
            <p:ph type="body" sz="quarter" idx="20" hasCustomPrompt="1"/>
          </p:nvPr>
        </p:nvSpPr>
        <p:spPr>
          <a:xfrm>
            <a:off x="6288724"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a:t>
            </a:r>
          </a:p>
        </p:txBody>
      </p:sp>
      <p:sp>
        <p:nvSpPr>
          <p:cNvPr id="19" name="Text Placeholder 11">
            <a:extLst>
              <a:ext uri="{FF2B5EF4-FFF2-40B4-BE49-F238E27FC236}">
                <a16:creationId xmlns:a16="http://schemas.microsoft.com/office/drawing/2014/main" id="{4D9318EE-FBC8-5864-3CD0-AE0098E538F7}"/>
              </a:ext>
            </a:extLst>
          </p:cNvPr>
          <p:cNvSpPr>
            <a:spLocks noGrp="1"/>
          </p:cNvSpPr>
          <p:nvPr>
            <p:ph type="body" sz="quarter" idx="21" hasCustomPrompt="1"/>
          </p:nvPr>
        </p:nvSpPr>
        <p:spPr>
          <a:xfrm>
            <a:off x="413915" y="404664"/>
            <a:ext cx="10797426"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Page Title</a:t>
            </a:r>
          </a:p>
        </p:txBody>
      </p:sp>
      <p:sp>
        <p:nvSpPr>
          <p:cNvPr id="20" name="Text Placeholder 11">
            <a:extLst>
              <a:ext uri="{FF2B5EF4-FFF2-40B4-BE49-F238E27FC236}">
                <a16:creationId xmlns:a16="http://schemas.microsoft.com/office/drawing/2014/main" id="{E84F7B52-8D5A-AF1A-29EE-E205DB0920A2}"/>
              </a:ext>
            </a:extLst>
          </p:cNvPr>
          <p:cNvSpPr>
            <a:spLocks noGrp="1"/>
          </p:cNvSpPr>
          <p:nvPr>
            <p:ph type="body" sz="quarter" idx="22" hasCustomPrompt="1"/>
          </p:nvPr>
        </p:nvSpPr>
        <p:spPr>
          <a:xfrm>
            <a:off x="413915" y="912168"/>
            <a:ext cx="10797426"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header</a:t>
            </a:r>
          </a:p>
        </p:txBody>
      </p:sp>
      <p:sp>
        <p:nvSpPr>
          <p:cNvPr id="24" name="TextBox 23">
            <a:extLst>
              <a:ext uri="{FF2B5EF4-FFF2-40B4-BE49-F238E27FC236}">
                <a16:creationId xmlns:a16="http://schemas.microsoft.com/office/drawing/2014/main" id="{522A1E28-041A-B3F5-D5FB-EABC446DAE37}"/>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dirty="0">
              <a:solidFill>
                <a:schemeClr val="bg1"/>
              </a:solidFill>
              <a:latin typeface="Poppins" panose="00000500000000000000" pitchFamily="50" charset="0"/>
              <a:cs typeface="Poppins" panose="00000500000000000000" pitchFamily="50" charset="0"/>
            </a:endParaRPr>
          </a:p>
        </p:txBody>
      </p:sp>
      <p:sp>
        <p:nvSpPr>
          <p:cNvPr id="3" name="Content Placeholder 3">
            <a:extLst>
              <a:ext uri="{FF2B5EF4-FFF2-40B4-BE49-F238E27FC236}">
                <a16:creationId xmlns:a16="http://schemas.microsoft.com/office/drawing/2014/main" id="{7D29F004-17E9-56AE-60BE-6AF7E9D45C7F}"/>
              </a:ext>
            </a:extLst>
          </p:cNvPr>
          <p:cNvSpPr>
            <a:spLocks noGrp="1"/>
          </p:cNvSpPr>
          <p:nvPr>
            <p:ph sz="half" idx="2"/>
          </p:nvPr>
        </p:nvSpPr>
        <p:spPr>
          <a:xfrm>
            <a:off x="1001105"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4"/>
              </a:buBlip>
              <a:defRPr sz="1500">
                <a:solidFill>
                  <a:srgbClr val="060645"/>
                </a:solidFill>
                <a:latin typeface="Poppins" pitchFamily="2" charset="77"/>
                <a:cs typeface="Poppins" pitchFamily="2" charset="77"/>
              </a:defRPr>
            </a:lvl1pPr>
            <a:lvl2pPr>
              <a:lnSpc>
                <a:spcPct val="110000"/>
              </a:lnSpc>
              <a:spcBef>
                <a:spcPts val="0"/>
              </a:spcBef>
              <a:spcAft>
                <a:spcPts val="600"/>
              </a:spcAft>
              <a:defRPr sz="1500">
                <a:solidFill>
                  <a:srgbClr val="060645"/>
                </a:solidFill>
                <a:latin typeface="Poppins" pitchFamily="2" charset="77"/>
                <a:cs typeface="Poppins" pitchFamily="2" charset="77"/>
              </a:defRPr>
            </a:lvl2pPr>
            <a:lvl3pPr>
              <a:lnSpc>
                <a:spcPct val="110000"/>
              </a:lnSpc>
              <a:spcBef>
                <a:spcPts val="0"/>
              </a:spcBef>
              <a:spcAft>
                <a:spcPts val="600"/>
              </a:spcAft>
              <a:defRPr sz="1500">
                <a:solidFill>
                  <a:srgbClr val="060645"/>
                </a:solidFill>
                <a:latin typeface="Poppins" pitchFamily="2" charset="77"/>
                <a:cs typeface="Poppins" pitchFamily="2" charset="77"/>
              </a:defRPr>
            </a:lvl3pPr>
            <a:lvl4pPr>
              <a:lnSpc>
                <a:spcPct val="110000"/>
              </a:lnSpc>
              <a:spcBef>
                <a:spcPts val="0"/>
              </a:spcBef>
              <a:spcAft>
                <a:spcPts val="600"/>
              </a:spcAft>
              <a:defRPr sz="1500">
                <a:solidFill>
                  <a:srgbClr val="060645"/>
                </a:solidFill>
                <a:latin typeface="Poppins" pitchFamily="2" charset="77"/>
                <a:cs typeface="Poppins" pitchFamily="2" charset="77"/>
              </a:defRPr>
            </a:lvl4pPr>
            <a:lvl5pPr>
              <a:lnSpc>
                <a:spcPct val="110000"/>
              </a:lnSpc>
              <a:spcBef>
                <a:spcPts val="0"/>
              </a:spcBef>
              <a:spcAft>
                <a:spcPts val="600"/>
              </a:spcAft>
              <a:defRPr sz="1500">
                <a:solidFill>
                  <a:srgbClr val="060645"/>
                </a:solidFill>
                <a:latin typeface="Poppins" pitchFamily="2" charset="77"/>
                <a:cs typeface="Poppins"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Content Placeholder 3">
            <a:extLst>
              <a:ext uri="{FF2B5EF4-FFF2-40B4-BE49-F238E27FC236}">
                <a16:creationId xmlns:a16="http://schemas.microsoft.com/office/drawing/2014/main" id="{EEA18CF2-7030-5F92-17DA-C816F4E6622B}"/>
              </a:ext>
            </a:extLst>
          </p:cNvPr>
          <p:cNvSpPr>
            <a:spLocks noGrp="1"/>
          </p:cNvSpPr>
          <p:nvPr>
            <p:ph sz="half" idx="18"/>
          </p:nvPr>
        </p:nvSpPr>
        <p:spPr>
          <a:xfrm>
            <a:off x="6288724"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4"/>
              </a:buBlip>
              <a:defRPr sz="1500">
                <a:solidFill>
                  <a:srgbClr val="060645"/>
                </a:solidFill>
                <a:latin typeface="Poppins" pitchFamily="2" charset="77"/>
                <a:cs typeface="Poppins" pitchFamily="2" charset="77"/>
              </a:defRPr>
            </a:lvl1pPr>
            <a:lvl2pPr>
              <a:lnSpc>
                <a:spcPct val="110000"/>
              </a:lnSpc>
              <a:spcBef>
                <a:spcPts val="0"/>
              </a:spcBef>
              <a:spcAft>
                <a:spcPts val="600"/>
              </a:spcAft>
              <a:defRPr sz="1500">
                <a:solidFill>
                  <a:srgbClr val="060645"/>
                </a:solidFill>
                <a:latin typeface="Poppins" pitchFamily="2" charset="77"/>
                <a:cs typeface="Poppins" pitchFamily="2" charset="77"/>
              </a:defRPr>
            </a:lvl2pPr>
            <a:lvl3pPr>
              <a:lnSpc>
                <a:spcPct val="110000"/>
              </a:lnSpc>
              <a:spcBef>
                <a:spcPts val="0"/>
              </a:spcBef>
              <a:spcAft>
                <a:spcPts val="600"/>
              </a:spcAft>
              <a:defRPr sz="1500">
                <a:solidFill>
                  <a:srgbClr val="060645"/>
                </a:solidFill>
                <a:latin typeface="Poppins" pitchFamily="2" charset="77"/>
                <a:cs typeface="Poppins" pitchFamily="2" charset="77"/>
              </a:defRPr>
            </a:lvl3pPr>
            <a:lvl4pPr>
              <a:lnSpc>
                <a:spcPct val="110000"/>
              </a:lnSpc>
              <a:spcBef>
                <a:spcPts val="0"/>
              </a:spcBef>
              <a:spcAft>
                <a:spcPts val="600"/>
              </a:spcAft>
              <a:defRPr sz="1500">
                <a:solidFill>
                  <a:srgbClr val="060645"/>
                </a:solidFill>
                <a:latin typeface="Poppins" pitchFamily="2" charset="77"/>
                <a:cs typeface="Poppins" pitchFamily="2" charset="77"/>
              </a:defRPr>
            </a:lvl4pPr>
            <a:lvl5pPr>
              <a:lnSpc>
                <a:spcPct val="110000"/>
              </a:lnSpc>
              <a:spcBef>
                <a:spcPts val="0"/>
              </a:spcBef>
              <a:spcAft>
                <a:spcPts val="600"/>
              </a:spcAft>
              <a:defRPr sz="1500">
                <a:solidFill>
                  <a:srgbClr val="060645"/>
                </a:solidFill>
                <a:latin typeface="Poppins" pitchFamily="2" charset="77"/>
                <a:cs typeface="Poppins"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4" name="Picture 3">
            <a:extLst>
              <a:ext uri="{FF2B5EF4-FFF2-40B4-BE49-F238E27FC236}">
                <a16:creationId xmlns:a16="http://schemas.microsoft.com/office/drawing/2014/main" id="{3B847471-0055-301D-46FD-68020323DA52}"/>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2280683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amp; Media - Green">
    <p:bg>
      <p:bgPr>
        <a:blipFill dpi="0" rotWithShape="1">
          <a:blip r:embed="rId2">
            <a:alphaModFix amt="66000"/>
            <a:lum/>
          </a:blip>
          <a:srcRect/>
          <a:stretch>
            <a:fillRect/>
          </a:stretch>
        </a:blipFill>
        <a:effectLst/>
      </p:bgPr>
    </p:bg>
    <p:spTree>
      <p:nvGrpSpPr>
        <p:cNvPr id="1" name=""/>
        <p:cNvGrpSpPr/>
        <p:nvPr/>
      </p:nvGrpSpPr>
      <p:grpSpPr>
        <a:xfrm>
          <a:off x="0" y="0"/>
          <a:ext cx="0" cy="0"/>
          <a:chOff x="0" y="0"/>
          <a:chExt cx="0" cy="0"/>
        </a:xfrm>
      </p:grpSpPr>
      <p:pic>
        <p:nvPicPr>
          <p:cNvPr id="15" name="Picture 14" descr="Shape&#10;&#10;Description automatically generated">
            <a:extLst>
              <a:ext uri="{FF2B5EF4-FFF2-40B4-BE49-F238E27FC236}">
                <a16:creationId xmlns:a16="http://schemas.microsoft.com/office/drawing/2014/main" id="{229558BF-A54E-47FA-68A6-97DFAB2933C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17" name="Text Placeholder 11">
            <a:extLst>
              <a:ext uri="{FF2B5EF4-FFF2-40B4-BE49-F238E27FC236}">
                <a16:creationId xmlns:a16="http://schemas.microsoft.com/office/drawing/2014/main" id="{C2A4FC37-64F1-B22C-8E38-7A3C90DBFD8E}"/>
              </a:ext>
            </a:extLst>
          </p:cNvPr>
          <p:cNvSpPr>
            <a:spLocks noGrp="1"/>
          </p:cNvSpPr>
          <p:nvPr>
            <p:ph type="body" sz="quarter" idx="12" hasCustomPrompt="1"/>
          </p:nvPr>
        </p:nvSpPr>
        <p:spPr>
          <a:xfrm>
            <a:off x="1001105"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p:txBody>
      </p:sp>
      <p:sp>
        <p:nvSpPr>
          <p:cNvPr id="18" name="Text Placeholder 11">
            <a:extLst>
              <a:ext uri="{FF2B5EF4-FFF2-40B4-BE49-F238E27FC236}">
                <a16:creationId xmlns:a16="http://schemas.microsoft.com/office/drawing/2014/main" id="{0ABC2298-01AB-ED2E-6E05-CA32FACF9EBE}"/>
              </a:ext>
            </a:extLst>
          </p:cNvPr>
          <p:cNvSpPr>
            <a:spLocks noGrp="1"/>
          </p:cNvSpPr>
          <p:nvPr>
            <p:ph type="body" sz="quarter" idx="14" hasCustomPrompt="1"/>
          </p:nvPr>
        </p:nvSpPr>
        <p:spPr>
          <a:xfrm>
            <a:off x="1001105"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a:t>
            </a:r>
          </a:p>
        </p:txBody>
      </p:sp>
      <p:sp>
        <p:nvSpPr>
          <p:cNvPr id="20" name="Text Placeholder 11">
            <a:extLst>
              <a:ext uri="{FF2B5EF4-FFF2-40B4-BE49-F238E27FC236}">
                <a16:creationId xmlns:a16="http://schemas.microsoft.com/office/drawing/2014/main" id="{8FAAEB2F-DEF2-71DD-AF98-C0A446D1229F}"/>
              </a:ext>
            </a:extLst>
          </p:cNvPr>
          <p:cNvSpPr>
            <a:spLocks noGrp="1"/>
          </p:cNvSpPr>
          <p:nvPr>
            <p:ph type="body" sz="quarter" idx="19" hasCustomPrompt="1"/>
          </p:nvPr>
        </p:nvSpPr>
        <p:spPr>
          <a:xfrm>
            <a:off x="6288724"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p:txBody>
      </p:sp>
      <p:sp>
        <p:nvSpPr>
          <p:cNvPr id="21" name="Text Placeholder 11">
            <a:extLst>
              <a:ext uri="{FF2B5EF4-FFF2-40B4-BE49-F238E27FC236}">
                <a16:creationId xmlns:a16="http://schemas.microsoft.com/office/drawing/2014/main" id="{8EA9D7F9-BC14-C206-DFF8-5ABCD5E6E7A5}"/>
              </a:ext>
            </a:extLst>
          </p:cNvPr>
          <p:cNvSpPr>
            <a:spLocks noGrp="1"/>
          </p:cNvSpPr>
          <p:nvPr>
            <p:ph type="body" sz="quarter" idx="20" hasCustomPrompt="1"/>
          </p:nvPr>
        </p:nvSpPr>
        <p:spPr>
          <a:xfrm>
            <a:off x="6288724"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a:t>
            </a:r>
          </a:p>
        </p:txBody>
      </p:sp>
      <p:sp>
        <p:nvSpPr>
          <p:cNvPr id="27" name="TextBox 26">
            <a:extLst>
              <a:ext uri="{FF2B5EF4-FFF2-40B4-BE49-F238E27FC236}">
                <a16:creationId xmlns:a16="http://schemas.microsoft.com/office/drawing/2014/main" id="{888213F3-4453-A554-A2A2-1E2477D6A250}"/>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dirty="0">
              <a:solidFill>
                <a:schemeClr val="bg1"/>
              </a:solidFill>
              <a:latin typeface="Poppins" panose="00000500000000000000" pitchFamily="50" charset="0"/>
              <a:cs typeface="Poppins" panose="00000500000000000000" pitchFamily="50" charset="0"/>
            </a:endParaRPr>
          </a:p>
        </p:txBody>
      </p:sp>
      <p:sp>
        <p:nvSpPr>
          <p:cNvPr id="13" name="Text Placeholder 11">
            <a:extLst>
              <a:ext uri="{FF2B5EF4-FFF2-40B4-BE49-F238E27FC236}">
                <a16:creationId xmlns:a16="http://schemas.microsoft.com/office/drawing/2014/main" id="{1C2A8E84-605E-EB25-4A36-3D3984B92A31}"/>
              </a:ext>
            </a:extLst>
          </p:cNvPr>
          <p:cNvSpPr>
            <a:spLocks noGrp="1"/>
          </p:cNvSpPr>
          <p:nvPr>
            <p:ph type="body" sz="quarter" idx="21" hasCustomPrompt="1"/>
          </p:nvPr>
        </p:nvSpPr>
        <p:spPr>
          <a:xfrm>
            <a:off x="413915" y="404664"/>
            <a:ext cx="10797426"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Page Title</a:t>
            </a:r>
          </a:p>
        </p:txBody>
      </p:sp>
      <p:sp>
        <p:nvSpPr>
          <p:cNvPr id="14" name="Text Placeholder 11">
            <a:extLst>
              <a:ext uri="{FF2B5EF4-FFF2-40B4-BE49-F238E27FC236}">
                <a16:creationId xmlns:a16="http://schemas.microsoft.com/office/drawing/2014/main" id="{96C642D6-66F1-8A0A-CDDC-2EBC92AF862D}"/>
              </a:ext>
            </a:extLst>
          </p:cNvPr>
          <p:cNvSpPr>
            <a:spLocks noGrp="1"/>
          </p:cNvSpPr>
          <p:nvPr>
            <p:ph type="body" sz="quarter" idx="22" hasCustomPrompt="1"/>
          </p:nvPr>
        </p:nvSpPr>
        <p:spPr>
          <a:xfrm>
            <a:off x="413915" y="912168"/>
            <a:ext cx="10797426"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header</a:t>
            </a:r>
          </a:p>
        </p:txBody>
      </p:sp>
      <p:sp>
        <p:nvSpPr>
          <p:cNvPr id="2" name="Content Placeholder 3">
            <a:extLst>
              <a:ext uri="{FF2B5EF4-FFF2-40B4-BE49-F238E27FC236}">
                <a16:creationId xmlns:a16="http://schemas.microsoft.com/office/drawing/2014/main" id="{CA09EE3C-F0CF-8B96-88AA-6DE36F7A6CBC}"/>
              </a:ext>
            </a:extLst>
          </p:cNvPr>
          <p:cNvSpPr>
            <a:spLocks noGrp="1"/>
          </p:cNvSpPr>
          <p:nvPr>
            <p:ph sz="half" idx="2"/>
          </p:nvPr>
        </p:nvSpPr>
        <p:spPr>
          <a:xfrm>
            <a:off x="1001105"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4"/>
              </a:buBlip>
              <a:defRPr sz="1500">
                <a:solidFill>
                  <a:srgbClr val="060645"/>
                </a:solidFill>
                <a:latin typeface="Poppins" pitchFamily="2" charset="77"/>
                <a:cs typeface="Poppins" pitchFamily="2" charset="77"/>
              </a:defRPr>
            </a:lvl1pPr>
            <a:lvl2pPr>
              <a:lnSpc>
                <a:spcPct val="110000"/>
              </a:lnSpc>
              <a:spcBef>
                <a:spcPts val="0"/>
              </a:spcBef>
              <a:spcAft>
                <a:spcPts val="600"/>
              </a:spcAft>
              <a:defRPr sz="1500">
                <a:solidFill>
                  <a:srgbClr val="060645"/>
                </a:solidFill>
                <a:latin typeface="Poppins" pitchFamily="2" charset="77"/>
                <a:cs typeface="Poppins" pitchFamily="2" charset="77"/>
              </a:defRPr>
            </a:lvl2pPr>
            <a:lvl3pPr>
              <a:lnSpc>
                <a:spcPct val="110000"/>
              </a:lnSpc>
              <a:spcBef>
                <a:spcPts val="0"/>
              </a:spcBef>
              <a:spcAft>
                <a:spcPts val="600"/>
              </a:spcAft>
              <a:defRPr sz="1500">
                <a:solidFill>
                  <a:srgbClr val="060645"/>
                </a:solidFill>
                <a:latin typeface="Poppins" pitchFamily="2" charset="77"/>
                <a:cs typeface="Poppins" pitchFamily="2" charset="77"/>
              </a:defRPr>
            </a:lvl3pPr>
            <a:lvl4pPr>
              <a:lnSpc>
                <a:spcPct val="110000"/>
              </a:lnSpc>
              <a:spcBef>
                <a:spcPts val="0"/>
              </a:spcBef>
              <a:spcAft>
                <a:spcPts val="600"/>
              </a:spcAft>
              <a:defRPr sz="1500">
                <a:solidFill>
                  <a:srgbClr val="060645"/>
                </a:solidFill>
                <a:latin typeface="Poppins" pitchFamily="2" charset="77"/>
                <a:cs typeface="Poppins" pitchFamily="2" charset="77"/>
              </a:defRPr>
            </a:lvl4pPr>
            <a:lvl5pPr>
              <a:lnSpc>
                <a:spcPct val="110000"/>
              </a:lnSpc>
              <a:spcBef>
                <a:spcPts val="0"/>
              </a:spcBef>
              <a:spcAft>
                <a:spcPts val="600"/>
              </a:spcAft>
              <a:defRPr sz="1500">
                <a:solidFill>
                  <a:srgbClr val="060645"/>
                </a:solidFill>
                <a:latin typeface="Poppins" pitchFamily="2" charset="77"/>
                <a:cs typeface="Poppins"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Content Placeholder 3">
            <a:extLst>
              <a:ext uri="{FF2B5EF4-FFF2-40B4-BE49-F238E27FC236}">
                <a16:creationId xmlns:a16="http://schemas.microsoft.com/office/drawing/2014/main" id="{9391E2F5-B870-1650-36DA-566F186BE6B9}"/>
              </a:ext>
            </a:extLst>
          </p:cNvPr>
          <p:cNvSpPr>
            <a:spLocks noGrp="1"/>
          </p:cNvSpPr>
          <p:nvPr>
            <p:ph sz="half" idx="18"/>
          </p:nvPr>
        </p:nvSpPr>
        <p:spPr>
          <a:xfrm>
            <a:off x="6288724"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4"/>
              </a:buBlip>
              <a:defRPr sz="1500">
                <a:solidFill>
                  <a:srgbClr val="060645"/>
                </a:solidFill>
                <a:latin typeface="Poppins" pitchFamily="2" charset="77"/>
                <a:cs typeface="Poppins" pitchFamily="2" charset="77"/>
              </a:defRPr>
            </a:lvl1pPr>
            <a:lvl2pPr>
              <a:lnSpc>
                <a:spcPct val="110000"/>
              </a:lnSpc>
              <a:spcBef>
                <a:spcPts val="0"/>
              </a:spcBef>
              <a:spcAft>
                <a:spcPts val="600"/>
              </a:spcAft>
              <a:defRPr sz="1500">
                <a:solidFill>
                  <a:srgbClr val="060645"/>
                </a:solidFill>
                <a:latin typeface="Poppins" pitchFamily="2" charset="77"/>
                <a:cs typeface="Poppins" pitchFamily="2" charset="77"/>
              </a:defRPr>
            </a:lvl2pPr>
            <a:lvl3pPr>
              <a:lnSpc>
                <a:spcPct val="110000"/>
              </a:lnSpc>
              <a:spcBef>
                <a:spcPts val="0"/>
              </a:spcBef>
              <a:spcAft>
                <a:spcPts val="600"/>
              </a:spcAft>
              <a:defRPr sz="1500">
                <a:solidFill>
                  <a:srgbClr val="060645"/>
                </a:solidFill>
                <a:latin typeface="Poppins" pitchFamily="2" charset="77"/>
                <a:cs typeface="Poppins" pitchFamily="2" charset="77"/>
              </a:defRPr>
            </a:lvl3pPr>
            <a:lvl4pPr>
              <a:lnSpc>
                <a:spcPct val="110000"/>
              </a:lnSpc>
              <a:spcBef>
                <a:spcPts val="0"/>
              </a:spcBef>
              <a:spcAft>
                <a:spcPts val="600"/>
              </a:spcAft>
              <a:defRPr sz="1500">
                <a:solidFill>
                  <a:srgbClr val="060645"/>
                </a:solidFill>
                <a:latin typeface="Poppins" pitchFamily="2" charset="77"/>
                <a:cs typeface="Poppins" pitchFamily="2" charset="77"/>
              </a:defRPr>
            </a:lvl4pPr>
            <a:lvl5pPr>
              <a:lnSpc>
                <a:spcPct val="110000"/>
              </a:lnSpc>
              <a:spcBef>
                <a:spcPts val="0"/>
              </a:spcBef>
              <a:spcAft>
                <a:spcPts val="600"/>
              </a:spcAft>
              <a:defRPr sz="1500">
                <a:solidFill>
                  <a:srgbClr val="060645"/>
                </a:solidFill>
                <a:latin typeface="Poppins" pitchFamily="2" charset="77"/>
                <a:cs typeface="Poppins"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4" name="Picture 3">
            <a:extLst>
              <a:ext uri="{FF2B5EF4-FFF2-40B4-BE49-F238E27FC236}">
                <a16:creationId xmlns:a16="http://schemas.microsoft.com/office/drawing/2014/main" id="{E3E81F7C-61DD-D358-4A52-ABFFD0542AF6}"/>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8176188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amp; Media - Pink">
    <p:bg>
      <p:bgPr>
        <a:blipFill dpi="0" rotWithShape="1">
          <a:blip r:embed="rId2">
            <a:alphaModFix amt="55000"/>
            <a:lum/>
          </a:blip>
          <a:srcRect/>
          <a:stretch>
            <a:fillRect/>
          </a:stretch>
        </a:blipFill>
        <a:effectLst/>
      </p:bgPr>
    </p:bg>
    <p:spTree>
      <p:nvGrpSpPr>
        <p:cNvPr id="1" name=""/>
        <p:cNvGrpSpPr/>
        <p:nvPr/>
      </p:nvGrpSpPr>
      <p:grpSpPr>
        <a:xfrm>
          <a:off x="0" y="0"/>
          <a:ext cx="0" cy="0"/>
          <a:chOff x="0" y="0"/>
          <a:chExt cx="0" cy="0"/>
        </a:xfrm>
      </p:grpSpPr>
      <p:pic>
        <p:nvPicPr>
          <p:cNvPr id="15" name="Picture 14" descr="Shape&#10;&#10;Description automatically generated">
            <a:extLst>
              <a:ext uri="{FF2B5EF4-FFF2-40B4-BE49-F238E27FC236}">
                <a16:creationId xmlns:a16="http://schemas.microsoft.com/office/drawing/2014/main" id="{9DCE3FF2-F47F-EF71-B12F-36613C1F63D7}"/>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17" name="Text Placeholder 11">
            <a:extLst>
              <a:ext uri="{FF2B5EF4-FFF2-40B4-BE49-F238E27FC236}">
                <a16:creationId xmlns:a16="http://schemas.microsoft.com/office/drawing/2014/main" id="{DDA1F39E-370E-9BF5-101D-A0A5D784F8FC}"/>
              </a:ext>
            </a:extLst>
          </p:cNvPr>
          <p:cNvSpPr>
            <a:spLocks noGrp="1"/>
          </p:cNvSpPr>
          <p:nvPr>
            <p:ph type="body" sz="quarter" idx="12" hasCustomPrompt="1"/>
          </p:nvPr>
        </p:nvSpPr>
        <p:spPr>
          <a:xfrm>
            <a:off x="1001105"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p:txBody>
      </p:sp>
      <p:sp>
        <p:nvSpPr>
          <p:cNvPr id="18" name="Text Placeholder 11">
            <a:extLst>
              <a:ext uri="{FF2B5EF4-FFF2-40B4-BE49-F238E27FC236}">
                <a16:creationId xmlns:a16="http://schemas.microsoft.com/office/drawing/2014/main" id="{DFB8AF0D-6CCE-C411-DB47-6E723C872006}"/>
              </a:ext>
            </a:extLst>
          </p:cNvPr>
          <p:cNvSpPr>
            <a:spLocks noGrp="1"/>
          </p:cNvSpPr>
          <p:nvPr>
            <p:ph type="body" sz="quarter" idx="14" hasCustomPrompt="1"/>
          </p:nvPr>
        </p:nvSpPr>
        <p:spPr>
          <a:xfrm>
            <a:off x="1001105"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a:t>
            </a:r>
          </a:p>
        </p:txBody>
      </p:sp>
      <p:sp>
        <p:nvSpPr>
          <p:cNvPr id="20" name="Text Placeholder 11">
            <a:extLst>
              <a:ext uri="{FF2B5EF4-FFF2-40B4-BE49-F238E27FC236}">
                <a16:creationId xmlns:a16="http://schemas.microsoft.com/office/drawing/2014/main" id="{77B68DC7-43A5-C3AB-0F02-A24CE21AC048}"/>
              </a:ext>
            </a:extLst>
          </p:cNvPr>
          <p:cNvSpPr>
            <a:spLocks noGrp="1"/>
          </p:cNvSpPr>
          <p:nvPr>
            <p:ph type="body" sz="quarter" idx="19" hasCustomPrompt="1"/>
          </p:nvPr>
        </p:nvSpPr>
        <p:spPr>
          <a:xfrm>
            <a:off x="6288724"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p:txBody>
      </p:sp>
      <p:sp>
        <p:nvSpPr>
          <p:cNvPr id="21" name="Text Placeholder 11">
            <a:extLst>
              <a:ext uri="{FF2B5EF4-FFF2-40B4-BE49-F238E27FC236}">
                <a16:creationId xmlns:a16="http://schemas.microsoft.com/office/drawing/2014/main" id="{998BAA85-672C-2406-1402-92D7361EB722}"/>
              </a:ext>
            </a:extLst>
          </p:cNvPr>
          <p:cNvSpPr>
            <a:spLocks noGrp="1"/>
          </p:cNvSpPr>
          <p:nvPr>
            <p:ph type="body" sz="quarter" idx="20" hasCustomPrompt="1"/>
          </p:nvPr>
        </p:nvSpPr>
        <p:spPr>
          <a:xfrm>
            <a:off x="6288724"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a:t>
            </a:r>
          </a:p>
        </p:txBody>
      </p:sp>
      <p:sp>
        <p:nvSpPr>
          <p:cNvPr id="27" name="TextBox 26">
            <a:extLst>
              <a:ext uri="{FF2B5EF4-FFF2-40B4-BE49-F238E27FC236}">
                <a16:creationId xmlns:a16="http://schemas.microsoft.com/office/drawing/2014/main" id="{228F1C98-6D29-CDD1-9F34-084D00E4780D}"/>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dirty="0">
              <a:solidFill>
                <a:schemeClr val="bg1"/>
              </a:solidFill>
              <a:latin typeface="Poppins" panose="00000500000000000000" pitchFamily="50" charset="0"/>
              <a:cs typeface="Poppins" panose="00000500000000000000" pitchFamily="50" charset="0"/>
            </a:endParaRPr>
          </a:p>
        </p:txBody>
      </p:sp>
      <p:sp>
        <p:nvSpPr>
          <p:cNvPr id="13" name="Text Placeholder 11">
            <a:extLst>
              <a:ext uri="{FF2B5EF4-FFF2-40B4-BE49-F238E27FC236}">
                <a16:creationId xmlns:a16="http://schemas.microsoft.com/office/drawing/2014/main" id="{4114C635-6BF1-6FFE-A4DB-8BB78F696D88}"/>
              </a:ext>
            </a:extLst>
          </p:cNvPr>
          <p:cNvSpPr>
            <a:spLocks noGrp="1"/>
          </p:cNvSpPr>
          <p:nvPr>
            <p:ph type="body" sz="quarter" idx="21" hasCustomPrompt="1"/>
          </p:nvPr>
        </p:nvSpPr>
        <p:spPr>
          <a:xfrm>
            <a:off x="413915" y="404664"/>
            <a:ext cx="10797426"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Page Title</a:t>
            </a:r>
          </a:p>
        </p:txBody>
      </p:sp>
      <p:sp>
        <p:nvSpPr>
          <p:cNvPr id="14" name="Text Placeholder 11">
            <a:extLst>
              <a:ext uri="{FF2B5EF4-FFF2-40B4-BE49-F238E27FC236}">
                <a16:creationId xmlns:a16="http://schemas.microsoft.com/office/drawing/2014/main" id="{FC530D6A-EBB8-CD26-B104-C0F70BBC946E}"/>
              </a:ext>
            </a:extLst>
          </p:cNvPr>
          <p:cNvSpPr>
            <a:spLocks noGrp="1"/>
          </p:cNvSpPr>
          <p:nvPr>
            <p:ph type="body" sz="quarter" idx="22" hasCustomPrompt="1"/>
          </p:nvPr>
        </p:nvSpPr>
        <p:spPr>
          <a:xfrm>
            <a:off x="413915" y="912168"/>
            <a:ext cx="10797426"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header</a:t>
            </a:r>
          </a:p>
        </p:txBody>
      </p:sp>
      <p:sp>
        <p:nvSpPr>
          <p:cNvPr id="2" name="Content Placeholder 3">
            <a:extLst>
              <a:ext uri="{FF2B5EF4-FFF2-40B4-BE49-F238E27FC236}">
                <a16:creationId xmlns:a16="http://schemas.microsoft.com/office/drawing/2014/main" id="{3E24F392-DCB7-9BFE-802F-2C3A475EA0F3}"/>
              </a:ext>
            </a:extLst>
          </p:cNvPr>
          <p:cNvSpPr>
            <a:spLocks noGrp="1"/>
          </p:cNvSpPr>
          <p:nvPr>
            <p:ph sz="half" idx="2"/>
          </p:nvPr>
        </p:nvSpPr>
        <p:spPr>
          <a:xfrm>
            <a:off x="1001105"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4"/>
              </a:buBlip>
              <a:defRPr sz="1500">
                <a:solidFill>
                  <a:srgbClr val="060645"/>
                </a:solidFill>
                <a:latin typeface="Poppins" pitchFamily="2" charset="77"/>
                <a:cs typeface="Poppins" pitchFamily="2" charset="77"/>
              </a:defRPr>
            </a:lvl1pPr>
            <a:lvl2pPr>
              <a:lnSpc>
                <a:spcPct val="110000"/>
              </a:lnSpc>
              <a:spcBef>
                <a:spcPts val="0"/>
              </a:spcBef>
              <a:spcAft>
                <a:spcPts val="600"/>
              </a:spcAft>
              <a:defRPr sz="1500">
                <a:solidFill>
                  <a:srgbClr val="060645"/>
                </a:solidFill>
                <a:latin typeface="Poppins" pitchFamily="2" charset="77"/>
                <a:cs typeface="Poppins" pitchFamily="2" charset="77"/>
              </a:defRPr>
            </a:lvl2pPr>
            <a:lvl3pPr>
              <a:lnSpc>
                <a:spcPct val="110000"/>
              </a:lnSpc>
              <a:spcBef>
                <a:spcPts val="0"/>
              </a:spcBef>
              <a:spcAft>
                <a:spcPts val="600"/>
              </a:spcAft>
              <a:defRPr sz="1500">
                <a:solidFill>
                  <a:srgbClr val="060645"/>
                </a:solidFill>
                <a:latin typeface="Poppins" pitchFamily="2" charset="77"/>
                <a:cs typeface="Poppins" pitchFamily="2" charset="77"/>
              </a:defRPr>
            </a:lvl3pPr>
            <a:lvl4pPr>
              <a:lnSpc>
                <a:spcPct val="110000"/>
              </a:lnSpc>
              <a:spcBef>
                <a:spcPts val="0"/>
              </a:spcBef>
              <a:spcAft>
                <a:spcPts val="600"/>
              </a:spcAft>
              <a:defRPr sz="1500">
                <a:solidFill>
                  <a:srgbClr val="060645"/>
                </a:solidFill>
                <a:latin typeface="Poppins" pitchFamily="2" charset="77"/>
                <a:cs typeface="Poppins" pitchFamily="2" charset="77"/>
              </a:defRPr>
            </a:lvl4pPr>
            <a:lvl5pPr>
              <a:lnSpc>
                <a:spcPct val="110000"/>
              </a:lnSpc>
              <a:spcBef>
                <a:spcPts val="0"/>
              </a:spcBef>
              <a:spcAft>
                <a:spcPts val="600"/>
              </a:spcAft>
              <a:defRPr sz="1500">
                <a:solidFill>
                  <a:srgbClr val="060645"/>
                </a:solidFill>
                <a:latin typeface="Poppins" pitchFamily="2" charset="77"/>
                <a:cs typeface="Poppins"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Content Placeholder 3">
            <a:extLst>
              <a:ext uri="{FF2B5EF4-FFF2-40B4-BE49-F238E27FC236}">
                <a16:creationId xmlns:a16="http://schemas.microsoft.com/office/drawing/2014/main" id="{C48C1F3A-E328-D7D8-0A81-F997F4F944DC}"/>
              </a:ext>
            </a:extLst>
          </p:cNvPr>
          <p:cNvSpPr>
            <a:spLocks noGrp="1"/>
          </p:cNvSpPr>
          <p:nvPr>
            <p:ph sz="half" idx="18"/>
          </p:nvPr>
        </p:nvSpPr>
        <p:spPr>
          <a:xfrm>
            <a:off x="6288724"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4"/>
              </a:buBlip>
              <a:defRPr sz="1500">
                <a:solidFill>
                  <a:srgbClr val="060645"/>
                </a:solidFill>
                <a:latin typeface="Poppins" pitchFamily="2" charset="77"/>
                <a:cs typeface="Poppins" pitchFamily="2" charset="77"/>
              </a:defRPr>
            </a:lvl1pPr>
            <a:lvl2pPr>
              <a:lnSpc>
                <a:spcPct val="110000"/>
              </a:lnSpc>
              <a:spcBef>
                <a:spcPts val="0"/>
              </a:spcBef>
              <a:spcAft>
                <a:spcPts val="600"/>
              </a:spcAft>
              <a:defRPr sz="1500">
                <a:solidFill>
                  <a:srgbClr val="060645"/>
                </a:solidFill>
                <a:latin typeface="Poppins" pitchFamily="2" charset="77"/>
                <a:cs typeface="Poppins" pitchFamily="2" charset="77"/>
              </a:defRPr>
            </a:lvl2pPr>
            <a:lvl3pPr>
              <a:lnSpc>
                <a:spcPct val="110000"/>
              </a:lnSpc>
              <a:spcBef>
                <a:spcPts val="0"/>
              </a:spcBef>
              <a:spcAft>
                <a:spcPts val="600"/>
              </a:spcAft>
              <a:defRPr sz="1500">
                <a:solidFill>
                  <a:srgbClr val="060645"/>
                </a:solidFill>
                <a:latin typeface="Poppins" pitchFamily="2" charset="77"/>
                <a:cs typeface="Poppins" pitchFamily="2" charset="77"/>
              </a:defRPr>
            </a:lvl3pPr>
            <a:lvl4pPr>
              <a:lnSpc>
                <a:spcPct val="110000"/>
              </a:lnSpc>
              <a:spcBef>
                <a:spcPts val="0"/>
              </a:spcBef>
              <a:spcAft>
                <a:spcPts val="600"/>
              </a:spcAft>
              <a:defRPr sz="1500">
                <a:solidFill>
                  <a:srgbClr val="060645"/>
                </a:solidFill>
                <a:latin typeface="Poppins" pitchFamily="2" charset="77"/>
                <a:cs typeface="Poppins" pitchFamily="2" charset="77"/>
              </a:defRPr>
            </a:lvl4pPr>
            <a:lvl5pPr>
              <a:lnSpc>
                <a:spcPct val="110000"/>
              </a:lnSpc>
              <a:spcBef>
                <a:spcPts val="0"/>
              </a:spcBef>
              <a:spcAft>
                <a:spcPts val="600"/>
              </a:spcAft>
              <a:defRPr sz="1500">
                <a:solidFill>
                  <a:srgbClr val="060645"/>
                </a:solidFill>
                <a:latin typeface="Poppins" pitchFamily="2" charset="77"/>
                <a:cs typeface="Poppins"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4" name="Picture 3">
            <a:extLst>
              <a:ext uri="{FF2B5EF4-FFF2-40B4-BE49-F238E27FC236}">
                <a16:creationId xmlns:a16="http://schemas.microsoft.com/office/drawing/2014/main" id="{E057109C-F92E-0D50-7E20-FC588E76B0B2}"/>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29195300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amp; Media - Yellow">
    <p:bg>
      <p:bgPr>
        <a:blipFill dpi="0" rotWithShape="1">
          <a:blip r:embed="rId2">
            <a:alphaModFix amt="28000"/>
            <a:lum/>
          </a:blip>
          <a:srcRect/>
          <a:stretch>
            <a:fillRect/>
          </a:stretch>
        </a:blipFill>
        <a:effectLst/>
      </p:bgPr>
    </p:bg>
    <p:spTree>
      <p:nvGrpSpPr>
        <p:cNvPr id="1" name=""/>
        <p:cNvGrpSpPr/>
        <p:nvPr/>
      </p:nvGrpSpPr>
      <p:grpSpPr>
        <a:xfrm>
          <a:off x="0" y="0"/>
          <a:ext cx="0" cy="0"/>
          <a:chOff x="0" y="0"/>
          <a:chExt cx="0" cy="0"/>
        </a:xfrm>
      </p:grpSpPr>
      <p:pic>
        <p:nvPicPr>
          <p:cNvPr id="15" name="Picture 14" descr="Shape&#10;&#10;Description automatically generated">
            <a:extLst>
              <a:ext uri="{FF2B5EF4-FFF2-40B4-BE49-F238E27FC236}">
                <a16:creationId xmlns:a16="http://schemas.microsoft.com/office/drawing/2014/main" id="{C8EEEF07-1889-D507-89A8-BB2EE63EB0B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17" name="Text Placeholder 11">
            <a:extLst>
              <a:ext uri="{FF2B5EF4-FFF2-40B4-BE49-F238E27FC236}">
                <a16:creationId xmlns:a16="http://schemas.microsoft.com/office/drawing/2014/main" id="{8BEC0FC6-0311-3559-C180-50FE399D9CC5}"/>
              </a:ext>
            </a:extLst>
          </p:cNvPr>
          <p:cNvSpPr>
            <a:spLocks noGrp="1"/>
          </p:cNvSpPr>
          <p:nvPr>
            <p:ph type="body" sz="quarter" idx="12" hasCustomPrompt="1"/>
          </p:nvPr>
        </p:nvSpPr>
        <p:spPr>
          <a:xfrm>
            <a:off x="1001105"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p:txBody>
      </p:sp>
      <p:sp>
        <p:nvSpPr>
          <p:cNvPr id="18" name="Text Placeholder 11">
            <a:extLst>
              <a:ext uri="{FF2B5EF4-FFF2-40B4-BE49-F238E27FC236}">
                <a16:creationId xmlns:a16="http://schemas.microsoft.com/office/drawing/2014/main" id="{D1F924AA-0E70-3369-B99A-AAFFD470F461}"/>
              </a:ext>
            </a:extLst>
          </p:cNvPr>
          <p:cNvSpPr>
            <a:spLocks noGrp="1"/>
          </p:cNvSpPr>
          <p:nvPr>
            <p:ph type="body" sz="quarter" idx="14" hasCustomPrompt="1"/>
          </p:nvPr>
        </p:nvSpPr>
        <p:spPr>
          <a:xfrm>
            <a:off x="1001105"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a:t>
            </a:r>
          </a:p>
        </p:txBody>
      </p:sp>
      <p:sp>
        <p:nvSpPr>
          <p:cNvPr id="20" name="Text Placeholder 11">
            <a:extLst>
              <a:ext uri="{FF2B5EF4-FFF2-40B4-BE49-F238E27FC236}">
                <a16:creationId xmlns:a16="http://schemas.microsoft.com/office/drawing/2014/main" id="{F87F5EB3-C62D-D57D-1AAE-737B9D43A07A}"/>
              </a:ext>
            </a:extLst>
          </p:cNvPr>
          <p:cNvSpPr>
            <a:spLocks noGrp="1"/>
          </p:cNvSpPr>
          <p:nvPr>
            <p:ph type="body" sz="quarter" idx="19" hasCustomPrompt="1"/>
          </p:nvPr>
        </p:nvSpPr>
        <p:spPr>
          <a:xfrm>
            <a:off x="6288724"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p:txBody>
      </p:sp>
      <p:sp>
        <p:nvSpPr>
          <p:cNvPr id="21" name="Text Placeholder 11">
            <a:extLst>
              <a:ext uri="{FF2B5EF4-FFF2-40B4-BE49-F238E27FC236}">
                <a16:creationId xmlns:a16="http://schemas.microsoft.com/office/drawing/2014/main" id="{1FD2D1B6-81BB-517B-130B-5D9202C4FAAB}"/>
              </a:ext>
            </a:extLst>
          </p:cNvPr>
          <p:cNvSpPr>
            <a:spLocks noGrp="1"/>
          </p:cNvSpPr>
          <p:nvPr>
            <p:ph type="body" sz="quarter" idx="20" hasCustomPrompt="1"/>
          </p:nvPr>
        </p:nvSpPr>
        <p:spPr>
          <a:xfrm>
            <a:off x="6288724"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a:t>
            </a:r>
          </a:p>
        </p:txBody>
      </p:sp>
      <p:sp>
        <p:nvSpPr>
          <p:cNvPr id="25" name="TextBox 24">
            <a:extLst>
              <a:ext uri="{FF2B5EF4-FFF2-40B4-BE49-F238E27FC236}">
                <a16:creationId xmlns:a16="http://schemas.microsoft.com/office/drawing/2014/main" id="{2DFA7EF7-2594-397E-B832-BCDBA1E05203}"/>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dirty="0">
              <a:solidFill>
                <a:schemeClr val="bg1"/>
              </a:solidFill>
              <a:latin typeface="Poppins" panose="00000500000000000000" pitchFamily="50" charset="0"/>
              <a:cs typeface="Poppins" panose="00000500000000000000" pitchFamily="50" charset="0"/>
            </a:endParaRPr>
          </a:p>
        </p:txBody>
      </p:sp>
      <p:sp>
        <p:nvSpPr>
          <p:cNvPr id="13" name="Text Placeholder 11">
            <a:extLst>
              <a:ext uri="{FF2B5EF4-FFF2-40B4-BE49-F238E27FC236}">
                <a16:creationId xmlns:a16="http://schemas.microsoft.com/office/drawing/2014/main" id="{C2BD26A5-F2B2-8F17-EF04-893F3851265E}"/>
              </a:ext>
            </a:extLst>
          </p:cNvPr>
          <p:cNvSpPr>
            <a:spLocks noGrp="1"/>
          </p:cNvSpPr>
          <p:nvPr>
            <p:ph type="body" sz="quarter" idx="21" hasCustomPrompt="1"/>
          </p:nvPr>
        </p:nvSpPr>
        <p:spPr>
          <a:xfrm>
            <a:off x="413915" y="404664"/>
            <a:ext cx="10797426"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Page Title</a:t>
            </a:r>
          </a:p>
        </p:txBody>
      </p:sp>
      <p:sp>
        <p:nvSpPr>
          <p:cNvPr id="14" name="Text Placeholder 11">
            <a:extLst>
              <a:ext uri="{FF2B5EF4-FFF2-40B4-BE49-F238E27FC236}">
                <a16:creationId xmlns:a16="http://schemas.microsoft.com/office/drawing/2014/main" id="{FA620FFB-407F-A512-2C9D-569EEBC1E883}"/>
              </a:ext>
            </a:extLst>
          </p:cNvPr>
          <p:cNvSpPr>
            <a:spLocks noGrp="1"/>
          </p:cNvSpPr>
          <p:nvPr>
            <p:ph type="body" sz="quarter" idx="22" hasCustomPrompt="1"/>
          </p:nvPr>
        </p:nvSpPr>
        <p:spPr>
          <a:xfrm>
            <a:off x="413915" y="912168"/>
            <a:ext cx="10797426"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header</a:t>
            </a:r>
          </a:p>
        </p:txBody>
      </p:sp>
      <p:sp>
        <p:nvSpPr>
          <p:cNvPr id="2" name="Content Placeholder 3">
            <a:extLst>
              <a:ext uri="{FF2B5EF4-FFF2-40B4-BE49-F238E27FC236}">
                <a16:creationId xmlns:a16="http://schemas.microsoft.com/office/drawing/2014/main" id="{3F65C4A6-90EE-54F5-1CA2-BBB24F562C52}"/>
              </a:ext>
            </a:extLst>
          </p:cNvPr>
          <p:cNvSpPr>
            <a:spLocks noGrp="1"/>
          </p:cNvSpPr>
          <p:nvPr>
            <p:ph sz="half" idx="2"/>
          </p:nvPr>
        </p:nvSpPr>
        <p:spPr>
          <a:xfrm>
            <a:off x="1001105"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4"/>
              </a:buBlip>
              <a:defRPr sz="1500">
                <a:solidFill>
                  <a:srgbClr val="060645"/>
                </a:solidFill>
                <a:latin typeface="Poppins" pitchFamily="2" charset="77"/>
                <a:cs typeface="Poppins" pitchFamily="2" charset="77"/>
              </a:defRPr>
            </a:lvl1pPr>
            <a:lvl2pPr>
              <a:lnSpc>
                <a:spcPct val="110000"/>
              </a:lnSpc>
              <a:spcBef>
                <a:spcPts val="0"/>
              </a:spcBef>
              <a:spcAft>
                <a:spcPts val="600"/>
              </a:spcAft>
              <a:defRPr sz="1500">
                <a:solidFill>
                  <a:srgbClr val="060645"/>
                </a:solidFill>
                <a:latin typeface="Poppins" pitchFamily="2" charset="77"/>
                <a:cs typeface="Poppins" pitchFamily="2" charset="77"/>
              </a:defRPr>
            </a:lvl2pPr>
            <a:lvl3pPr>
              <a:lnSpc>
                <a:spcPct val="110000"/>
              </a:lnSpc>
              <a:spcBef>
                <a:spcPts val="0"/>
              </a:spcBef>
              <a:spcAft>
                <a:spcPts val="600"/>
              </a:spcAft>
              <a:defRPr sz="1500">
                <a:solidFill>
                  <a:srgbClr val="060645"/>
                </a:solidFill>
                <a:latin typeface="Poppins" pitchFamily="2" charset="77"/>
                <a:cs typeface="Poppins" pitchFamily="2" charset="77"/>
              </a:defRPr>
            </a:lvl3pPr>
            <a:lvl4pPr>
              <a:lnSpc>
                <a:spcPct val="110000"/>
              </a:lnSpc>
              <a:spcBef>
                <a:spcPts val="0"/>
              </a:spcBef>
              <a:spcAft>
                <a:spcPts val="600"/>
              </a:spcAft>
              <a:defRPr sz="1500">
                <a:solidFill>
                  <a:srgbClr val="060645"/>
                </a:solidFill>
                <a:latin typeface="Poppins" pitchFamily="2" charset="77"/>
                <a:cs typeface="Poppins" pitchFamily="2" charset="77"/>
              </a:defRPr>
            </a:lvl4pPr>
            <a:lvl5pPr>
              <a:lnSpc>
                <a:spcPct val="110000"/>
              </a:lnSpc>
              <a:spcBef>
                <a:spcPts val="0"/>
              </a:spcBef>
              <a:spcAft>
                <a:spcPts val="600"/>
              </a:spcAft>
              <a:defRPr sz="1500">
                <a:solidFill>
                  <a:srgbClr val="060645"/>
                </a:solidFill>
                <a:latin typeface="Poppins" pitchFamily="2" charset="77"/>
                <a:cs typeface="Poppins"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Content Placeholder 3">
            <a:extLst>
              <a:ext uri="{FF2B5EF4-FFF2-40B4-BE49-F238E27FC236}">
                <a16:creationId xmlns:a16="http://schemas.microsoft.com/office/drawing/2014/main" id="{801F7FFA-E94E-A280-B1B5-ACAC603AC4BB}"/>
              </a:ext>
            </a:extLst>
          </p:cNvPr>
          <p:cNvSpPr>
            <a:spLocks noGrp="1"/>
          </p:cNvSpPr>
          <p:nvPr>
            <p:ph sz="half" idx="18"/>
          </p:nvPr>
        </p:nvSpPr>
        <p:spPr>
          <a:xfrm>
            <a:off x="6288724"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4"/>
              </a:buBlip>
              <a:defRPr sz="1500">
                <a:solidFill>
                  <a:srgbClr val="060645"/>
                </a:solidFill>
                <a:latin typeface="Poppins" pitchFamily="2" charset="77"/>
                <a:cs typeface="Poppins" pitchFamily="2" charset="77"/>
              </a:defRPr>
            </a:lvl1pPr>
            <a:lvl2pPr>
              <a:lnSpc>
                <a:spcPct val="110000"/>
              </a:lnSpc>
              <a:spcBef>
                <a:spcPts val="0"/>
              </a:spcBef>
              <a:spcAft>
                <a:spcPts val="600"/>
              </a:spcAft>
              <a:defRPr sz="1500">
                <a:solidFill>
                  <a:srgbClr val="060645"/>
                </a:solidFill>
                <a:latin typeface="Poppins" pitchFamily="2" charset="77"/>
                <a:cs typeface="Poppins" pitchFamily="2" charset="77"/>
              </a:defRPr>
            </a:lvl2pPr>
            <a:lvl3pPr>
              <a:lnSpc>
                <a:spcPct val="110000"/>
              </a:lnSpc>
              <a:spcBef>
                <a:spcPts val="0"/>
              </a:spcBef>
              <a:spcAft>
                <a:spcPts val="600"/>
              </a:spcAft>
              <a:defRPr sz="1500">
                <a:solidFill>
                  <a:srgbClr val="060645"/>
                </a:solidFill>
                <a:latin typeface="Poppins" pitchFamily="2" charset="77"/>
                <a:cs typeface="Poppins" pitchFamily="2" charset="77"/>
              </a:defRPr>
            </a:lvl3pPr>
            <a:lvl4pPr>
              <a:lnSpc>
                <a:spcPct val="110000"/>
              </a:lnSpc>
              <a:spcBef>
                <a:spcPts val="0"/>
              </a:spcBef>
              <a:spcAft>
                <a:spcPts val="600"/>
              </a:spcAft>
              <a:defRPr sz="1500">
                <a:solidFill>
                  <a:srgbClr val="060645"/>
                </a:solidFill>
                <a:latin typeface="Poppins" pitchFamily="2" charset="77"/>
                <a:cs typeface="Poppins" pitchFamily="2" charset="77"/>
              </a:defRPr>
            </a:lvl4pPr>
            <a:lvl5pPr>
              <a:lnSpc>
                <a:spcPct val="110000"/>
              </a:lnSpc>
              <a:spcBef>
                <a:spcPts val="0"/>
              </a:spcBef>
              <a:spcAft>
                <a:spcPts val="600"/>
              </a:spcAft>
              <a:defRPr sz="1500">
                <a:solidFill>
                  <a:srgbClr val="060645"/>
                </a:solidFill>
                <a:latin typeface="Poppins" pitchFamily="2" charset="77"/>
                <a:cs typeface="Poppins"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4" name="Picture 3">
            <a:extLst>
              <a:ext uri="{FF2B5EF4-FFF2-40B4-BE49-F238E27FC236}">
                <a16:creationId xmlns:a16="http://schemas.microsoft.com/office/drawing/2014/main" id="{517B80B5-A611-770D-A4A5-4985E7825C17}"/>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0603076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Front Cover 2">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5999" y="0"/>
            <a:ext cx="6096001" cy="5334000"/>
          </a:xfrm>
          <a:prstGeom prst="round2SameRect">
            <a:avLst>
              <a:gd name="adj1" fmla="val 42678"/>
              <a:gd name="adj2" fmla="val 4847"/>
            </a:avLst>
          </a:prstGeom>
        </p:spPr>
        <p:txBody>
          <a:bodyPr/>
          <a:lstStyle>
            <a:lvl1pPr marL="0" indent="0" algn="ctr">
              <a:buNone/>
              <a:defRPr>
                <a:solidFill>
                  <a:schemeClr val="bg1"/>
                </a:solidFill>
                <a:latin typeface="Poppins" panose="00000500000000000000" pitchFamily="2" charset="0"/>
                <a:cs typeface="Poppins" panose="00000500000000000000" pitchFamily="2" charset="0"/>
              </a:defRPr>
            </a:lvl1pPr>
          </a:lstStyle>
          <a:p>
            <a:r>
              <a:rPr lang="en-US"/>
              <a:t>Click icon to add picture</a:t>
            </a:r>
          </a:p>
        </p:txBody>
      </p:sp>
      <p:pic>
        <p:nvPicPr>
          <p:cNvPr id="4" name="Picture 3">
            <a:extLst>
              <a:ext uri="{FF2B5EF4-FFF2-40B4-BE49-F238E27FC236}">
                <a16:creationId xmlns:a16="http://schemas.microsoft.com/office/drawing/2014/main" id="{6ED31C04-0A53-3A47-8287-081AE26B8A3D}"/>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00" y="5334000"/>
            <a:ext cx="6096000" cy="1524000"/>
          </a:xfrm>
          <a:prstGeom prst="rect">
            <a:avLst/>
          </a:prstGeom>
        </p:spPr>
      </p:pic>
      <p:sp>
        <p:nvSpPr>
          <p:cNvPr id="9" name="Text Placeholder 11">
            <a:extLst>
              <a:ext uri="{FF2B5EF4-FFF2-40B4-BE49-F238E27FC236}">
                <a16:creationId xmlns:a16="http://schemas.microsoft.com/office/drawing/2014/main" id="{E28EB488-1C80-0E67-1A53-022688EC4609}"/>
              </a:ext>
            </a:extLst>
          </p:cNvPr>
          <p:cNvSpPr>
            <a:spLocks noGrp="1"/>
          </p:cNvSpPr>
          <p:nvPr>
            <p:ph type="body" sz="quarter" idx="11" hasCustomPrompt="1"/>
          </p:nvPr>
        </p:nvSpPr>
        <p:spPr>
          <a:xfrm>
            <a:off x="408207" y="559121"/>
            <a:ext cx="5557585" cy="1800200"/>
          </a:xfr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Front Cover Title Goes Here</a:t>
            </a:r>
          </a:p>
        </p:txBody>
      </p:sp>
      <p:sp>
        <p:nvSpPr>
          <p:cNvPr id="2" name="Text Placeholder 11">
            <a:extLst>
              <a:ext uri="{FF2B5EF4-FFF2-40B4-BE49-F238E27FC236}">
                <a16:creationId xmlns:a16="http://schemas.microsoft.com/office/drawing/2014/main" id="{9E9177B3-5DDF-C49A-F04A-F97D821D76FD}"/>
              </a:ext>
            </a:extLst>
          </p:cNvPr>
          <p:cNvSpPr>
            <a:spLocks noGrp="1"/>
          </p:cNvSpPr>
          <p:nvPr>
            <p:ph type="body" sz="quarter" idx="12" hasCustomPrompt="1"/>
          </p:nvPr>
        </p:nvSpPr>
        <p:spPr>
          <a:xfrm>
            <a:off x="408208" y="2431330"/>
            <a:ext cx="5557584" cy="1305402"/>
          </a:xfrm>
        </p:spPr>
        <p:txBody>
          <a:bodyPr>
            <a:noAutofit/>
          </a:bodyPr>
          <a:lstStyle>
            <a:lvl1pPr marL="0" indent="0">
              <a:lnSpc>
                <a:spcPct val="110000"/>
              </a:lnSpc>
              <a:spcBef>
                <a:spcPts val="0"/>
              </a:spcBef>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a:t>
            </a:r>
          </a:p>
        </p:txBody>
      </p:sp>
      <p:sp>
        <p:nvSpPr>
          <p:cNvPr id="3" name="Text Placeholder 11">
            <a:extLst>
              <a:ext uri="{FF2B5EF4-FFF2-40B4-BE49-F238E27FC236}">
                <a16:creationId xmlns:a16="http://schemas.microsoft.com/office/drawing/2014/main" id="{D3418B85-C84C-B824-D28F-BA79F5E04CAD}"/>
              </a:ext>
            </a:extLst>
          </p:cNvPr>
          <p:cNvSpPr>
            <a:spLocks noGrp="1"/>
          </p:cNvSpPr>
          <p:nvPr>
            <p:ph type="body" sz="quarter" idx="13" hasCustomPrompt="1"/>
          </p:nvPr>
        </p:nvSpPr>
        <p:spPr>
          <a:xfrm>
            <a:off x="408208" y="3846892"/>
            <a:ext cx="5557584" cy="347039"/>
          </a:xfrm>
        </p:spPr>
        <p:txBody>
          <a:bodyPr>
            <a:noAutofit/>
          </a:bodyPr>
          <a:lstStyle>
            <a:lvl1pPr marL="0" indent="0">
              <a:lnSpc>
                <a:spcPct val="110000"/>
              </a:lnSpc>
              <a:spcBef>
                <a:spcPts val="0"/>
              </a:spcBef>
              <a:buNone/>
              <a:defRPr sz="160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Presenters name</a:t>
            </a:r>
          </a:p>
        </p:txBody>
      </p:sp>
      <p:sp>
        <p:nvSpPr>
          <p:cNvPr id="5" name="Text Placeholder 11">
            <a:extLst>
              <a:ext uri="{FF2B5EF4-FFF2-40B4-BE49-F238E27FC236}">
                <a16:creationId xmlns:a16="http://schemas.microsoft.com/office/drawing/2014/main" id="{AE5F6774-8098-996B-DB40-EA611D348D2A}"/>
              </a:ext>
            </a:extLst>
          </p:cNvPr>
          <p:cNvSpPr>
            <a:spLocks noGrp="1"/>
          </p:cNvSpPr>
          <p:nvPr>
            <p:ph type="body" sz="quarter" idx="14" hasCustomPrompt="1"/>
          </p:nvPr>
        </p:nvSpPr>
        <p:spPr>
          <a:xfrm>
            <a:off x="408208" y="4198584"/>
            <a:ext cx="5557584" cy="347039"/>
          </a:xfrm>
        </p:spPr>
        <p:txBody>
          <a:bodyPr>
            <a:noAutofit/>
          </a:bodyPr>
          <a:lstStyle>
            <a:lvl1pPr marL="0" indent="0">
              <a:lnSpc>
                <a:spcPct val="110000"/>
              </a:lnSpc>
              <a:spcBef>
                <a:spcPts val="0"/>
              </a:spcBef>
              <a:buNone/>
              <a:defRPr sz="16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Department name</a:t>
            </a:r>
          </a:p>
        </p:txBody>
      </p:sp>
      <p:sp>
        <p:nvSpPr>
          <p:cNvPr id="6" name="Text Placeholder 11">
            <a:extLst>
              <a:ext uri="{FF2B5EF4-FFF2-40B4-BE49-F238E27FC236}">
                <a16:creationId xmlns:a16="http://schemas.microsoft.com/office/drawing/2014/main" id="{02518C58-E2DB-02D3-8708-B87996A9E5BC}"/>
              </a:ext>
            </a:extLst>
          </p:cNvPr>
          <p:cNvSpPr>
            <a:spLocks noGrp="1"/>
          </p:cNvSpPr>
          <p:nvPr>
            <p:ph type="body" sz="quarter" idx="15" hasCustomPrompt="1"/>
          </p:nvPr>
        </p:nvSpPr>
        <p:spPr>
          <a:xfrm>
            <a:off x="408208" y="4545623"/>
            <a:ext cx="5557584" cy="347039"/>
          </a:xfrm>
        </p:spPr>
        <p:txBody>
          <a:bodyPr>
            <a:noAutofit/>
          </a:bodyPr>
          <a:lstStyle>
            <a:lvl1pPr marL="0" indent="0">
              <a:lnSpc>
                <a:spcPct val="110000"/>
              </a:lnSpc>
              <a:spcBef>
                <a:spcPts val="0"/>
              </a:spcBef>
              <a:buNone/>
              <a:defRPr sz="16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Date</a:t>
            </a:r>
          </a:p>
        </p:txBody>
      </p:sp>
      <p:pic>
        <p:nvPicPr>
          <p:cNvPr id="15" name="Picture 14" descr="The Open University Logo">
            <a:extLst>
              <a:ext uri="{FF2B5EF4-FFF2-40B4-BE49-F238E27FC236}">
                <a16:creationId xmlns:a16="http://schemas.microsoft.com/office/drawing/2014/main" id="{95ADE654-C78D-7069-71BF-CB8E04298DE3}"/>
              </a:ext>
              <a:ext uri="{C183D7F6-B498-43B3-948B-1728B52AA6E4}">
                <adec:decorative xmlns:adec="http://schemas.microsoft.com/office/drawing/2017/decorative" val="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69675" y="5829301"/>
            <a:ext cx="1709992" cy="584196"/>
          </a:xfrm>
          <a:prstGeom prst="rect">
            <a:avLst/>
          </a:prstGeom>
        </p:spPr>
      </p:pic>
    </p:spTree>
    <p:extLst>
      <p:ext uri="{BB962C8B-B14F-4D97-AF65-F5344CB8AC3E}">
        <p14:creationId xmlns:p14="http://schemas.microsoft.com/office/powerpoint/2010/main" val="22946918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Only - Green">
    <p:bg>
      <p:bgPr>
        <a:blipFill dpi="0" rotWithShape="1">
          <a:blip r:embed="rId2" cstate="hqprint">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1" name="Picture 20" descr="Shape&#10;&#10;Description automatically generated">
            <a:extLst>
              <a:ext uri="{FF2B5EF4-FFF2-40B4-BE49-F238E27FC236}">
                <a16:creationId xmlns:a16="http://schemas.microsoft.com/office/drawing/2014/main" id="{78491E11-C10D-5DDF-F581-B813FF836059}"/>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4" name="TextBox 23">
            <a:extLst>
              <a:ext uri="{FF2B5EF4-FFF2-40B4-BE49-F238E27FC236}">
                <a16:creationId xmlns:a16="http://schemas.microsoft.com/office/drawing/2014/main" id="{C2A98FA0-A729-D60A-BCD1-960B3EC6A4F8}"/>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dirty="0">
              <a:solidFill>
                <a:schemeClr val="bg1"/>
              </a:solidFill>
              <a:latin typeface="Poppins" panose="00000500000000000000" pitchFamily="50" charset="0"/>
              <a:cs typeface="Poppins" panose="00000500000000000000" pitchFamily="50" charset="0"/>
            </a:endParaRPr>
          </a:p>
        </p:txBody>
      </p:sp>
      <p:sp>
        <p:nvSpPr>
          <p:cNvPr id="14" name="Text Placeholder 11">
            <a:extLst>
              <a:ext uri="{FF2B5EF4-FFF2-40B4-BE49-F238E27FC236}">
                <a16:creationId xmlns:a16="http://schemas.microsoft.com/office/drawing/2014/main" id="{C48CE6A7-7BB7-C947-6B53-6E5F78A862DA}"/>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Page Title</a:t>
            </a:r>
          </a:p>
        </p:txBody>
      </p:sp>
      <p:sp>
        <p:nvSpPr>
          <p:cNvPr id="20" name="Text Placeholder 11">
            <a:extLst>
              <a:ext uri="{FF2B5EF4-FFF2-40B4-BE49-F238E27FC236}">
                <a16:creationId xmlns:a16="http://schemas.microsoft.com/office/drawing/2014/main" id="{63BDB31C-E836-A87A-D9AE-75FF184B4FAC}"/>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header</a:t>
            </a:r>
          </a:p>
        </p:txBody>
      </p:sp>
      <p:sp>
        <p:nvSpPr>
          <p:cNvPr id="2" name="Text Placeholder 11">
            <a:extLst>
              <a:ext uri="{FF2B5EF4-FFF2-40B4-BE49-F238E27FC236}">
                <a16:creationId xmlns:a16="http://schemas.microsoft.com/office/drawing/2014/main" id="{F720CE49-261A-B18A-CA8E-F12BDA30674B}"/>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p:txBody>
      </p:sp>
      <p:sp>
        <p:nvSpPr>
          <p:cNvPr id="3" name="Text Placeholder 11">
            <a:extLst>
              <a:ext uri="{FF2B5EF4-FFF2-40B4-BE49-F238E27FC236}">
                <a16:creationId xmlns:a16="http://schemas.microsoft.com/office/drawing/2014/main" id="{F708842F-A283-9136-4756-08A1AAC018B6}"/>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 as Poppins Regular.</a:t>
            </a:r>
          </a:p>
        </p:txBody>
      </p:sp>
      <p:sp>
        <p:nvSpPr>
          <p:cNvPr id="6" name="Text Placeholder 11">
            <a:extLst>
              <a:ext uri="{FF2B5EF4-FFF2-40B4-BE49-F238E27FC236}">
                <a16:creationId xmlns:a16="http://schemas.microsoft.com/office/drawing/2014/main" id="{3908543F-39C8-3FDA-CBB3-84FC94206A03}"/>
              </a:ext>
            </a:extLst>
          </p:cNvPr>
          <p:cNvSpPr>
            <a:spLocks noGrp="1"/>
          </p:cNvSpPr>
          <p:nvPr>
            <p:ph type="body" sz="quarter" idx="15" hasCustomPrompt="1"/>
          </p:nvPr>
        </p:nvSpPr>
        <p:spPr>
          <a:xfrm>
            <a:off x="1001105" y="2668674"/>
            <a:ext cx="9591229" cy="760325"/>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 as Poppins Regular.</a:t>
            </a:r>
          </a:p>
        </p:txBody>
      </p:sp>
      <p:pic>
        <p:nvPicPr>
          <p:cNvPr id="4" name="Picture 3">
            <a:extLst>
              <a:ext uri="{FF2B5EF4-FFF2-40B4-BE49-F238E27FC236}">
                <a16:creationId xmlns:a16="http://schemas.microsoft.com/office/drawing/2014/main" id="{5B4B1BE7-2571-2635-2BAE-7919281B9E0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4263356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Only - Pink">
    <p:bg>
      <p:bgPr>
        <a:blipFill dpi="0" rotWithShape="1">
          <a:blip r:embed="rId2" cstate="hqprint">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0" name="Picture 19" descr="Shape&#10;&#10;Description automatically generated">
            <a:extLst>
              <a:ext uri="{FF2B5EF4-FFF2-40B4-BE49-F238E27FC236}">
                <a16:creationId xmlns:a16="http://schemas.microsoft.com/office/drawing/2014/main" id="{DC83551F-5FB0-9945-E01E-6CB9436CE2E3}"/>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4" name="TextBox 23">
            <a:extLst>
              <a:ext uri="{FF2B5EF4-FFF2-40B4-BE49-F238E27FC236}">
                <a16:creationId xmlns:a16="http://schemas.microsoft.com/office/drawing/2014/main" id="{0E748C8D-C469-D474-1D97-BF5F569F543B}"/>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dirty="0">
              <a:solidFill>
                <a:schemeClr val="bg1"/>
              </a:solidFill>
              <a:latin typeface="Poppins" panose="00000500000000000000" pitchFamily="50" charset="0"/>
              <a:cs typeface="Poppins" panose="00000500000000000000" pitchFamily="50" charset="0"/>
            </a:endParaRPr>
          </a:p>
        </p:txBody>
      </p:sp>
      <p:sp>
        <p:nvSpPr>
          <p:cNvPr id="18" name="Text Placeholder 11">
            <a:extLst>
              <a:ext uri="{FF2B5EF4-FFF2-40B4-BE49-F238E27FC236}">
                <a16:creationId xmlns:a16="http://schemas.microsoft.com/office/drawing/2014/main" id="{81611A53-2566-911B-758A-BB85811FD9E2}"/>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Page Title</a:t>
            </a:r>
          </a:p>
        </p:txBody>
      </p:sp>
      <p:sp>
        <p:nvSpPr>
          <p:cNvPr id="19" name="Text Placeholder 11">
            <a:extLst>
              <a:ext uri="{FF2B5EF4-FFF2-40B4-BE49-F238E27FC236}">
                <a16:creationId xmlns:a16="http://schemas.microsoft.com/office/drawing/2014/main" id="{BDAAA47C-344B-A081-7D83-D9FAAD75EBF1}"/>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header</a:t>
            </a:r>
          </a:p>
        </p:txBody>
      </p:sp>
      <p:sp>
        <p:nvSpPr>
          <p:cNvPr id="2" name="Text Placeholder 11">
            <a:extLst>
              <a:ext uri="{FF2B5EF4-FFF2-40B4-BE49-F238E27FC236}">
                <a16:creationId xmlns:a16="http://schemas.microsoft.com/office/drawing/2014/main" id="{19787C0D-6642-0E1D-6AD0-4C7F5CDD7E4A}"/>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p:txBody>
      </p:sp>
      <p:sp>
        <p:nvSpPr>
          <p:cNvPr id="3" name="Text Placeholder 11">
            <a:extLst>
              <a:ext uri="{FF2B5EF4-FFF2-40B4-BE49-F238E27FC236}">
                <a16:creationId xmlns:a16="http://schemas.microsoft.com/office/drawing/2014/main" id="{FE70F6A9-1F2C-B996-D2AA-A91C91158BA7}"/>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 as Poppins Regular.</a:t>
            </a:r>
          </a:p>
        </p:txBody>
      </p:sp>
      <p:sp>
        <p:nvSpPr>
          <p:cNvPr id="6" name="Text Placeholder 11">
            <a:extLst>
              <a:ext uri="{FF2B5EF4-FFF2-40B4-BE49-F238E27FC236}">
                <a16:creationId xmlns:a16="http://schemas.microsoft.com/office/drawing/2014/main" id="{1C6BB43E-7657-B36B-FF0A-F805A2FB9958}"/>
              </a:ext>
            </a:extLst>
          </p:cNvPr>
          <p:cNvSpPr>
            <a:spLocks noGrp="1"/>
          </p:cNvSpPr>
          <p:nvPr>
            <p:ph type="body" sz="quarter" idx="15" hasCustomPrompt="1"/>
          </p:nvPr>
        </p:nvSpPr>
        <p:spPr>
          <a:xfrm>
            <a:off x="1001105" y="2668674"/>
            <a:ext cx="9591229" cy="760325"/>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 as Poppins Regular.</a:t>
            </a:r>
          </a:p>
        </p:txBody>
      </p:sp>
      <p:pic>
        <p:nvPicPr>
          <p:cNvPr id="7" name="Picture 6">
            <a:extLst>
              <a:ext uri="{FF2B5EF4-FFF2-40B4-BE49-F238E27FC236}">
                <a16:creationId xmlns:a16="http://schemas.microsoft.com/office/drawing/2014/main" id="{317DA136-F775-4E4C-35DB-866AF036B4EB}"/>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14979722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Only - Yellow">
    <p:bg>
      <p:bgPr>
        <a:blipFill dpi="0" rotWithShape="1">
          <a:blip r:embed="rId2" cstate="hqprint">
            <a:alphaModFix amt="69965"/>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8" name="Picture 27" descr="Shape&#10;&#10;Description automatically generated">
            <a:extLst>
              <a:ext uri="{FF2B5EF4-FFF2-40B4-BE49-F238E27FC236}">
                <a16:creationId xmlns:a16="http://schemas.microsoft.com/office/drawing/2014/main" id="{C0329EC4-43A1-4C93-CC9C-F8056BDA6D4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16" name="TextBox 15">
            <a:extLst>
              <a:ext uri="{FF2B5EF4-FFF2-40B4-BE49-F238E27FC236}">
                <a16:creationId xmlns:a16="http://schemas.microsoft.com/office/drawing/2014/main" id="{2711EE3C-D327-2D36-872A-6FFDFE494240}"/>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dirty="0">
              <a:solidFill>
                <a:schemeClr val="bg1"/>
              </a:solidFill>
              <a:latin typeface="Poppins" panose="00000500000000000000" pitchFamily="50" charset="0"/>
              <a:cs typeface="Poppins" panose="00000500000000000000" pitchFamily="50" charset="0"/>
            </a:endParaRPr>
          </a:p>
        </p:txBody>
      </p:sp>
      <p:sp>
        <p:nvSpPr>
          <p:cNvPr id="19" name="Text Placeholder 11">
            <a:extLst>
              <a:ext uri="{FF2B5EF4-FFF2-40B4-BE49-F238E27FC236}">
                <a16:creationId xmlns:a16="http://schemas.microsoft.com/office/drawing/2014/main" id="{A411FBA2-250A-1C91-4112-94C1448712B6}"/>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Page Title</a:t>
            </a:r>
          </a:p>
        </p:txBody>
      </p:sp>
      <p:sp>
        <p:nvSpPr>
          <p:cNvPr id="20" name="Text Placeholder 11">
            <a:extLst>
              <a:ext uri="{FF2B5EF4-FFF2-40B4-BE49-F238E27FC236}">
                <a16:creationId xmlns:a16="http://schemas.microsoft.com/office/drawing/2014/main" id="{9D923CE2-295F-167C-F03F-85610416A092}"/>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header</a:t>
            </a:r>
          </a:p>
        </p:txBody>
      </p:sp>
      <p:sp>
        <p:nvSpPr>
          <p:cNvPr id="2" name="Text Placeholder 11">
            <a:extLst>
              <a:ext uri="{FF2B5EF4-FFF2-40B4-BE49-F238E27FC236}">
                <a16:creationId xmlns:a16="http://schemas.microsoft.com/office/drawing/2014/main" id="{6EE845F2-FF2D-A9D4-3ED4-93E968473C23}"/>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p:txBody>
      </p:sp>
      <p:sp>
        <p:nvSpPr>
          <p:cNvPr id="3" name="Text Placeholder 11">
            <a:extLst>
              <a:ext uri="{FF2B5EF4-FFF2-40B4-BE49-F238E27FC236}">
                <a16:creationId xmlns:a16="http://schemas.microsoft.com/office/drawing/2014/main" id="{DC990BB7-CAE3-E4DB-4F60-3FD7EA815A47}"/>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 as Poppins Regular.</a:t>
            </a:r>
          </a:p>
        </p:txBody>
      </p:sp>
      <p:sp>
        <p:nvSpPr>
          <p:cNvPr id="6" name="Text Placeholder 11">
            <a:extLst>
              <a:ext uri="{FF2B5EF4-FFF2-40B4-BE49-F238E27FC236}">
                <a16:creationId xmlns:a16="http://schemas.microsoft.com/office/drawing/2014/main" id="{BC92E1EE-0986-AEDC-C202-DFA17E618684}"/>
              </a:ext>
            </a:extLst>
          </p:cNvPr>
          <p:cNvSpPr>
            <a:spLocks noGrp="1"/>
          </p:cNvSpPr>
          <p:nvPr>
            <p:ph type="body" sz="quarter" idx="15" hasCustomPrompt="1"/>
          </p:nvPr>
        </p:nvSpPr>
        <p:spPr>
          <a:xfrm>
            <a:off x="1001105" y="2668674"/>
            <a:ext cx="9591229" cy="760325"/>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 as Poppins Regular.</a:t>
            </a:r>
          </a:p>
        </p:txBody>
      </p:sp>
      <p:pic>
        <p:nvPicPr>
          <p:cNvPr id="4" name="Picture 3">
            <a:extLst>
              <a:ext uri="{FF2B5EF4-FFF2-40B4-BE49-F238E27FC236}">
                <a16:creationId xmlns:a16="http://schemas.microsoft.com/office/drawing/2014/main" id="{C5C24151-A80D-7D37-B014-1E2D90CE3D12}"/>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11611060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 List - Blue">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4" name="Picture 13" descr="Shape&#10;&#10;Description automatically generated">
            <a:extLst>
              <a:ext uri="{FF2B5EF4-FFF2-40B4-BE49-F238E27FC236}">
                <a16:creationId xmlns:a16="http://schemas.microsoft.com/office/drawing/2014/main" id="{322950F0-F837-3643-8F3C-58187D933A49}"/>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31" name="TextBox 30">
            <a:extLst>
              <a:ext uri="{FF2B5EF4-FFF2-40B4-BE49-F238E27FC236}">
                <a16:creationId xmlns:a16="http://schemas.microsoft.com/office/drawing/2014/main" id="{994F0EA2-EF9D-F005-352F-0ED7ED3B654A}"/>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dirty="0">
              <a:solidFill>
                <a:schemeClr val="bg1"/>
              </a:solidFill>
              <a:latin typeface="Poppins" panose="00000500000000000000" pitchFamily="50" charset="0"/>
              <a:cs typeface="Poppins" panose="00000500000000000000" pitchFamily="50" charset="0"/>
            </a:endParaRPr>
          </a:p>
        </p:txBody>
      </p:sp>
      <p:sp>
        <p:nvSpPr>
          <p:cNvPr id="32" name="Text Placeholder 11">
            <a:extLst>
              <a:ext uri="{FF2B5EF4-FFF2-40B4-BE49-F238E27FC236}">
                <a16:creationId xmlns:a16="http://schemas.microsoft.com/office/drawing/2014/main" id="{67088FD3-2668-7B24-DF83-94C7E0A31C21}"/>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Page Title</a:t>
            </a:r>
          </a:p>
        </p:txBody>
      </p:sp>
      <p:sp>
        <p:nvSpPr>
          <p:cNvPr id="33" name="Text Placeholder 11">
            <a:extLst>
              <a:ext uri="{FF2B5EF4-FFF2-40B4-BE49-F238E27FC236}">
                <a16:creationId xmlns:a16="http://schemas.microsoft.com/office/drawing/2014/main" id="{C4507D10-D757-85E8-DCAB-5DE27031CB58}"/>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header</a:t>
            </a:r>
          </a:p>
        </p:txBody>
      </p:sp>
      <p:sp>
        <p:nvSpPr>
          <p:cNvPr id="10" name="Text Placeholder 4">
            <a:extLst>
              <a:ext uri="{FF2B5EF4-FFF2-40B4-BE49-F238E27FC236}">
                <a16:creationId xmlns:a16="http://schemas.microsoft.com/office/drawing/2014/main" id="{613AA83D-6834-E464-0BBA-BB0EAC8C2612}"/>
              </a:ext>
            </a:extLst>
          </p:cNvPr>
          <p:cNvSpPr>
            <a:spLocks noGrp="1"/>
          </p:cNvSpPr>
          <p:nvPr>
            <p:ph type="body" sz="quarter" idx="27" hasCustomPrompt="1"/>
          </p:nvPr>
        </p:nvSpPr>
        <p:spPr>
          <a:xfrm>
            <a:off x="3286746" y="1562445"/>
            <a:ext cx="7739063" cy="742950"/>
          </a:xfrm>
          <a:prstGeom prst="rect">
            <a:avLst/>
          </a:prstGeom>
          <a:solidFill>
            <a:srgbClr val="E6FAFF"/>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dirty="0">
                <a:solidFill>
                  <a:srgbClr val="060645"/>
                </a:solidFill>
              </a:rPr>
              <a:t>Body copy goes here</a:t>
            </a:r>
          </a:p>
        </p:txBody>
      </p:sp>
      <p:sp>
        <p:nvSpPr>
          <p:cNvPr id="4" name="Text Placeholder 11">
            <a:extLst>
              <a:ext uri="{FF2B5EF4-FFF2-40B4-BE49-F238E27FC236}">
                <a16:creationId xmlns:a16="http://schemas.microsoft.com/office/drawing/2014/main" id="{1217A9CF-DA6B-5003-7AB7-83F7002BC2F6}"/>
              </a:ext>
            </a:extLst>
          </p:cNvPr>
          <p:cNvSpPr>
            <a:spLocks noGrp="1"/>
          </p:cNvSpPr>
          <p:nvPr>
            <p:ph type="body" sz="quarter" idx="12" hasCustomPrompt="1"/>
          </p:nvPr>
        </p:nvSpPr>
        <p:spPr>
          <a:xfrm>
            <a:off x="887895" y="1558879"/>
            <a:ext cx="2313071" cy="746515"/>
          </a:xfrm>
          <a:prstGeom prst="rect">
            <a:avLst/>
          </a:prstGeom>
          <a:solidFill>
            <a:srgbClr val="1C46C0"/>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a:p>
            <a:pPr lvl="0"/>
            <a:r>
              <a:rPr lang="en-GB" dirty="0"/>
              <a:t>Section title</a:t>
            </a:r>
          </a:p>
        </p:txBody>
      </p:sp>
      <p:sp>
        <p:nvSpPr>
          <p:cNvPr id="11" name="Text Placeholder 4">
            <a:extLst>
              <a:ext uri="{FF2B5EF4-FFF2-40B4-BE49-F238E27FC236}">
                <a16:creationId xmlns:a16="http://schemas.microsoft.com/office/drawing/2014/main" id="{AF8B6BF6-2B20-BAE1-496B-4CE3AF22F71F}"/>
              </a:ext>
            </a:extLst>
          </p:cNvPr>
          <p:cNvSpPr>
            <a:spLocks noGrp="1"/>
          </p:cNvSpPr>
          <p:nvPr>
            <p:ph type="body" sz="quarter" idx="28" hasCustomPrompt="1"/>
          </p:nvPr>
        </p:nvSpPr>
        <p:spPr>
          <a:xfrm>
            <a:off x="3286746" y="2459335"/>
            <a:ext cx="7739063" cy="742950"/>
          </a:xfrm>
          <a:prstGeom prst="rect">
            <a:avLst/>
          </a:prstGeom>
          <a:solidFill>
            <a:srgbClr val="E6FAFF"/>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dirty="0">
                <a:solidFill>
                  <a:srgbClr val="060645"/>
                </a:solidFill>
              </a:rPr>
              <a:t>Body copy goes here</a:t>
            </a:r>
          </a:p>
        </p:txBody>
      </p:sp>
      <p:sp>
        <p:nvSpPr>
          <p:cNvPr id="12" name="Text Placeholder 11">
            <a:extLst>
              <a:ext uri="{FF2B5EF4-FFF2-40B4-BE49-F238E27FC236}">
                <a16:creationId xmlns:a16="http://schemas.microsoft.com/office/drawing/2014/main" id="{82DA06FF-3584-5C18-7680-957EB66DCC1E}"/>
              </a:ext>
            </a:extLst>
          </p:cNvPr>
          <p:cNvSpPr>
            <a:spLocks noGrp="1"/>
          </p:cNvSpPr>
          <p:nvPr>
            <p:ph type="body" sz="quarter" idx="29" hasCustomPrompt="1"/>
          </p:nvPr>
        </p:nvSpPr>
        <p:spPr>
          <a:xfrm>
            <a:off x="887895" y="2455769"/>
            <a:ext cx="2313071" cy="746515"/>
          </a:xfrm>
          <a:prstGeom prst="rect">
            <a:avLst/>
          </a:prstGeom>
          <a:solidFill>
            <a:srgbClr val="1C46C0"/>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a:p>
            <a:pPr lvl="0"/>
            <a:r>
              <a:rPr lang="en-GB" dirty="0"/>
              <a:t>Section title</a:t>
            </a:r>
          </a:p>
        </p:txBody>
      </p:sp>
      <p:sp>
        <p:nvSpPr>
          <p:cNvPr id="13" name="Text Placeholder 4">
            <a:extLst>
              <a:ext uri="{FF2B5EF4-FFF2-40B4-BE49-F238E27FC236}">
                <a16:creationId xmlns:a16="http://schemas.microsoft.com/office/drawing/2014/main" id="{F18DBC1E-2F93-2120-01F2-76667F7A3598}"/>
              </a:ext>
            </a:extLst>
          </p:cNvPr>
          <p:cNvSpPr>
            <a:spLocks noGrp="1"/>
          </p:cNvSpPr>
          <p:nvPr>
            <p:ph type="body" sz="quarter" idx="30" hasCustomPrompt="1"/>
          </p:nvPr>
        </p:nvSpPr>
        <p:spPr>
          <a:xfrm>
            <a:off x="3286746" y="3356225"/>
            <a:ext cx="7739063" cy="742950"/>
          </a:xfrm>
          <a:prstGeom prst="rect">
            <a:avLst/>
          </a:prstGeom>
          <a:solidFill>
            <a:srgbClr val="E6FAFF"/>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dirty="0">
                <a:solidFill>
                  <a:srgbClr val="060645"/>
                </a:solidFill>
              </a:rPr>
              <a:t>Body copy goes here</a:t>
            </a:r>
          </a:p>
        </p:txBody>
      </p:sp>
      <p:sp>
        <p:nvSpPr>
          <p:cNvPr id="15" name="Text Placeholder 11">
            <a:extLst>
              <a:ext uri="{FF2B5EF4-FFF2-40B4-BE49-F238E27FC236}">
                <a16:creationId xmlns:a16="http://schemas.microsoft.com/office/drawing/2014/main" id="{019B98AE-BA3F-CCAE-E04C-B8169D9363F3}"/>
              </a:ext>
            </a:extLst>
          </p:cNvPr>
          <p:cNvSpPr>
            <a:spLocks noGrp="1"/>
          </p:cNvSpPr>
          <p:nvPr>
            <p:ph type="body" sz="quarter" idx="31" hasCustomPrompt="1"/>
          </p:nvPr>
        </p:nvSpPr>
        <p:spPr>
          <a:xfrm>
            <a:off x="887895" y="3352659"/>
            <a:ext cx="2313071" cy="746515"/>
          </a:xfrm>
          <a:prstGeom prst="rect">
            <a:avLst/>
          </a:prstGeom>
          <a:solidFill>
            <a:srgbClr val="1C46C0"/>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a:p>
            <a:pPr lvl="0"/>
            <a:r>
              <a:rPr lang="en-GB" dirty="0"/>
              <a:t>Section title</a:t>
            </a:r>
          </a:p>
        </p:txBody>
      </p:sp>
      <p:sp>
        <p:nvSpPr>
          <p:cNvPr id="16" name="Text Placeholder 4">
            <a:extLst>
              <a:ext uri="{FF2B5EF4-FFF2-40B4-BE49-F238E27FC236}">
                <a16:creationId xmlns:a16="http://schemas.microsoft.com/office/drawing/2014/main" id="{7C8CB63D-4300-E62A-F48C-630CF6B95474}"/>
              </a:ext>
            </a:extLst>
          </p:cNvPr>
          <p:cNvSpPr>
            <a:spLocks noGrp="1"/>
          </p:cNvSpPr>
          <p:nvPr>
            <p:ph type="body" sz="quarter" idx="32" hasCustomPrompt="1"/>
          </p:nvPr>
        </p:nvSpPr>
        <p:spPr>
          <a:xfrm>
            <a:off x="3286746" y="4249549"/>
            <a:ext cx="7739063" cy="742950"/>
          </a:xfrm>
          <a:prstGeom prst="rect">
            <a:avLst/>
          </a:prstGeom>
          <a:solidFill>
            <a:srgbClr val="E6FAFF"/>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dirty="0">
                <a:solidFill>
                  <a:srgbClr val="060645"/>
                </a:solidFill>
              </a:rPr>
              <a:t>Body copy goes here</a:t>
            </a:r>
          </a:p>
        </p:txBody>
      </p:sp>
      <p:sp>
        <p:nvSpPr>
          <p:cNvPr id="17" name="Text Placeholder 11">
            <a:extLst>
              <a:ext uri="{FF2B5EF4-FFF2-40B4-BE49-F238E27FC236}">
                <a16:creationId xmlns:a16="http://schemas.microsoft.com/office/drawing/2014/main" id="{4490E080-95F7-C04E-1506-EAC0EB4C5187}"/>
              </a:ext>
            </a:extLst>
          </p:cNvPr>
          <p:cNvSpPr>
            <a:spLocks noGrp="1"/>
          </p:cNvSpPr>
          <p:nvPr>
            <p:ph type="body" sz="quarter" idx="33" hasCustomPrompt="1"/>
          </p:nvPr>
        </p:nvSpPr>
        <p:spPr>
          <a:xfrm>
            <a:off x="887895" y="4245983"/>
            <a:ext cx="2313071" cy="746515"/>
          </a:xfrm>
          <a:prstGeom prst="rect">
            <a:avLst/>
          </a:prstGeom>
          <a:solidFill>
            <a:srgbClr val="1C46C0"/>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a:p>
            <a:pPr lvl="0"/>
            <a:r>
              <a:rPr lang="en-GB" dirty="0"/>
              <a:t>Section title</a:t>
            </a:r>
          </a:p>
        </p:txBody>
      </p:sp>
      <p:pic>
        <p:nvPicPr>
          <p:cNvPr id="2" name="Picture 1">
            <a:extLst>
              <a:ext uri="{FF2B5EF4-FFF2-40B4-BE49-F238E27FC236}">
                <a16:creationId xmlns:a16="http://schemas.microsoft.com/office/drawing/2014/main" id="{052FB48F-821A-CA54-A34E-E55E101C6CC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12042665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 List - Green">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6" name="Picture 45" descr="Shape&#10;&#10;Description automatically generated">
            <a:extLst>
              <a:ext uri="{FF2B5EF4-FFF2-40B4-BE49-F238E27FC236}">
                <a16:creationId xmlns:a16="http://schemas.microsoft.com/office/drawing/2014/main" id="{D0C3721D-6354-0D00-0D29-E1A27C93E6F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7" name="TextBox 26">
            <a:extLst>
              <a:ext uri="{FF2B5EF4-FFF2-40B4-BE49-F238E27FC236}">
                <a16:creationId xmlns:a16="http://schemas.microsoft.com/office/drawing/2014/main" id="{35565AC2-DB77-DCDB-808B-BF51C9FFA893}"/>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dirty="0">
              <a:solidFill>
                <a:schemeClr val="bg1"/>
              </a:solidFill>
              <a:latin typeface="Poppins" panose="00000500000000000000" pitchFamily="50" charset="0"/>
              <a:cs typeface="Poppins" panose="00000500000000000000" pitchFamily="50" charset="0"/>
            </a:endParaRPr>
          </a:p>
        </p:txBody>
      </p:sp>
      <p:sp>
        <p:nvSpPr>
          <p:cNvPr id="28" name="Text Placeholder 11">
            <a:extLst>
              <a:ext uri="{FF2B5EF4-FFF2-40B4-BE49-F238E27FC236}">
                <a16:creationId xmlns:a16="http://schemas.microsoft.com/office/drawing/2014/main" id="{04A903AE-E2D6-5F9D-50A4-1473F9218254}"/>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Page Title</a:t>
            </a:r>
          </a:p>
        </p:txBody>
      </p:sp>
      <p:sp>
        <p:nvSpPr>
          <p:cNvPr id="29" name="Text Placeholder 11">
            <a:extLst>
              <a:ext uri="{FF2B5EF4-FFF2-40B4-BE49-F238E27FC236}">
                <a16:creationId xmlns:a16="http://schemas.microsoft.com/office/drawing/2014/main" id="{CE01E99E-260A-2E00-5A10-B640DA7C8C9E}"/>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header</a:t>
            </a:r>
          </a:p>
        </p:txBody>
      </p:sp>
      <p:sp>
        <p:nvSpPr>
          <p:cNvPr id="8" name="Text Placeholder 4">
            <a:extLst>
              <a:ext uri="{FF2B5EF4-FFF2-40B4-BE49-F238E27FC236}">
                <a16:creationId xmlns:a16="http://schemas.microsoft.com/office/drawing/2014/main" id="{816DAC74-8EE3-1746-99BA-A5E8DA7424EA}"/>
              </a:ext>
            </a:extLst>
          </p:cNvPr>
          <p:cNvSpPr>
            <a:spLocks noGrp="1"/>
          </p:cNvSpPr>
          <p:nvPr>
            <p:ph type="body" sz="quarter" idx="27" hasCustomPrompt="1"/>
          </p:nvPr>
        </p:nvSpPr>
        <p:spPr>
          <a:xfrm>
            <a:off x="3286746" y="1562445"/>
            <a:ext cx="7739063" cy="742950"/>
          </a:xfrm>
          <a:prstGeom prst="rect">
            <a:avLst/>
          </a:prstGeom>
          <a:solidFill>
            <a:srgbClr val="E8FFF7"/>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dirty="0">
                <a:solidFill>
                  <a:srgbClr val="060645"/>
                </a:solidFill>
              </a:rPr>
              <a:t>Body copy goes here</a:t>
            </a:r>
          </a:p>
        </p:txBody>
      </p:sp>
      <p:sp>
        <p:nvSpPr>
          <p:cNvPr id="9" name="Text Placeholder 11">
            <a:extLst>
              <a:ext uri="{FF2B5EF4-FFF2-40B4-BE49-F238E27FC236}">
                <a16:creationId xmlns:a16="http://schemas.microsoft.com/office/drawing/2014/main" id="{D626BEB0-893F-DB77-7783-7CC66EADF597}"/>
              </a:ext>
            </a:extLst>
          </p:cNvPr>
          <p:cNvSpPr>
            <a:spLocks noGrp="1"/>
          </p:cNvSpPr>
          <p:nvPr>
            <p:ph type="body" sz="quarter" idx="12" hasCustomPrompt="1"/>
          </p:nvPr>
        </p:nvSpPr>
        <p:spPr>
          <a:xfrm>
            <a:off x="887895" y="1562445"/>
            <a:ext cx="2313071" cy="746515"/>
          </a:xfrm>
          <a:prstGeom prst="rect">
            <a:avLst/>
          </a:prstGeom>
          <a:solidFill>
            <a:srgbClr val="7DFFD3"/>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a:p>
            <a:pPr lvl="0"/>
            <a:r>
              <a:rPr lang="en-GB" dirty="0"/>
              <a:t>Section title</a:t>
            </a:r>
          </a:p>
        </p:txBody>
      </p:sp>
      <p:sp>
        <p:nvSpPr>
          <p:cNvPr id="10" name="Text Placeholder 4">
            <a:extLst>
              <a:ext uri="{FF2B5EF4-FFF2-40B4-BE49-F238E27FC236}">
                <a16:creationId xmlns:a16="http://schemas.microsoft.com/office/drawing/2014/main" id="{034433D2-285A-2138-B801-9350BFC7DFBE}"/>
              </a:ext>
            </a:extLst>
          </p:cNvPr>
          <p:cNvSpPr>
            <a:spLocks noGrp="1"/>
          </p:cNvSpPr>
          <p:nvPr>
            <p:ph type="body" sz="quarter" idx="28" hasCustomPrompt="1"/>
          </p:nvPr>
        </p:nvSpPr>
        <p:spPr>
          <a:xfrm>
            <a:off x="3286746" y="2459335"/>
            <a:ext cx="7739063" cy="742950"/>
          </a:xfrm>
          <a:prstGeom prst="rect">
            <a:avLst/>
          </a:prstGeom>
          <a:solidFill>
            <a:srgbClr val="E8FFF7"/>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dirty="0">
                <a:solidFill>
                  <a:srgbClr val="060645"/>
                </a:solidFill>
              </a:rPr>
              <a:t>Body copy goes here</a:t>
            </a:r>
          </a:p>
        </p:txBody>
      </p:sp>
      <p:sp>
        <p:nvSpPr>
          <p:cNvPr id="11" name="Text Placeholder 11">
            <a:extLst>
              <a:ext uri="{FF2B5EF4-FFF2-40B4-BE49-F238E27FC236}">
                <a16:creationId xmlns:a16="http://schemas.microsoft.com/office/drawing/2014/main" id="{2B0C5214-C8B5-BB5C-400E-6D335A90D847}"/>
              </a:ext>
            </a:extLst>
          </p:cNvPr>
          <p:cNvSpPr>
            <a:spLocks noGrp="1"/>
          </p:cNvSpPr>
          <p:nvPr>
            <p:ph type="body" sz="quarter" idx="29" hasCustomPrompt="1"/>
          </p:nvPr>
        </p:nvSpPr>
        <p:spPr>
          <a:xfrm>
            <a:off x="887895" y="2459335"/>
            <a:ext cx="2313071" cy="746515"/>
          </a:xfrm>
          <a:prstGeom prst="rect">
            <a:avLst/>
          </a:prstGeom>
          <a:solidFill>
            <a:srgbClr val="7DFFD3"/>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a:p>
            <a:pPr lvl="0"/>
            <a:r>
              <a:rPr lang="en-GB" dirty="0"/>
              <a:t>Section title</a:t>
            </a:r>
          </a:p>
        </p:txBody>
      </p:sp>
      <p:sp>
        <p:nvSpPr>
          <p:cNvPr id="12" name="Text Placeholder 4">
            <a:extLst>
              <a:ext uri="{FF2B5EF4-FFF2-40B4-BE49-F238E27FC236}">
                <a16:creationId xmlns:a16="http://schemas.microsoft.com/office/drawing/2014/main" id="{08C2F145-D295-DD87-F65F-5B20EF149970}"/>
              </a:ext>
            </a:extLst>
          </p:cNvPr>
          <p:cNvSpPr>
            <a:spLocks noGrp="1"/>
          </p:cNvSpPr>
          <p:nvPr>
            <p:ph type="body" sz="quarter" idx="30" hasCustomPrompt="1"/>
          </p:nvPr>
        </p:nvSpPr>
        <p:spPr>
          <a:xfrm>
            <a:off x="3286746" y="3356225"/>
            <a:ext cx="7739063" cy="742950"/>
          </a:xfrm>
          <a:prstGeom prst="rect">
            <a:avLst/>
          </a:prstGeom>
          <a:solidFill>
            <a:srgbClr val="E8FFF7"/>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dirty="0">
                <a:solidFill>
                  <a:srgbClr val="060645"/>
                </a:solidFill>
              </a:rPr>
              <a:t>Body copy goes here</a:t>
            </a:r>
          </a:p>
        </p:txBody>
      </p:sp>
      <p:sp>
        <p:nvSpPr>
          <p:cNvPr id="13" name="Text Placeholder 11">
            <a:extLst>
              <a:ext uri="{FF2B5EF4-FFF2-40B4-BE49-F238E27FC236}">
                <a16:creationId xmlns:a16="http://schemas.microsoft.com/office/drawing/2014/main" id="{F7C453FF-E315-37FD-0D9E-C09E04B12F7A}"/>
              </a:ext>
            </a:extLst>
          </p:cNvPr>
          <p:cNvSpPr>
            <a:spLocks noGrp="1"/>
          </p:cNvSpPr>
          <p:nvPr>
            <p:ph type="body" sz="quarter" idx="31" hasCustomPrompt="1"/>
          </p:nvPr>
        </p:nvSpPr>
        <p:spPr>
          <a:xfrm>
            <a:off x="887895" y="3356225"/>
            <a:ext cx="2313071" cy="746515"/>
          </a:xfrm>
          <a:prstGeom prst="rect">
            <a:avLst/>
          </a:prstGeom>
          <a:solidFill>
            <a:srgbClr val="7DFFD3"/>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a:p>
            <a:pPr lvl="0"/>
            <a:r>
              <a:rPr lang="en-GB" dirty="0"/>
              <a:t>Section title</a:t>
            </a:r>
          </a:p>
        </p:txBody>
      </p:sp>
      <p:sp>
        <p:nvSpPr>
          <p:cNvPr id="14" name="Text Placeholder 4">
            <a:extLst>
              <a:ext uri="{FF2B5EF4-FFF2-40B4-BE49-F238E27FC236}">
                <a16:creationId xmlns:a16="http://schemas.microsoft.com/office/drawing/2014/main" id="{F8F9FC77-DF8B-FDB1-2221-949F35B1E2DE}"/>
              </a:ext>
            </a:extLst>
          </p:cNvPr>
          <p:cNvSpPr>
            <a:spLocks noGrp="1"/>
          </p:cNvSpPr>
          <p:nvPr>
            <p:ph type="body" sz="quarter" idx="32" hasCustomPrompt="1"/>
          </p:nvPr>
        </p:nvSpPr>
        <p:spPr>
          <a:xfrm>
            <a:off x="3286746" y="4249549"/>
            <a:ext cx="7739063" cy="742950"/>
          </a:xfrm>
          <a:prstGeom prst="rect">
            <a:avLst/>
          </a:prstGeom>
          <a:solidFill>
            <a:srgbClr val="E8FFF7"/>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dirty="0">
                <a:solidFill>
                  <a:srgbClr val="060645"/>
                </a:solidFill>
              </a:rPr>
              <a:t>Body copy goes here</a:t>
            </a:r>
          </a:p>
        </p:txBody>
      </p:sp>
      <p:sp>
        <p:nvSpPr>
          <p:cNvPr id="16" name="Text Placeholder 11">
            <a:extLst>
              <a:ext uri="{FF2B5EF4-FFF2-40B4-BE49-F238E27FC236}">
                <a16:creationId xmlns:a16="http://schemas.microsoft.com/office/drawing/2014/main" id="{F2515635-1F1A-5EC5-9397-A7584981B605}"/>
              </a:ext>
            </a:extLst>
          </p:cNvPr>
          <p:cNvSpPr>
            <a:spLocks noGrp="1"/>
          </p:cNvSpPr>
          <p:nvPr>
            <p:ph type="body" sz="quarter" idx="33" hasCustomPrompt="1"/>
          </p:nvPr>
        </p:nvSpPr>
        <p:spPr>
          <a:xfrm>
            <a:off x="887895" y="4249549"/>
            <a:ext cx="2313071" cy="746515"/>
          </a:xfrm>
          <a:prstGeom prst="rect">
            <a:avLst/>
          </a:prstGeom>
          <a:solidFill>
            <a:srgbClr val="7DFFD3"/>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a:p>
            <a:pPr lvl="0"/>
            <a:r>
              <a:rPr lang="en-GB" dirty="0"/>
              <a:t>Section title</a:t>
            </a:r>
          </a:p>
        </p:txBody>
      </p:sp>
      <p:pic>
        <p:nvPicPr>
          <p:cNvPr id="2" name="Picture 1">
            <a:extLst>
              <a:ext uri="{FF2B5EF4-FFF2-40B4-BE49-F238E27FC236}">
                <a16:creationId xmlns:a16="http://schemas.microsoft.com/office/drawing/2014/main" id="{1D819EE6-532E-7816-0325-42D8941AE6A0}"/>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3439086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 / List - Pink">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4" name="Picture 13" descr="Shape&#10;&#10;Description automatically generated">
            <a:extLst>
              <a:ext uri="{FF2B5EF4-FFF2-40B4-BE49-F238E27FC236}">
                <a16:creationId xmlns:a16="http://schemas.microsoft.com/office/drawing/2014/main" id="{CAEB22FC-8717-3ACD-B1AA-0DDD82CD2BFB}"/>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36" name="TextBox 35">
            <a:extLst>
              <a:ext uri="{FF2B5EF4-FFF2-40B4-BE49-F238E27FC236}">
                <a16:creationId xmlns:a16="http://schemas.microsoft.com/office/drawing/2014/main" id="{4A74F5EC-4A0A-EE9E-CEEC-0C8B1DEDD4A6}"/>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dirty="0">
              <a:solidFill>
                <a:schemeClr val="bg1"/>
              </a:solidFill>
              <a:latin typeface="Poppins" panose="00000500000000000000" pitchFamily="50" charset="0"/>
              <a:cs typeface="Poppins" panose="00000500000000000000" pitchFamily="50" charset="0"/>
            </a:endParaRPr>
          </a:p>
        </p:txBody>
      </p:sp>
      <p:sp>
        <p:nvSpPr>
          <p:cNvPr id="24" name="Text Placeholder 11">
            <a:extLst>
              <a:ext uri="{FF2B5EF4-FFF2-40B4-BE49-F238E27FC236}">
                <a16:creationId xmlns:a16="http://schemas.microsoft.com/office/drawing/2014/main" id="{9EC74F6E-3E12-4CC9-3CF9-A0A016ADF3D3}"/>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Page Title</a:t>
            </a:r>
          </a:p>
        </p:txBody>
      </p:sp>
      <p:sp>
        <p:nvSpPr>
          <p:cNvPr id="28" name="Text Placeholder 11">
            <a:extLst>
              <a:ext uri="{FF2B5EF4-FFF2-40B4-BE49-F238E27FC236}">
                <a16:creationId xmlns:a16="http://schemas.microsoft.com/office/drawing/2014/main" id="{DAC45FAB-EC84-4094-4E00-5D39E06DC8EF}"/>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header</a:t>
            </a:r>
          </a:p>
        </p:txBody>
      </p:sp>
      <p:sp>
        <p:nvSpPr>
          <p:cNvPr id="4" name="Text Placeholder 4">
            <a:extLst>
              <a:ext uri="{FF2B5EF4-FFF2-40B4-BE49-F238E27FC236}">
                <a16:creationId xmlns:a16="http://schemas.microsoft.com/office/drawing/2014/main" id="{7971CCC8-8887-2D6D-F859-840625714F85}"/>
              </a:ext>
            </a:extLst>
          </p:cNvPr>
          <p:cNvSpPr>
            <a:spLocks noGrp="1"/>
          </p:cNvSpPr>
          <p:nvPr>
            <p:ph type="body" sz="quarter" idx="27" hasCustomPrompt="1"/>
          </p:nvPr>
        </p:nvSpPr>
        <p:spPr>
          <a:xfrm>
            <a:off x="3286746" y="1562445"/>
            <a:ext cx="7739063" cy="742950"/>
          </a:xfrm>
          <a:prstGeom prst="rect">
            <a:avLst/>
          </a:prstGeom>
          <a:solidFill>
            <a:srgbClr val="FFF3FD"/>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dirty="0">
                <a:solidFill>
                  <a:srgbClr val="060645"/>
                </a:solidFill>
              </a:rPr>
              <a:t>Body copy goes here</a:t>
            </a:r>
          </a:p>
        </p:txBody>
      </p:sp>
      <p:sp>
        <p:nvSpPr>
          <p:cNvPr id="5" name="Text Placeholder 11">
            <a:extLst>
              <a:ext uri="{FF2B5EF4-FFF2-40B4-BE49-F238E27FC236}">
                <a16:creationId xmlns:a16="http://schemas.microsoft.com/office/drawing/2014/main" id="{93C70281-93BC-78B1-39A7-6A9CC94228F5}"/>
              </a:ext>
            </a:extLst>
          </p:cNvPr>
          <p:cNvSpPr>
            <a:spLocks noGrp="1"/>
          </p:cNvSpPr>
          <p:nvPr>
            <p:ph type="body" sz="quarter" idx="12" hasCustomPrompt="1"/>
          </p:nvPr>
        </p:nvSpPr>
        <p:spPr>
          <a:xfrm>
            <a:off x="887895" y="1562445"/>
            <a:ext cx="2313071" cy="746515"/>
          </a:xfrm>
          <a:prstGeom prst="rect">
            <a:avLst/>
          </a:prstGeom>
          <a:solidFill>
            <a:srgbClr val="FFB4FF"/>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a:p>
            <a:pPr lvl="0"/>
            <a:r>
              <a:rPr lang="en-GB" dirty="0"/>
              <a:t>Section title</a:t>
            </a:r>
          </a:p>
        </p:txBody>
      </p:sp>
      <p:sp>
        <p:nvSpPr>
          <p:cNvPr id="6" name="Text Placeholder 4">
            <a:extLst>
              <a:ext uri="{FF2B5EF4-FFF2-40B4-BE49-F238E27FC236}">
                <a16:creationId xmlns:a16="http://schemas.microsoft.com/office/drawing/2014/main" id="{41913BF3-8DA6-86CE-9297-CF7440C214D0}"/>
              </a:ext>
            </a:extLst>
          </p:cNvPr>
          <p:cNvSpPr>
            <a:spLocks noGrp="1"/>
          </p:cNvSpPr>
          <p:nvPr>
            <p:ph type="body" sz="quarter" idx="28" hasCustomPrompt="1"/>
          </p:nvPr>
        </p:nvSpPr>
        <p:spPr>
          <a:xfrm>
            <a:off x="3286746" y="2459335"/>
            <a:ext cx="7739063" cy="742950"/>
          </a:xfrm>
          <a:prstGeom prst="rect">
            <a:avLst/>
          </a:prstGeom>
          <a:solidFill>
            <a:srgbClr val="FFF3FD"/>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dirty="0">
                <a:solidFill>
                  <a:srgbClr val="060645"/>
                </a:solidFill>
              </a:rPr>
              <a:t>Body copy goes here</a:t>
            </a:r>
          </a:p>
        </p:txBody>
      </p:sp>
      <p:sp>
        <p:nvSpPr>
          <p:cNvPr id="19" name="Text Placeholder 11">
            <a:extLst>
              <a:ext uri="{FF2B5EF4-FFF2-40B4-BE49-F238E27FC236}">
                <a16:creationId xmlns:a16="http://schemas.microsoft.com/office/drawing/2014/main" id="{F6994FB5-5FB6-3649-0B5C-0DE7371587EE}"/>
              </a:ext>
            </a:extLst>
          </p:cNvPr>
          <p:cNvSpPr>
            <a:spLocks noGrp="1"/>
          </p:cNvSpPr>
          <p:nvPr>
            <p:ph type="body" sz="quarter" idx="29" hasCustomPrompt="1"/>
          </p:nvPr>
        </p:nvSpPr>
        <p:spPr>
          <a:xfrm>
            <a:off x="887895" y="2459335"/>
            <a:ext cx="2313071" cy="746515"/>
          </a:xfrm>
          <a:prstGeom prst="rect">
            <a:avLst/>
          </a:prstGeom>
          <a:solidFill>
            <a:srgbClr val="FFB4FF"/>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a:p>
            <a:pPr lvl="0"/>
            <a:r>
              <a:rPr lang="en-GB" dirty="0"/>
              <a:t>Section title</a:t>
            </a:r>
          </a:p>
        </p:txBody>
      </p:sp>
      <p:sp>
        <p:nvSpPr>
          <p:cNvPr id="20" name="Text Placeholder 4">
            <a:extLst>
              <a:ext uri="{FF2B5EF4-FFF2-40B4-BE49-F238E27FC236}">
                <a16:creationId xmlns:a16="http://schemas.microsoft.com/office/drawing/2014/main" id="{480BC2B6-2F32-2B89-2F65-DEDFE06C5F29}"/>
              </a:ext>
            </a:extLst>
          </p:cNvPr>
          <p:cNvSpPr>
            <a:spLocks noGrp="1"/>
          </p:cNvSpPr>
          <p:nvPr>
            <p:ph type="body" sz="quarter" idx="30" hasCustomPrompt="1"/>
          </p:nvPr>
        </p:nvSpPr>
        <p:spPr>
          <a:xfrm>
            <a:off x="3286746" y="3356225"/>
            <a:ext cx="7739063" cy="742950"/>
          </a:xfrm>
          <a:prstGeom prst="rect">
            <a:avLst/>
          </a:prstGeom>
          <a:solidFill>
            <a:srgbClr val="FFF3FD"/>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dirty="0">
                <a:solidFill>
                  <a:srgbClr val="060645"/>
                </a:solidFill>
              </a:rPr>
              <a:t>Body copy goes here</a:t>
            </a:r>
          </a:p>
        </p:txBody>
      </p:sp>
      <p:sp>
        <p:nvSpPr>
          <p:cNvPr id="23" name="Text Placeholder 11">
            <a:extLst>
              <a:ext uri="{FF2B5EF4-FFF2-40B4-BE49-F238E27FC236}">
                <a16:creationId xmlns:a16="http://schemas.microsoft.com/office/drawing/2014/main" id="{EF834E28-71E5-8B57-FCC7-46E2FEE233DD}"/>
              </a:ext>
            </a:extLst>
          </p:cNvPr>
          <p:cNvSpPr>
            <a:spLocks noGrp="1"/>
          </p:cNvSpPr>
          <p:nvPr>
            <p:ph type="body" sz="quarter" idx="31" hasCustomPrompt="1"/>
          </p:nvPr>
        </p:nvSpPr>
        <p:spPr>
          <a:xfrm>
            <a:off x="887895" y="3356225"/>
            <a:ext cx="2313071" cy="746515"/>
          </a:xfrm>
          <a:prstGeom prst="rect">
            <a:avLst/>
          </a:prstGeom>
          <a:solidFill>
            <a:srgbClr val="FFB4FF"/>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a:p>
            <a:pPr lvl="0"/>
            <a:r>
              <a:rPr lang="en-GB" dirty="0"/>
              <a:t>Section title</a:t>
            </a:r>
          </a:p>
        </p:txBody>
      </p:sp>
      <p:sp>
        <p:nvSpPr>
          <p:cNvPr id="27" name="Text Placeholder 4">
            <a:extLst>
              <a:ext uri="{FF2B5EF4-FFF2-40B4-BE49-F238E27FC236}">
                <a16:creationId xmlns:a16="http://schemas.microsoft.com/office/drawing/2014/main" id="{1984B553-0CF7-BBE3-8247-C11CDDCFA73B}"/>
              </a:ext>
            </a:extLst>
          </p:cNvPr>
          <p:cNvSpPr>
            <a:spLocks noGrp="1"/>
          </p:cNvSpPr>
          <p:nvPr>
            <p:ph type="body" sz="quarter" idx="32" hasCustomPrompt="1"/>
          </p:nvPr>
        </p:nvSpPr>
        <p:spPr>
          <a:xfrm>
            <a:off x="3286746" y="4249549"/>
            <a:ext cx="7739063" cy="742950"/>
          </a:xfrm>
          <a:prstGeom prst="rect">
            <a:avLst/>
          </a:prstGeom>
          <a:solidFill>
            <a:srgbClr val="FFF3FD"/>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dirty="0">
                <a:solidFill>
                  <a:srgbClr val="060645"/>
                </a:solidFill>
              </a:rPr>
              <a:t>Body copy goes here</a:t>
            </a:r>
          </a:p>
        </p:txBody>
      </p:sp>
      <p:sp>
        <p:nvSpPr>
          <p:cNvPr id="29" name="Text Placeholder 11">
            <a:extLst>
              <a:ext uri="{FF2B5EF4-FFF2-40B4-BE49-F238E27FC236}">
                <a16:creationId xmlns:a16="http://schemas.microsoft.com/office/drawing/2014/main" id="{01AC7231-C3AA-8DB0-7055-96197A3F30DA}"/>
              </a:ext>
            </a:extLst>
          </p:cNvPr>
          <p:cNvSpPr>
            <a:spLocks noGrp="1"/>
          </p:cNvSpPr>
          <p:nvPr>
            <p:ph type="body" sz="quarter" idx="33" hasCustomPrompt="1"/>
          </p:nvPr>
        </p:nvSpPr>
        <p:spPr>
          <a:xfrm>
            <a:off x="887895" y="4249549"/>
            <a:ext cx="2313071" cy="746515"/>
          </a:xfrm>
          <a:prstGeom prst="rect">
            <a:avLst/>
          </a:prstGeom>
          <a:solidFill>
            <a:srgbClr val="FFB4FF"/>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a:p>
            <a:pPr lvl="0"/>
            <a:r>
              <a:rPr lang="en-GB" dirty="0"/>
              <a:t>Section title</a:t>
            </a:r>
          </a:p>
        </p:txBody>
      </p:sp>
      <p:pic>
        <p:nvPicPr>
          <p:cNvPr id="7" name="Picture 6">
            <a:extLst>
              <a:ext uri="{FF2B5EF4-FFF2-40B4-BE49-F238E27FC236}">
                <a16:creationId xmlns:a16="http://schemas.microsoft.com/office/drawing/2014/main" id="{5D266997-B6CA-C429-0D2C-74E70FBC7A3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13057525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le / List - Yellow">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2" name="Picture 41" descr="Shape&#10;&#10;Description automatically generated">
            <a:extLst>
              <a:ext uri="{FF2B5EF4-FFF2-40B4-BE49-F238E27FC236}">
                <a16:creationId xmlns:a16="http://schemas.microsoft.com/office/drawing/2014/main" id="{1E32E92A-D60B-13B9-30ED-6BA5F1EDCED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57" name="TextBox 56">
            <a:extLst>
              <a:ext uri="{FF2B5EF4-FFF2-40B4-BE49-F238E27FC236}">
                <a16:creationId xmlns:a16="http://schemas.microsoft.com/office/drawing/2014/main" id="{D09E5BE0-09DA-15C3-2ADE-E1DB04ED1C17}"/>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dirty="0">
              <a:solidFill>
                <a:schemeClr val="bg1"/>
              </a:solidFill>
              <a:latin typeface="Poppins" panose="00000500000000000000" pitchFamily="50" charset="0"/>
              <a:cs typeface="Poppins" panose="00000500000000000000" pitchFamily="50" charset="0"/>
            </a:endParaRPr>
          </a:p>
        </p:txBody>
      </p:sp>
      <p:sp>
        <p:nvSpPr>
          <p:cNvPr id="23" name="Text Placeholder 11">
            <a:extLst>
              <a:ext uri="{FF2B5EF4-FFF2-40B4-BE49-F238E27FC236}">
                <a16:creationId xmlns:a16="http://schemas.microsoft.com/office/drawing/2014/main" id="{AA34D264-D08C-0201-6BF1-636745F0544D}"/>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Page Title</a:t>
            </a:r>
          </a:p>
        </p:txBody>
      </p:sp>
      <p:sp>
        <p:nvSpPr>
          <p:cNvPr id="24" name="Text Placeholder 11">
            <a:extLst>
              <a:ext uri="{FF2B5EF4-FFF2-40B4-BE49-F238E27FC236}">
                <a16:creationId xmlns:a16="http://schemas.microsoft.com/office/drawing/2014/main" id="{230135D4-803B-4DF5-9DDF-8CFC64C30466}"/>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header</a:t>
            </a:r>
          </a:p>
        </p:txBody>
      </p:sp>
      <p:sp>
        <p:nvSpPr>
          <p:cNvPr id="4" name="Text Placeholder 4">
            <a:extLst>
              <a:ext uri="{FF2B5EF4-FFF2-40B4-BE49-F238E27FC236}">
                <a16:creationId xmlns:a16="http://schemas.microsoft.com/office/drawing/2014/main" id="{2C9476F1-805D-12F6-C40A-921E21A365D0}"/>
              </a:ext>
            </a:extLst>
          </p:cNvPr>
          <p:cNvSpPr>
            <a:spLocks noGrp="1"/>
          </p:cNvSpPr>
          <p:nvPr>
            <p:ph type="body" sz="quarter" idx="27" hasCustomPrompt="1"/>
          </p:nvPr>
        </p:nvSpPr>
        <p:spPr>
          <a:xfrm>
            <a:off x="3286746" y="1562445"/>
            <a:ext cx="7739063" cy="742950"/>
          </a:xfrm>
          <a:prstGeom prst="rect">
            <a:avLst/>
          </a:prstGeom>
          <a:solidFill>
            <a:srgbClr val="FFFEED"/>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dirty="0">
                <a:solidFill>
                  <a:srgbClr val="060645"/>
                </a:solidFill>
              </a:rPr>
              <a:t>Body copy goes here</a:t>
            </a:r>
          </a:p>
        </p:txBody>
      </p:sp>
      <p:sp>
        <p:nvSpPr>
          <p:cNvPr id="5" name="Text Placeholder 11">
            <a:extLst>
              <a:ext uri="{FF2B5EF4-FFF2-40B4-BE49-F238E27FC236}">
                <a16:creationId xmlns:a16="http://schemas.microsoft.com/office/drawing/2014/main" id="{F1B542CF-469A-BF23-4EF9-B73FE940A59B}"/>
              </a:ext>
            </a:extLst>
          </p:cNvPr>
          <p:cNvSpPr>
            <a:spLocks noGrp="1"/>
          </p:cNvSpPr>
          <p:nvPr>
            <p:ph type="body" sz="quarter" idx="12" hasCustomPrompt="1"/>
          </p:nvPr>
        </p:nvSpPr>
        <p:spPr>
          <a:xfrm>
            <a:off x="887895" y="1562445"/>
            <a:ext cx="2313071" cy="746515"/>
          </a:xfrm>
          <a:prstGeom prst="rect">
            <a:avLst/>
          </a:prstGeom>
          <a:solidFill>
            <a:srgbClr val="FFF488"/>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a:p>
            <a:pPr lvl="0"/>
            <a:r>
              <a:rPr lang="en-GB" dirty="0"/>
              <a:t>Section title</a:t>
            </a:r>
          </a:p>
        </p:txBody>
      </p:sp>
      <p:sp>
        <p:nvSpPr>
          <p:cNvPr id="6" name="Text Placeholder 4">
            <a:extLst>
              <a:ext uri="{FF2B5EF4-FFF2-40B4-BE49-F238E27FC236}">
                <a16:creationId xmlns:a16="http://schemas.microsoft.com/office/drawing/2014/main" id="{AC7EF676-AF43-70E8-FB03-904CA94EC6E6}"/>
              </a:ext>
            </a:extLst>
          </p:cNvPr>
          <p:cNvSpPr>
            <a:spLocks noGrp="1"/>
          </p:cNvSpPr>
          <p:nvPr>
            <p:ph type="body" sz="quarter" idx="28" hasCustomPrompt="1"/>
          </p:nvPr>
        </p:nvSpPr>
        <p:spPr>
          <a:xfrm>
            <a:off x="3286746" y="2459335"/>
            <a:ext cx="7739063" cy="742950"/>
          </a:xfrm>
          <a:prstGeom prst="rect">
            <a:avLst/>
          </a:prstGeom>
          <a:solidFill>
            <a:srgbClr val="FFFEED"/>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dirty="0">
                <a:solidFill>
                  <a:srgbClr val="060645"/>
                </a:solidFill>
              </a:rPr>
              <a:t>Body copy goes here</a:t>
            </a:r>
          </a:p>
        </p:txBody>
      </p:sp>
      <p:sp>
        <p:nvSpPr>
          <p:cNvPr id="16" name="Text Placeholder 11">
            <a:extLst>
              <a:ext uri="{FF2B5EF4-FFF2-40B4-BE49-F238E27FC236}">
                <a16:creationId xmlns:a16="http://schemas.microsoft.com/office/drawing/2014/main" id="{A31A30F3-E0AB-4333-FC27-1CA81121A4A7}"/>
              </a:ext>
            </a:extLst>
          </p:cNvPr>
          <p:cNvSpPr>
            <a:spLocks noGrp="1"/>
          </p:cNvSpPr>
          <p:nvPr>
            <p:ph type="body" sz="quarter" idx="29" hasCustomPrompt="1"/>
          </p:nvPr>
        </p:nvSpPr>
        <p:spPr>
          <a:xfrm>
            <a:off x="887895" y="2459335"/>
            <a:ext cx="2313071" cy="746515"/>
          </a:xfrm>
          <a:prstGeom prst="rect">
            <a:avLst/>
          </a:prstGeom>
          <a:solidFill>
            <a:srgbClr val="FFF488"/>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a:p>
            <a:pPr lvl="0"/>
            <a:r>
              <a:rPr lang="en-GB" dirty="0"/>
              <a:t>Section title</a:t>
            </a:r>
          </a:p>
        </p:txBody>
      </p:sp>
      <p:sp>
        <p:nvSpPr>
          <p:cNvPr id="19" name="Text Placeholder 4">
            <a:extLst>
              <a:ext uri="{FF2B5EF4-FFF2-40B4-BE49-F238E27FC236}">
                <a16:creationId xmlns:a16="http://schemas.microsoft.com/office/drawing/2014/main" id="{CC6F3B42-12FA-AB16-C752-2D3AA399C58E}"/>
              </a:ext>
            </a:extLst>
          </p:cNvPr>
          <p:cNvSpPr>
            <a:spLocks noGrp="1"/>
          </p:cNvSpPr>
          <p:nvPr>
            <p:ph type="body" sz="quarter" idx="30" hasCustomPrompt="1"/>
          </p:nvPr>
        </p:nvSpPr>
        <p:spPr>
          <a:xfrm>
            <a:off x="3286746" y="3356225"/>
            <a:ext cx="7739063" cy="742950"/>
          </a:xfrm>
          <a:prstGeom prst="rect">
            <a:avLst/>
          </a:prstGeom>
          <a:solidFill>
            <a:srgbClr val="FFFEED"/>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dirty="0">
                <a:solidFill>
                  <a:srgbClr val="060645"/>
                </a:solidFill>
              </a:rPr>
              <a:t>Body copy goes here</a:t>
            </a:r>
          </a:p>
        </p:txBody>
      </p:sp>
      <p:sp>
        <p:nvSpPr>
          <p:cNvPr id="20" name="Text Placeholder 11">
            <a:extLst>
              <a:ext uri="{FF2B5EF4-FFF2-40B4-BE49-F238E27FC236}">
                <a16:creationId xmlns:a16="http://schemas.microsoft.com/office/drawing/2014/main" id="{3CBCFE3C-98F5-4CBE-B476-7DA12DB92E19}"/>
              </a:ext>
            </a:extLst>
          </p:cNvPr>
          <p:cNvSpPr>
            <a:spLocks noGrp="1"/>
          </p:cNvSpPr>
          <p:nvPr>
            <p:ph type="body" sz="quarter" idx="31" hasCustomPrompt="1"/>
          </p:nvPr>
        </p:nvSpPr>
        <p:spPr>
          <a:xfrm>
            <a:off x="887895" y="3356225"/>
            <a:ext cx="2313071" cy="746515"/>
          </a:xfrm>
          <a:prstGeom prst="rect">
            <a:avLst/>
          </a:prstGeom>
          <a:solidFill>
            <a:srgbClr val="FFF488"/>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a:p>
            <a:pPr lvl="0"/>
            <a:r>
              <a:rPr lang="en-GB" dirty="0"/>
              <a:t>Section title</a:t>
            </a:r>
          </a:p>
        </p:txBody>
      </p:sp>
      <p:sp>
        <p:nvSpPr>
          <p:cNvPr id="27" name="Text Placeholder 4">
            <a:extLst>
              <a:ext uri="{FF2B5EF4-FFF2-40B4-BE49-F238E27FC236}">
                <a16:creationId xmlns:a16="http://schemas.microsoft.com/office/drawing/2014/main" id="{BBBEC787-2362-ECDC-D4F9-5B3386B2171D}"/>
              </a:ext>
            </a:extLst>
          </p:cNvPr>
          <p:cNvSpPr>
            <a:spLocks noGrp="1"/>
          </p:cNvSpPr>
          <p:nvPr>
            <p:ph type="body" sz="quarter" idx="32" hasCustomPrompt="1"/>
          </p:nvPr>
        </p:nvSpPr>
        <p:spPr>
          <a:xfrm>
            <a:off x="3286746" y="4249549"/>
            <a:ext cx="7739063" cy="742950"/>
          </a:xfrm>
          <a:prstGeom prst="rect">
            <a:avLst/>
          </a:prstGeom>
          <a:solidFill>
            <a:srgbClr val="FFFEED"/>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dirty="0">
                <a:solidFill>
                  <a:srgbClr val="060645"/>
                </a:solidFill>
              </a:rPr>
              <a:t>Body copy goes here</a:t>
            </a:r>
          </a:p>
        </p:txBody>
      </p:sp>
      <p:sp>
        <p:nvSpPr>
          <p:cNvPr id="28" name="Text Placeholder 11">
            <a:extLst>
              <a:ext uri="{FF2B5EF4-FFF2-40B4-BE49-F238E27FC236}">
                <a16:creationId xmlns:a16="http://schemas.microsoft.com/office/drawing/2014/main" id="{5316AE4E-85A5-6332-E3F9-F94D35286018}"/>
              </a:ext>
            </a:extLst>
          </p:cNvPr>
          <p:cNvSpPr>
            <a:spLocks noGrp="1"/>
          </p:cNvSpPr>
          <p:nvPr>
            <p:ph type="body" sz="quarter" idx="33" hasCustomPrompt="1"/>
          </p:nvPr>
        </p:nvSpPr>
        <p:spPr>
          <a:xfrm>
            <a:off x="887895" y="4249549"/>
            <a:ext cx="2313071" cy="746515"/>
          </a:xfrm>
          <a:prstGeom prst="rect">
            <a:avLst/>
          </a:prstGeom>
          <a:solidFill>
            <a:srgbClr val="FFF488"/>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a:p>
            <a:pPr lvl="0"/>
            <a:r>
              <a:rPr lang="en-GB" dirty="0"/>
              <a:t>Section title</a:t>
            </a:r>
          </a:p>
        </p:txBody>
      </p:sp>
      <p:pic>
        <p:nvPicPr>
          <p:cNvPr id="2" name="Picture 1">
            <a:extLst>
              <a:ext uri="{FF2B5EF4-FFF2-40B4-BE49-F238E27FC236}">
                <a16:creationId xmlns:a16="http://schemas.microsoft.com/office/drawing/2014/main" id="{6C3E81DC-D1F7-D057-AEF0-4BBDAFA30036}"/>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26530652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32670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3.xml"/><Relationship Id="rId1" Type="http://schemas.openxmlformats.org/officeDocument/2006/relationships/themeOverride" Target="../theme/themeOverride1.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Placeholder 2">
            <a:extLst>
              <a:ext uri="{FF2B5EF4-FFF2-40B4-BE49-F238E27FC236}">
                <a16:creationId xmlns:a16="http://schemas.microsoft.com/office/drawing/2014/main" id="{A035BD1A-23D9-DFB7-CBBD-3C81AABCD4E3}"/>
              </a:ext>
            </a:extLst>
          </p:cNvPr>
          <p:cNvSpPr>
            <a:spLocks noGrp="1"/>
          </p:cNvSpPr>
          <p:nvPr>
            <p:ph type="body" sz="quarter" idx="11"/>
          </p:nvPr>
        </p:nvSpPr>
        <p:spPr>
          <a:xfrm>
            <a:off x="408207" y="559121"/>
            <a:ext cx="5557585" cy="1800200"/>
          </a:xfrm>
        </p:spPr>
        <p:txBody>
          <a:bodyPr/>
          <a:lstStyle/>
          <a:p>
            <a:r>
              <a:rPr lang="en-GB" dirty="0"/>
              <a:t>Esteem conference – graphics tablet project</a:t>
            </a:r>
          </a:p>
          <a:p>
            <a:endParaRPr lang="en-GB" dirty="0"/>
          </a:p>
          <a:p>
            <a:r>
              <a:rPr lang="en-GB" sz="2800" dirty="0"/>
              <a:t>Becca Whitehead and Gemma Warriner</a:t>
            </a:r>
          </a:p>
        </p:txBody>
      </p:sp>
      <p:pic>
        <p:nvPicPr>
          <p:cNvPr id="6" name="Picture Placeholder 5">
            <a:extLst>
              <a:ext uri="{FF2B5EF4-FFF2-40B4-BE49-F238E27FC236}">
                <a16:creationId xmlns:a16="http://schemas.microsoft.com/office/drawing/2014/main" id="{1D431D16-6279-112E-00C8-D975CAE57D97}"/>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0227" b="10227"/>
          <a:stretch/>
        </p:blipFill>
        <p:spPr/>
      </p:pic>
    </p:spTree>
    <p:extLst>
      <p:ext uri="{BB962C8B-B14F-4D97-AF65-F5344CB8AC3E}">
        <p14:creationId xmlns:p14="http://schemas.microsoft.com/office/powerpoint/2010/main" val="14365040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461643-7D7E-A2C2-BA06-52D1600251C2}"/>
            </a:ext>
          </a:extLst>
        </p:cNvPr>
        <p:cNvGrpSpPr/>
        <p:nvPr/>
      </p:nvGrpSpPr>
      <p:grpSpPr>
        <a:xfrm>
          <a:off x="0" y="0"/>
          <a:ext cx="0" cy="0"/>
          <a:chOff x="0" y="0"/>
          <a:chExt cx="0" cy="0"/>
        </a:xfrm>
      </p:grpSpPr>
      <p:sp>
        <p:nvSpPr>
          <p:cNvPr id="11" name="Text Placeholder 10">
            <a:extLst>
              <a:ext uri="{FF2B5EF4-FFF2-40B4-BE49-F238E27FC236}">
                <a16:creationId xmlns:a16="http://schemas.microsoft.com/office/drawing/2014/main" id="{E79792C6-499B-0B23-E4B9-A64277A35458}"/>
              </a:ext>
            </a:extLst>
          </p:cNvPr>
          <p:cNvSpPr>
            <a:spLocks noGrp="1"/>
          </p:cNvSpPr>
          <p:nvPr>
            <p:ph type="body" sz="quarter" idx="21"/>
          </p:nvPr>
        </p:nvSpPr>
        <p:spPr>
          <a:xfrm>
            <a:off x="413915" y="404664"/>
            <a:ext cx="10797426" cy="497161"/>
          </a:xfrm>
        </p:spPr>
        <p:txBody>
          <a:bodyPr/>
          <a:lstStyle/>
          <a:p>
            <a:r>
              <a:rPr lang="en-GB" dirty="0"/>
              <a:t>Q5 – annotate a graph</a:t>
            </a:r>
          </a:p>
        </p:txBody>
      </p:sp>
      <p:sp>
        <p:nvSpPr>
          <p:cNvPr id="12" name="Text Placeholder 11">
            <a:extLst>
              <a:ext uri="{FF2B5EF4-FFF2-40B4-BE49-F238E27FC236}">
                <a16:creationId xmlns:a16="http://schemas.microsoft.com/office/drawing/2014/main" id="{EE83D4D4-DBB9-D488-1821-4E569A15E110}"/>
              </a:ext>
            </a:extLst>
          </p:cNvPr>
          <p:cNvSpPr>
            <a:spLocks noGrp="1"/>
          </p:cNvSpPr>
          <p:nvPr>
            <p:ph type="body" sz="quarter" idx="22"/>
          </p:nvPr>
        </p:nvSpPr>
        <p:spPr/>
        <p:txBody>
          <a:bodyPr/>
          <a:lstStyle/>
          <a:p>
            <a:endParaRPr lang="en-GB"/>
          </a:p>
        </p:txBody>
      </p:sp>
      <p:sp>
        <p:nvSpPr>
          <p:cNvPr id="3" name="TextBox 2">
            <a:extLst>
              <a:ext uri="{FF2B5EF4-FFF2-40B4-BE49-F238E27FC236}">
                <a16:creationId xmlns:a16="http://schemas.microsoft.com/office/drawing/2014/main" id="{CE50D278-AD78-CB5B-6627-166420BEDACB}"/>
              </a:ext>
            </a:extLst>
          </p:cNvPr>
          <p:cNvSpPr txBox="1"/>
          <p:nvPr/>
        </p:nvSpPr>
        <p:spPr>
          <a:xfrm>
            <a:off x="413915" y="1736301"/>
            <a:ext cx="4549971" cy="4524315"/>
          </a:xfrm>
          <a:prstGeom prst="rect">
            <a:avLst/>
          </a:prstGeom>
          <a:noFill/>
        </p:spPr>
        <p:txBody>
          <a:bodyPr wrap="square">
            <a:spAutoFit/>
          </a:bodyPr>
          <a:lstStyle/>
          <a:p>
            <a:r>
              <a:rPr lang="en-GB" b="1" dirty="0"/>
              <a:t>Q5 </a:t>
            </a:r>
          </a:p>
          <a:p>
            <a:r>
              <a:rPr lang="en-GB" dirty="0"/>
              <a:t>Have a look at the graph and answer the questions below:</a:t>
            </a:r>
          </a:p>
          <a:p>
            <a:endParaRPr lang="en-GB" dirty="0"/>
          </a:p>
          <a:p>
            <a:r>
              <a:rPr lang="en-GB" dirty="0"/>
              <a:t>We might ask you</a:t>
            </a:r>
          </a:p>
          <a:p>
            <a:endParaRPr lang="en-GB" dirty="0"/>
          </a:p>
          <a:p>
            <a:r>
              <a:rPr lang="en-GB" dirty="0"/>
              <a:t> - to label an axis </a:t>
            </a:r>
          </a:p>
          <a:p>
            <a:endParaRPr lang="en-GB" dirty="0"/>
          </a:p>
          <a:p>
            <a:pPr marL="285750" indent="-285750">
              <a:buFontTx/>
              <a:buChar char="-"/>
            </a:pPr>
            <a:r>
              <a:rPr lang="en-GB" dirty="0"/>
              <a:t>to indicate an area on the graph where a particular event is happening</a:t>
            </a:r>
          </a:p>
          <a:p>
            <a:pPr marL="285750" indent="-285750">
              <a:buFontTx/>
              <a:buChar char="-"/>
            </a:pPr>
            <a:endParaRPr lang="en-GB" dirty="0"/>
          </a:p>
          <a:p>
            <a:pPr marL="285750" indent="-285750">
              <a:buFontTx/>
              <a:buChar char="-"/>
            </a:pPr>
            <a:r>
              <a:rPr lang="en-GB" dirty="0"/>
              <a:t>to describe the event in more detail </a:t>
            </a:r>
          </a:p>
          <a:p>
            <a:endParaRPr lang="en-GB" dirty="0"/>
          </a:p>
          <a:p>
            <a:endParaRPr lang="en-GB" dirty="0"/>
          </a:p>
          <a:p>
            <a:pPr marL="285750" indent="-285750">
              <a:buFont typeface="Arial" panose="020B0604020202020204" pitchFamily="34" charset="0"/>
              <a:buChar char="•"/>
            </a:pPr>
            <a:endParaRPr lang="en-GB" dirty="0"/>
          </a:p>
        </p:txBody>
      </p:sp>
      <p:pic>
        <p:nvPicPr>
          <p:cNvPr id="16" name="Picture 15" descr="A graph with a green dot&#10;&#10;AI-generated content may be incorrect.">
            <a:extLst>
              <a:ext uri="{FF2B5EF4-FFF2-40B4-BE49-F238E27FC236}">
                <a16:creationId xmlns:a16="http://schemas.microsoft.com/office/drawing/2014/main" id="{2E430AB0-9D40-D65D-2698-6880C90047B7}"/>
              </a:ext>
            </a:extLst>
          </p:cNvPr>
          <p:cNvPicPr>
            <a:picLocks noChangeAspect="1"/>
          </p:cNvPicPr>
          <p:nvPr/>
        </p:nvPicPr>
        <p:blipFill>
          <a:blip r:embed="rId3"/>
          <a:stretch>
            <a:fillRect/>
          </a:stretch>
        </p:blipFill>
        <p:spPr>
          <a:xfrm>
            <a:off x="6872025" y="3105168"/>
            <a:ext cx="4906060" cy="2010056"/>
          </a:xfrm>
          <a:prstGeom prst="rect">
            <a:avLst/>
          </a:prstGeom>
        </p:spPr>
      </p:pic>
    </p:spTree>
    <p:extLst>
      <p:ext uri="{BB962C8B-B14F-4D97-AF65-F5344CB8AC3E}">
        <p14:creationId xmlns:p14="http://schemas.microsoft.com/office/powerpoint/2010/main" val="4199998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94FFE5DA-6139-A222-681A-1564E629FAEA}"/>
              </a:ext>
            </a:extLst>
          </p:cNvPr>
          <p:cNvSpPr>
            <a:spLocks noGrp="1"/>
          </p:cNvSpPr>
          <p:nvPr>
            <p:ph type="body" sz="quarter" idx="24"/>
          </p:nvPr>
        </p:nvSpPr>
        <p:spPr/>
        <p:txBody>
          <a:bodyPr/>
          <a:lstStyle/>
          <a:p>
            <a:r>
              <a:rPr lang="en-GB" dirty="0"/>
              <a:t>What will happen next </a:t>
            </a:r>
          </a:p>
        </p:txBody>
      </p:sp>
      <p:sp>
        <p:nvSpPr>
          <p:cNvPr id="2" name="TextBox 1">
            <a:extLst>
              <a:ext uri="{FF2B5EF4-FFF2-40B4-BE49-F238E27FC236}">
                <a16:creationId xmlns:a16="http://schemas.microsoft.com/office/drawing/2014/main" id="{A9842D32-E09B-0120-9629-74CEE3706CA2}"/>
              </a:ext>
            </a:extLst>
          </p:cNvPr>
          <p:cNvSpPr txBox="1"/>
          <p:nvPr/>
        </p:nvSpPr>
        <p:spPr>
          <a:xfrm>
            <a:off x="763630" y="1599461"/>
            <a:ext cx="10067272" cy="4924425"/>
          </a:xfrm>
          <a:prstGeom prst="rect">
            <a:avLst/>
          </a:prstGeom>
          <a:noFill/>
        </p:spPr>
        <p:txBody>
          <a:bodyPr wrap="square">
            <a:spAutoFit/>
          </a:bodyPr>
          <a:lstStyle/>
          <a:p>
            <a:pPr marL="285750" indent="-285750">
              <a:buFont typeface="Arial" panose="020B0604020202020204" pitchFamily="34" charset="0"/>
              <a:buChar char="•"/>
            </a:pPr>
            <a:r>
              <a:rPr lang="en-GB" sz="2000" dirty="0"/>
              <a:t>Just to recap - Phase 2 is focussing on the usability of the tablets and the student experience with a small number of students</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Phase 3 (due to take place in 26J) will focus on the robustness of assessment using tablets against AI with a larger number of students. Approx 80 students</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We will be led by outcomes from both Phase 1 and Phase 2 to decide exactly how we will proceed for Phase 3</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Early testing in Phase 1 indicates that it is robust but we will test this on a larger scale</a:t>
            </a:r>
          </a:p>
          <a:p>
            <a:endParaRPr lang="en-GB" sz="2000" dirty="0"/>
          </a:p>
          <a:p>
            <a:pPr marL="285750" indent="-285750">
              <a:buFont typeface="Arial" panose="020B0604020202020204" pitchFamily="34" charset="0"/>
              <a:buChar char="•"/>
            </a:pPr>
            <a:endParaRPr lang="en-GB" dirty="0"/>
          </a:p>
          <a:p>
            <a:endParaRPr lang="en-GB" dirty="0"/>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2612936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138D8CE-A8AB-3503-1DCA-9D0E82EA9F33}"/>
              </a:ext>
            </a:extLst>
          </p:cNvPr>
          <p:cNvSpPr>
            <a:spLocks noGrp="1"/>
          </p:cNvSpPr>
          <p:nvPr>
            <p:ph type="body" sz="quarter" idx="24"/>
          </p:nvPr>
        </p:nvSpPr>
        <p:spPr/>
        <p:txBody>
          <a:bodyPr/>
          <a:lstStyle/>
          <a:p>
            <a:r>
              <a:rPr lang="en-GB" dirty="0"/>
              <a:t>Project aims</a:t>
            </a:r>
          </a:p>
        </p:txBody>
      </p:sp>
      <p:sp>
        <p:nvSpPr>
          <p:cNvPr id="3" name="Text Placeholder 2">
            <a:extLst>
              <a:ext uri="{FF2B5EF4-FFF2-40B4-BE49-F238E27FC236}">
                <a16:creationId xmlns:a16="http://schemas.microsoft.com/office/drawing/2014/main" id="{FF188EA4-0F4E-6B30-5482-1646055E99BA}"/>
              </a:ext>
            </a:extLst>
          </p:cNvPr>
          <p:cNvSpPr>
            <a:spLocks noGrp="1"/>
          </p:cNvSpPr>
          <p:nvPr>
            <p:ph type="body" sz="quarter" idx="25"/>
          </p:nvPr>
        </p:nvSpPr>
        <p:spPr/>
        <p:txBody>
          <a:bodyPr/>
          <a:lstStyle/>
          <a:p>
            <a:endParaRPr lang="en-GB" dirty="0"/>
          </a:p>
        </p:txBody>
      </p:sp>
      <p:sp>
        <p:nvSpPr>
          <p:cNvPr id="5" name="Text Placeholder 4">
            <a:extLst>
              <a:ext uri="{FF2B5EF4-FFF2-40B4-BE49-F238E27FC236}">
                <a16:creationId xmlns:a16="http://schemas.microsoft.com/office/drawing/2014/main" id="{88304E92-D858-1C2E-8FE3-D68D0FF638F1}"/>
              </a:ext>
            </a:extLst>
          </p:cNvPr>
          <p:cNvSpPr>
            <a:spLocks noGrp="1"/>
          </p:cNvSpPr>
          <p:nvPr>
            <p:ph type="body" sz="quarter" idx="14"/>
          </p:nvPr>
        </p:nvSpPr>
        <p:spPr>
          <a:xfrm>
            <a:off x="1001651" y="1698122"/>
            <a:ext cx="9591229" cy="3461755"/>
          </a:xfrm>
        </p:spPr>
        <p:txBody>
          <a:bodyPr lIns="91440" tIns="45720" rIns="91440" bIns="45720" anchor="t">
            <a:noAutofit/>
          </a:bodyPr>
          <a:lstStyle/>
          <a:p>
            <a:pPr marL="285750" indent="-285750">
              <a:buFont typeface="Arial" panose="020B0604020202020204" pitchFamily="34" charset="0"/>
              <a:buChar char="•"/>
            </a:pPr>
            <a:r>
              <a:rPr lang="en-GB" sz="1800">
                <a:latin typeface="Poppins"/>
                <a:cs typeface="Poppins"/>
              </a:rPr>
              <a:t>We aim to evaluate the effectiveness and student experience of using Wacom plug-in tablets as part of robust online assessment</a:t>
            </a:r>
          </a:p>
          <a:p>
            <a:pPr marL="285750" indent="-285750">
              <a:buFont typeface="Arial" panose="020B0604020202020204" pitchFamily="34" charset="0"/>
              <a:buChar char="•"/>
            </a:pPr>
            <a:r>
              <a:rPr lang="en-GB" sz="1800">
                <a:latin typeface="Poppins"/>
                <a:cs typeface="Poppins"/>
              </a:rPr>
              <a:t>Our online assessment is becoming increasingly vulnerable to the use of Generative AI to answer questions</a:t>
            </a:r>
          </a:p>
          <a:p>
            <a:pPr marL="285750" indent="-285750">
              <a:buFont typeface="Arial" panose="020B0604020202020204" pitchFamily="34" charset="0"/>
              <a:buChar char="•"/>
            </a:pPr>
            <a:r>
              <a:rPr lang="en-GB" sz="1800">
                <a:latin typeface="Poppins"/>
                <a:cs typeface="Poppins"/>
              </a:rPr>
              <a:t> This three phase project seeks to investigate the feasibility of using Wacom tablets to facilitate a mathematically and scientifically robust conversation between tutor and student</a:t>
            </a:r>
          </a:p>
          <a:p>
            <a:pPr marL="285750" indent="-285750">
              <a:buFont typeface="Arial" panose="020B0604020202020204" pitchFamily="34" charset="0"/>
              <a:buChar char="•"/>
            </a:pPr>
            <a:r>
              <a:rPr lang="en-GB" sz="1800" b="1">
                <a:latin typeface="Poppins"/>
                <a:cs typeface="Poppins"/>
              </a:rPr>
              <a:t>Phase 1 </a:t>
            </a:r>
            <a:r>
              <a:rPr lang="en-GB" sz="1800">
                <a:latin typeface="Poppins"/>
                <a:cs typeface="Poppins"/>
              </a:rPr>
              <a:t>– testing the basic concept of Wacom tablets with six ALs - completed</a:t>
            </a:r>
          </a:p>
          <a:p>
            <a:pPr marL="285750" indent="-285750">
              <a:buFont typeface="Arial" panose="020B0604020202020204" pitchFamily="34" charset="0"/>
              <a:buChar char="•"/>
            </a:pPr>
            <a:r>
              <a:rPr lang="en-GB" sz="1800" b="1">
                <a:highlight>
                  <a:srgbClr val="C0C0C0"/>
                </a:highlight>
                <a:latin typeface="Poppins"/>
                <a:cs typeface="Poppins"/>
              </a:rPr>
              <a:t>Phase 2 </a:t>
            </a:r>
            <a:r>
              <a:rPr lang="en-GB" sz="1800">
                <a:highlight>
                  <a:srgbClr val="C0C0C0"/>
                </a:highlight>
                <a:latin typeface="Poppins"/>
                <a:cs typeface="Poppins"/>
              </a:rPr>
              <a:t>– testing the useability and student experience of Wacom tablets with 20 students - (25J)</a:t>
            </a:r>
          </a:p>
          <a:p>
            <a:pPr marL="285750" indent="-285750">
              <a:buFont typeface="Arial" panose="020B0604020202020204" pitchFamily="34" charset="0"/>
              <a:buChar char="•"/>
            </a:pPr>
            <a:r>
              <a:rPr lang="en-GB" sz="1800" b="1">
                <a:latin typeface="Poppins"/>
                <a:cs typeface="Poppins"/>
              </a:rPr>
              <a:t>Phase 3 </a:t>
            </a:r>
            <a:r>
              <a:rPr lang="en-GB" sz="1800">
                <a:latin typeface="Poppins"/>
                <a:cs typeface="Poppins"/>
              </a:rPr>
              <a:t>– testing how robust online assessment is with Wacom tablets with 80 students - (26J)</a:t>
            </a:r>
          </a:p>
          <a:p>
            <a:pPr marL="285750" indent="-285750">
              <a:buFont typeface="Arial" panose="020B0604020202020204" pitchFamily="34" charset="0"/>
              <a:buChar char="•"/>
            </a:pPr>
            <a:endParaRPr lang="en-GB" sz="1800" b="1"/>
          </a:p>
          <a:p>
            <a:pPr marL="285750" indent="-285750">
              <a:buFont typeface="Arial" panose="020B0604020202020204" pitchFamily="34" charset="0"/>
              <a:buChar char="•"/>
            </a:pPr>
            <a:endParaRPr lang="en-GB" sz="1800" b="1"/>
          </a:p>
          <a:p>
            <a:pPr marL="285750" indent="-285750">
              <a:buFont typeface="Arial" panose="020B0604020202020204" pitchFamily="34" charset="0"/>
              <a:buChar char="•"/>
            </a:pPr>
            <a:endParaRPr lang="en-GB" sz="1800" b="1">
              <a:highlight>
                <a:srgbClr val="00FFFF"/>
              </a:highlight>
            </a:endParaRPr>
          </a:p>
        </p:txBody>
      </p:sp>
    </p:spTree>
    <p:extLst>
      <p:ext uri="{BB962C8B-B14F-4D97-AF65-F5344CB8AC3E}">
        <p14:creationId xmlns:p14="http://schemas.microsoft.com/office/powerpoint/2010/main" val="984609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6764DDE-8F03-3F55-A61C-25087DC93C59}"/>
              </a:ext>
            </a:extLst>
          </p:cNvPr>
          <p:cNvSpPr>
            <a:spLocks noGrp="1"/>
          </p:cNvSpPr>
          <p:nvPr>
            <p:ph type="body" sz="quarter" idx="24"/>
          </p:nvPr>
        </p:nvSpPr>
        <p:spPr/>
        <p:txBody>
          <a:bodyPr/>
          <a:lstStyle/>
          <a:p>
            <a:r>
              <a:rPr lang="en-GB" dirty="0"/>
              <a:t>What kind of tablets are we using?</a:t>
            </a:r>
          </a:p>
        </p:txBody>
      </p:sp>
      <p:sp>
        <p:nvSpPr>
          <p:cNvPr id="5" name="Text Placeholder 4">
            <a:extLst>
              <a:ext uri="{FF2B5EF4-FFF2-40B4-BE49-F238E27FC236}">
                <a16:creationId xmlns:a16="http://schemas.microsoft.com/office/drawing/2014/main" id="{827BE436-1BF0-A4EE-A310-2B5D1E25378E}"/>
              </a:ext>
            </a:extLst>
          </p:cNvPr>
          <p:cNvSpPr>
            <a:spLocks noGrp="1"/>
          </p:cNvSpPr>
          <p:nvPr>
            <p:ph type="body" sz="quarter" idx="14"/>
          </p:nvPr>
        </p:nvSpPr>
        <p:spPr>
          <a:xfrm>
            <a:off x="683481" y="1539397"/>
            <a:ext cx="7782094" cy="3012670"/>
          </a:xfrm>
        </p:spPr>
        <p:txBody>
          <a:bodyPr/>
          <a:lstStyle/>
          <a:p>
            <a:pPr marL="285750" indent="-285750">
              <a:buFont typeface="Arial" panose="020B0604020202020204" pitchFamily="34" charset="0"/>
              <a:buChar char="•"/>
            </a:pPr>
            <a:r>
              <a:rPr lang="en-GB" sz="2000" dirty="0"/>
              <a:t>This is the One by Wacom small graphics tablet. </a:t>
            </a:r>
          </a:p>
          <a:p>
            <a:pPr marL="285750" indent="-285750">
              <a:buFont typeface="Arial" panose="020B0604020202020204" pitchFamily="34" charset="0"/>
              <a:buChar char="•"/>
            </a:pPr>
            <a:r>
              <a:rPr lang="en-GB" sz="2000" dirty="0"/>
              <a:t>It is cheap (between £20-35 depending on where and when you source them</a:t>
            </a:r>
          </a:p>
          <a:p>
            <a:pPr marL="285750" indent="-285750">
              <a:buFont typeface="Arial" panose="020B0604020202020204" pitchFamily="34" charset="0"/>
              <a:buChar char="•"/>
            </a:pPr>
            <a:r>
              <a:rPr lang="en-GB" sz="2000" dirty="0"/>
              <a:t>It is old technology – this is a good thing as it is well tested and reliable</a:t>
            </a:r>
          </a:p>
          <a:p>
            <a:pPr marL="285750" indent="-285750">
              <a:buFont typeface="Arial" panose="020B0604020202020204" pitchFamily="34" charset="0"/>
              <a:buChar char="•"/>
            </a:pPr>
            <a:r>
              <a:rPr lang="en-GB" sz="2000" dirty="0"/>
              <a:t>They are simple – there is little to go wrong and they are difficult to break</a:t>
            </a:r>
          </a:p>
          <a:p>
            <a:pPr marL="285750" indent="-285750">
              <a:buFont typeface="Arial" panose="020B0604020202020204" pitchFamily="34" charset="0"/>
              <a:buChar char="•"/>
            </a:pPr>
            <a:r>
              <a:rPr lang="en-GB" sz="2000" dirty="0"/>
              <a:t>They work with Windows machines, Mac and Chromebooks</a:t>
            </a:r>
          </a:p>
          <a:p>
            <a:pPr marL="285750" indent="-285750">
              <a:buFont typeface="Arial" panose="020B0604020202020204" pitchFamily="34" charset="0"/>
              <a:buChar char="•"/>
            </a:pPr>
            <a:r>
              <a:rPr lang="en-GB" sz="2000" dirty="0"/>
              <a:t>You can use them without installing any drivers (important for students who may be working on locked down machines)</a:t>
            </a:r>
          </a:p>
        </p:txBody>
      </p:sp>
      <p:pic>
        <p:nvPicPr>
          <p:cNvPr id="7" name="Picture Placeholder 5">
            <a:extLst>
              <a:ext uri="{FF2B5EF4-FFF2-40B4-BE49-F238E27FC236}">
                <a16:creationId xmlns:a16="http://schemas.microsoft.com/office/drawing/2014/main" id="{27612F21-6B38-F3EC-0EFD-AA827CD10166}"/>
              </a:ext>
            </a:extLst>
          </p:cNvPr>
          <p:cNvPicPr>
            <a:picLocks noChangeAspect="1"/>
          </p:cNvPicPr>
          <p:nvPr/>
        </p:nvPicPr>
        <p:blipFill>
          <a:blip r:embed="rId2">
            <a:extLst>
              <a:ext uri="{28A0092B-C50C-407E-A947-70E740481C1C}">
                <a14:useLocalDpi xmlns:a14="http://schemas.microsoft.com/office/drawing/2010/main" val="0"/>
              </a:ext>
            </a:extLst>
          </a:blip>
          <a:srcRect t="10227" b="10227"/>
          <a:stretch/>
        </p:blipFill>
        <p:spPr>
          <a:xfrm>
            <a:off x="8573729" y="179295"/>
            <a:ext cx="3618271" cy="3165987"/>
          </a:xfrm>
          <a:prstGeom prst="round2SameRect">
            <a:avLst>
              <a:gd name="adj1" fmla="val 42678"/>
              <a:gd name="adj2" fmla="val 4847"/>
            </a:avLst>
          </a:prstGeom>
        </p:spPr>
      </p:pic>
    </p:spTree>
    <p:extLst>
      <p:ext uri="{BB962C8B-B14F-4D97-AF65-F5344CB8AC3E}">
        <p14:creationId xmlns:p14="http://schemas.microsoft.com/office/powerpoint/2010/main" val="33982255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46A412-3F33-45CD-8EFF-B52F5F5509DB}"/>
              </a:ext>
            </a:extLst>
          </p:cNvPr>
          <p:cNvSpPr>
            <a:spLocks noGrp="1"/>
          </p:cNvSpPr>
          <p:nvPr>
            <p:ph type="body" sz="quarter" idx="24"/>
          </p:nvPr>
        </p:nvSpPr>
        <p:spPr/>
        <p:txBody>
          <a:bodyPr/>
          <a:lstStyle/>
          <a:p>
            <a:r>
              <a:rPr lang="en-GB" dirty="0"/>
              <a:t>Why not just have a conversation with students?</a:t>
            </a:r>
          </a:p>
        </p:txBody>
      </p:sp>
      <p:sp>
        <p:nvSpPr>
          <p:cNvPr id="3" name="Text Placeholder 2">
            <a:extLst>
              <a:ext uri="{FF2B5EF4-FFF2-40B4-BE49-F238E27FC236}">
                <a16:creationId xmlns:a16="http://schemas.microsoft.com/office/drawing/2014/main" id="{08F26DDC-D093-C510-5EF3-A00C73B5D3E5}"/>
              </a:ext>
            </a:extLst>
          </p:cNvPr>
          <p:cNvSpPr>
            <a:spLocks noGrp="1"/>
          </p:cNvSpPr>
          <p:nvPr>
            <p:ph type="body" sz="quarter" idx="25"/>
          </p:nvPr>
        </p:nvSpPr>
        <p:spPr/>
        <p:txBody>
          <a:bodyPr/>
          <a:lstStyle/>
          <a:p>
            <a:r>
              <a:rPr lang="en-GB" dirty="0"/>
              <a:t>It would be cheaper and easier…</a:t>
            </a:r>
          </a:p>
        </p:txBody>
      </p:sp>
      <p:sp>
        <p:nvSpPr>
          <p:cNvPr id="5" name="Text Placeholder 4">
            <a:extLst>
              <a:ext uri="{FF2B5EF4-FFF2-40B4-BE49-F238E27FC236}">
                <a16:creationId xmlns:a16="http://schemas.microsoft.com/office/drawing/2014/main" id="{5F3B9170-9D37-3743-4005-9D720CFC7F16}"/>
              </a:ext>
            </a:extLst>
          </p:cNvPr>
          <p:cNvSpPr>
            <a:spLocks noGrp="1"/>
          </p:cNvSpPr>
          <p:nvPr>
            <p:ph type="body" sz="quarter" idx="14"/>
          </p:nvPr>
        </p:nvSpPr>
        <p:spPr>
          <a:xfrm>
            <a:off x="873286" y="1415044"/>
            <a:ext cx="9591229" cy="4690787"/>
          </a:xfrm>
        </p:spPr>
        <p:txBody>
          <a:bodyPr/>
          <a:lstStyle/>
          <a:p>
            <a:pPr marL="285750" indent="-285750">
              <a:buFont typeface="Arial" panose="020B0604020202020204" pitchFamily="34" charset="0"/>
              <a:buChar char="•"/>
            </a:pPr>
            <a:r>
              <a:rPr lang="en-GB" sz="2000" dirty="0"/>
              <a:t>We propose that you can have a more natural conversation that involves using equations, graphs and diagrams – all critical components of Physics, Astronomy and Planetary Science</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We also propose that a tutor could hold a conversation that can have a framework including the components above that could be consistently graded</a:t>
            </a:r>
          </a:p>
          <a:p>
            <a:endParaRPr lang="en-GB" sz="2000" dirty="0"/>
          </a:p>
          <a:p>
            <a:pPr marL="285750" indent="-285750">
              <a:buFont typeface="Arial" panose="020B0604020202020204" pitchFamily="34" charset="0"/>
              <a:buChar char="•"/>
            </a:pPr>
            <a:r>
              <a:rPr lang="en-GB" sz="2000" dirty="0"/>
              <a:t>With the rapid improvements in AI it is now very difficult to be sure that a student in an online setting is answering any questions without making use of AI. With the improvement of video avatars would we be able to spot this? We propose our use of tablets would mitigate for this</a:t>
            </a:r>
          </a:p>
          <a:p>
            <a:pPr marL="285750" indent="-285750">
              <a:buFont typeface="Arial" panose="020B0604020202020204" pitchFamily="34" charset="0"/>
              <a:buChar char="•"/>
            </a:pPr>
            <a:endParaRPr lang="en-GB" sz="2400" dirty="0"/>
          </a:p>
        </p:txBody>
      </p:sp>
    </p:spTree>
    <p:extLst>
      <p:ext uri="{BB962C8B-B14F-4D97-AF65-F5344CB8AC3E}">
        <p14:creationId xmlns:p14="http://schemas.microsoft.com/office/powerpoint/2010/main" val="3553418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6000"/>
            <a:lum/>
          </a:blip>
          <a:srcRect/>
          <a:stretch>
            <a:fillRect/>
          </a:stretch>
        </a:blipFill>
        <a:effectLst/>
      </p:bgPr>
    </p:bg>
    <p:spTree>
      <p:nvGrpSpPr>
        <p:cNvPr id="1" name="">
          <a:extLst>
            <a:ext uri="{FF2B5EF4-FFF2-40B4-BE49-F238E27FC236}">
              <a16:creationId xmlns:a16="http://schemas.microsoft.com/office/drawing/2014/main" id="{FAD8AE91-B891-2A5B-5A02-CE65B0839ECE}"/>
            </a:ext>
          </a:extLst>
        </p:cNvPr>
        <p:cNvGrpSpPr/>
        <p:nvPr/>
      </p:nvGrpSpPr>
      <p:grpSpPr>
        <a:xfrm>
          <a:off x="0" y="0"/>
          <a:ext cx="0" cy="0"/>
          <a:chOff x="0" y="0"/>
          <a:chExt cx="0" cy="0"/>
        </a:xfrm>
      </p:grpSpPr>
      <p:sp>
        <p:nvSpPr>
          <p:cNvPr id="11" name="Text Placeholder 10">
            <a:extLst>
              <a:ext uri="{FF2B5EF4-FFF2-40B4-BE49-F238E27FC236}">
                <a16:creationId xmlns:a16="http://schemas.microsoft.com/office/drawing/2014/main" id="{2A73AC32-127D-E368-AEBD-20A8E6601D78}"/>
              </a:ext>
            </a:extLst>
          </p:cNvPr>
          <p:cNvSpPr>
            <a:spLocks noGrp="1"/>
          </p:cNvSpPr>
          <p:nvPr>
            <p:ph type="body" sz="quarter" idx="21"/>
          </p:nvPr>
        </p:nvSpPr>
        <p:spPr>
          <a:xfrm>
            <a:off x="413915" y="404664"/>
            <a:ext cx="10797426" cy="497161"/>
          </a:xfrm>
        </p:spPr>
        <p:txBody>
          <a:bodyPr/>
          <a:lstStyle/>
          <a:p>
            <a:r>
              <a:rPr lang="en-GB" dirty="0"/>
              <a:t>The first slide you will encounter</a:t>
            </a:r>
          </a:p>
        </p:txBody>
      </p:sp>
      <p:sp>
        <p:nvSpPr>
          <p:cNvPr id="13" name="Text Placeholder 12">
            <a:extLst>
              <a:ext uri="{FF2B5EF4-FFF2-40B4-BE49-F238E27FC236}">
                <a16:creationId xmlns:a16="http://schemas.microsoft.com/office/drawing/2014/main" id="{F0520C32-C65C-0EF1-7664-4A2D0F90FDCD}"/>
              </a:ext>
            </a:extLst>
          </p:cNvPr>
          <p:cNvSpPr>
            <a:spLocks noGrp="1"/>
          </p:cNvSpPr>
          <p:nvPr>
            <p:ph type="body" sz="quarter" idx="22"/>
          </p:nvPr>
        </p:nvSpPr>
        <p:spPr/>
        <p:txBody>
          <a:bodyPr/>
          <a:lstStyle/>
          <a:p>
            <a:r>
              <a:rPr lang="en-GB" dirty="0"/>
              <a:t>All the questions will be based around Newton’s Laws</a:t>
            </a:r>
          </a:p>
          <a:p>
            <a:endParaRPr lang="en-GB" dirty="0"/>
          </a:p>
        </p:txBody>
      </p:sp>
      <p:sp>
        <p:nvSpPr>
          <p:cNvPr id="2" name="Content Placeholder 1">
            <a:extLst>
              <a:ext uri="{FF2B5EF4-FFF2-40B4-BE49-F238E27FC236}">
                <a16:creationId xmlns:a16="http://schemas.microsoft.com/office/drawing/2014/main" id="{6518E8F2-D8D9-826D-E51E-2CD9A9EA15E2}"/>
              </a:ext>
            </a:extLst>
          </p:cNvPr>
          <p:cNvSpPr>
            <a:spLocks noGrp="1"/>
          </p:cNvSpPr>
          <p:nvPr>
            <p:ph sz="half" idx="2"/>
          </p:nvPr>
        </p:nvSpPr>
        <p:spPr>
          <a:xfrm>
            <a:off x="981075" y="2297471"/>
            <a:ext cx="4921250" cy="3073400"/>
          </a:xfrm>
        </p:spPr>
        <p:txBody>
          <a:bodyPr/>
          <a:lstStyle/>
          <a:p>
            <a:r>
              <a:rPr lang="en-GB" dirty="0"/>
              <a:t>Before starting please confirm that you can annotate using the tablet and that your microphone and speakers are working. Have a calculator to hand</a:t>
            </a:r>
          </a:p>
          <a:p>
            <a:endParaRPr lang="en-GB" dirty="0"/>
          </a:p>
          <a:p>
            <a:r>
              <a:rPr lang="en-GB" dirty="0"/>
              <a:t>This discussion will be framed around 5 questions, for which you will need the tablet. Your tutor may ask you additional questions It will take about 30 minutes</a:t>
            </a:r>
          </a:p>
          <a:p>
            <a:endParaRPr lang="en-GB" dirty="0"/>
          </a:p>
          <a:p>
            <a:r>
              <a:rPr lang="en-GB" dirty="0"/>
              <a:t>Let your tutor know when you are ready to start </a:t>
            </a:r>
          </a:p>
          <a:p>
            <a:endParaRPr lang="en-GB" dirty="0"/>
          </a:p>
        </p:txBody>
      </p:sp>
      <p:sp>
        <p:nvSpPr>
          <p:cNvPr id="3" name="Text Placeholder 2">
            <a:extLst>
              <a:ext uri="{FF2B5EF4-FFF2-40B4-BE49-F238E27FC236}">
                <a16:creationId xmlns:a16="http://schemas.microsoft.com/office/drawing/2014/main" id="{92E3CAB4-1430-63D3-53F8-FB7AEDFA7555}"/>
              </a:ext>
            </a:extLst>
          </p:cNvPr>
          <p:cNvSpPr>
            <a:spLocks noGrp="1"/>
          </p:cNvSpPr>
          <p:nvPr>
            <p:ph type="body" sz="quarter" idx="12"/>
          </p:nvPr>
        </p:nvSpPr>
        <p:spPr>
          <a:xfrm>
            <a:off x="1001105" y="1676669"/>
            <a:ext cx="4128571" cy="276120"/>
          </a:xfrm>
        </p:spPr>
        <p:txBody>
          <a:bodyPr/>
          <a:lstStyle/>
          <a:p>
            <a:r>
              <a:rPr lang="en-GB" dirty="0"/>
              <a:t>Information for students:</a:t>
            </a:r>
          </a:p>
        </p:txBody>
      </p:sp>
      <p:sp>
        <p:nvSpPr>
          <p:cNvPr id="7" name="Content Placeholder 6">
            <a:extLst>
              <a:ext uri="{FF2B5EF4-FFF2-40B4-BE49-F238E27FC236}">
                <a16:creationId xmlns:a16="http://schemas.microsoft.com/office/drawing/2014/main" id="{039C5608-3636-3365-D544-4429A73FB89D}"/>
              </a:ext>
            </a:extLst>
          </p:cNvPr>
          <p:cNvSpPr>
            <a:spLocks noGrp="1"/>
          </p:cNvSpPr>
          <p:nvPr>
            <p:ph sz="half" idx="18"/>
          </p:nvPr>
        </p:nvSpPr>
        <p:spPr>
          <a:xfrm>
            <a:off x="6288088" y="2297471"/>
            <a:ext cx="4922837" cy="3073400"/>
          </a:xfrm>
          <a:ln>
            <a:solidFill>
              <a:schemeClr val="accent1"/>
            </a:solidFill>
          </a:ln>
        </p:spPr>
        <p:txBody>
          <a:bodyPr/>
          <a:lstStyle/>
          <a:p>
            <a:r>
              <a:rPr lang="en-GB" dirty="0"/>
              <a:t>Practise Box</a:t>
            </a:r>
          </a:p>
        </p:txBody>
      </p:sp>
    </p:spTree>
    <p:extLst>
      <p:ext uri="{BB962C8B-B14F-4D97-AF65-F5344CB8AC3E}">
        <p14:creationId xmlns:p14="http://schemas.microsoft.com/office/powerpoint/2010/main" val="2965954995"/>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3AF0CC-E7C5-F2C5-CB51-2DDD451A80A6}"/>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C4FA9027-1E68-8751-B105-C761C3CD0090}"/>
              </a:ext>
            </a:extLst>
          </p:cNvPr>
          <p:cNvSpPr>
            <a:spLocks noGrp="1"/>
          </p:cNvSpPr>
          <p:nvPr>
            <p:ph type="body" sz="quarter" idx="12"/>
          </p:nvPr>
        </p:nvSpPr>
        <p:spPr>
          <a:xfrm>
            <a:off x="1001105" y="1676669"/>
            <a:ext cx="4128571" cy="276120"/>
          </a:xfrm>
        </p:spPr>
        <p:txBody>
          <a:bodyPr/>
          <a:lstStyle/>
          <a:p>
            <a:r>
              <a:rPr lang="en-GB" dirty="0"/>
              <a:t>Q1</a:t>
            </a:r>
          </a:p>
        </p:txBody>
      </p:sp>
      <p:sp>
        <p:nvSpPr>
          <p:cNvPr id="6" name="Text Placeholder 5">
            <a:extLst>
              <a:ext uri="{FF2B5EF4-FFF2-40B4-BE49-F238E27FC236}">
                <a16:creationId xmlns:a16="http://schemas.microsoft.com/office/drawing/2014/main" id="{53D3DD8F-3700-A790-E2BE-9F45DD089D29}"/>
              </a:ext>
            </a:extLst>
          </p:cNvPr>
          <p:cNvSpPr>
            <a:spLocks noGrp="1"/>
          </p:cNvSpPr>
          <p:nvPr>
            <p:ph type="body" sz="quarter" idx="14"/>
          </p:nvPr>
        </p:nvSpPr>
        <p:spPr>
          <a:xfrm>
            <a:off x="1001105" y="2093471"/>
            <a:ext cx="4922617" cy="474148"/>
          </a:xfrm>
        </p:spPr>
        <p:txBody>
          <a:bodyPr/>
          <a:lstStyle/>
          <a:p>
            <a:r>
              <a:rPr lang="en-GB" dirty="0"/>
              <a:t>Next to the answers below ring if they are True (T) or False (F)</a:t>
            </a:r>
          </a:p>
        </p:txBody>
      </p:sp>
      <p:sp>
        <p:nvSpPr>
          <p:cNvPr id="11" name="Text Placeholder 10">
            <a:extLst>
              <a:ext uri="{FF2B5EF4-FFF2-40B4-BE49-F238E27FC236}">
                <a16:creationId xmlns:a16="http://schemas.microsoft.com/office/drawing/2014/main" id="{4437FC1D-E14F-8B11-6AEA-A6005F824F17}"/>
              </a:ext>
            </a:extLst>
          </p:cNvPr>
          <p:cNvSpPr>
            <a:spLocks noGrp="1"/>
          </p:cNvSpPr>
          <p:nvPr>
            <p:ph type="body" sz="quarter" idx="21"/>
          </p:nvPr>
        </p:nvSpPr>
        <p:spPr>
          <a:xfrm>
            <a:off x="413915" y="404664"/>
            <a:ext cx="10797426" cy="497161"/>
          </a:xfrm>
        </p:spPr>
        <p:txBody>
          <a:bodyPr/>
          <a:lstStyle/>
          <a:p>
            <a:r>
              <a:rPr lang="en-GB" dirty="0"/>
              <a:t>Q1 - True or False questions</a:t>
            </a:r>
          </a:p>
        </p:txBody>
      </p:sp>
      <p:sp>
        <p:nvSpPr>
          <p:cNvPr id="17" name="Text Placeholder 16">
            <a:extLst>
              <a:ext uri="{FF2B5EF4-FFF2-40B4-BE49-F238E27FC236}">
                <a16:creationId xmlns:a16="http://schemas.microsoft.com/office/drawing/2014/main" id="{EF5C2B5D-0C8B-04DA-A407-64328C320FAE}"/>
              </a:ext>
            </a:extLst>
          </p:cNvPr>
          <p:cNvSpPr>
            <a:spLocks noGrp="1"/>
          </p:cNvSpPr>
          <p:nvPr>
            <p:ph type="body" sz="quarter" idx="22"/>
          </p:nvPr>
        </p:nvSpPr>
        <p:spPr/>
        <p:txBody>
          <a:bodyPr/>
          <a:lstStyle/>
          <a:p>
            <a:r>
              <a:rPr lang="en-GB" dirty="0"/>
              <a:t>These should be good questions to settle in with</a:t>
            </a:r>
          </a:p>
        </p:txBody>
      </p:sp>
      <p:sp>
        <p:nvSpPr>
          <p:cNvPr id="2" name="Content Placeholder 1">
            <a:extLst>
              <a:ext uri="{FF2B5EF4-FFF2-40B4-BE49-F238E27FC236}">
                <a16:creationId xmlns:a16="http://schemas.microsoft.com/office/drawing/2014/main" id="{FE2ECDA9-8ECD-12C5-70E6-B191711CC0FA}"/>
              </a:ext>
            </a:extLst>
          </p:cNvPr>
          <p:cNvSpPr>
            <a:spLocks noGrp="1"/>
          </p:cNvSpPr>
          <p:nvPr>
            <p:ph sz="half" idx="2"/>
          </p:nvPr>
        </p:nvSpPr>
        <p:spPr>
          <a:xfrm>
            <a:off x="1001713" y="2669716"/>
            <a:ext cx="4921250" cy="3073400"/>
          </a:xfrm>
        </p:spPr>
        <p:txBody>
          <a:bodyPr/>
          <a:lstStyle/>
          <a:p>
            <a:r>
              <a:rPr lang="en-GB" dirty="0"/>
              <a:t>You will be given a series of statements </a:t>
            </a:r>
          </a:p>
          <a:p>
            <a:pPr marL="0" indent="0">
              <a:buNone/>
            </a:pPr>
            <a:endParaRPr lang="en-GB" dirty="0"/>
          </a:p>
          <a:p>
            <a:r>
              <a:rPr lang="en-GB" dirty="0"/>
              <a:t>We would like you to ring T or F according to what you think</a:t>
            </a:r>
          </a:p>
          <a:p>
            <a:endParaRPr lang="en-GB" dirty="0"/>
          </a:p>
          <a:p>
            <a:r>
              <a:rPr lang="en-GB" dirty="0"/>
              <a:t>Your annotations don’t need to be super neat</a:t>
            </a:r>
          </a:p>
          <a:p>
            <a:endParaRPr lang="en-GB" dirty="0"/>
          </a:p>
          <a:p>
            <a:r>
              <a:rPr lang="en-GB" dirty="0"/>
              <a:t>As long as you can clearly indicate which option you have chosen it will be fine</a:t>
            </a:r>
          </a:p>
          <a:p>
            <a:endParaRPr lang="en-GB" dirty="0"/>
          </a:p>
          <a:p>
            <a:endParaRPr lang="en-GB" dirty="0"/>
          </a:p>
          <a:p>
            <a:endParaRPr lang="en-GB" dirty="0"/>
          </a:p>
          <a:p>
            <a:endParaRPr lang="en-GB" dirty="0"/>
          </a:p>
          <a:p>
            <a:endParaRPr lang="en-GB" dirty="0"/>
          </a:p>
        </p:txBody>
      </p:sp>
      <p:sp>
        <p:nvSpPr>
          <p:cNvPr id="4" name="Text Placeholder 8">
            <a:extLst>
              <a:ext uri="{FF2B5EF4-FFF2-40B4-BE49-F238E27FC236}">
                <a16:creationId xmlns:a16="http://schemas.microsoft.com/office/drawing/2014/main" id="{32BEFABC-D754-E930-865F-D2462A42BE9D}"/>
              </a:ext>
            </a:extLst>
          </p:cNvPr>
          <p:cNvSpPr txBox="1">
            <a:spLocks/>
          </p:cNvSpPr>
          <p:nvPr/>
        </p:nvSpPr>
        <p:spPr>
          <a:xfrm>
            <a:off x="7735616" y="2432642"/>
            <a:ext cx="1734068" cy="474148"/>
          </a:xfrm>
          <a:prstGeom prst="rect">
            <a:avLst/>
          </a:prstGeom>
        </p:spPr>
        <p:txBody>
          <a:bodyPr>
            <a:no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sz="1500" b="0" i="0" kern="1200">
                <a:ln>
                  <a:noFill/>
                </a:ln>
                <a:solidFill>
                  <a:srgbClr val="060645"/>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800" b="1" dirty="0"/>
              <a:t>T  /  F</a:t>
            </a:r>
          </a:p>
        </p:txBody>
      </p:sp>
      <p:sp>
        <p:nvSpPr>
          <p:cNvPr id="5" name="Text Placeholder 8">
            <a:extLst>
              <a:ext uri="{FF2B5EF4-FFF2-40B4-BE49-F238E27FC236}">
                <a16:creationId xmlns:a16="http://schemas.microsoft.com/office/drawing/2014/main" id="{A3627151-6089-CF2B-0B6E-AAA364BFEA20}"/>
              </a:ext>
            </a:extLst>
          </p:cNvPr>
          <p:cNvSpPr txBox="1">
            <a:spLocks/>
          </p:cNvSpPr>
          <p:nvPr/>
        </p:nvSpPr>
        <p:spPr>
          <a:xfrm>
            <a:off x="7735616" y="3191926"/>
            <a:ext cx="1734068" cy="474148"/>
          </a:xfrm>
          <a:prstGeom prst="rect">
            <a:avLst/>
          </a:prstGeom>
        </p:spPr>
        <p:txBody>
          <a:bodyPr>
            <a:no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sz="1500" b="0" i="0" kern="1200">
                <a:ln>
                  <a:noFill/>
                </a:ln>
                <a:solidFill>
                  <a:srgbClr val="060645"/>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800" b="1" dirty="0"/>
              <a:t>T  /  F</a:t>
            </a:r>
          </a:p>
        </p:txBody>
      </p:sp>
      <p:sp>
        <p:nvSpPr>
          <p:cNvPr id="7" name="Text Placeholder 8">
            <a:extLst>
              <a:ext uri="{FF2B5EF4-FFF2-40B4-BE49-F238E27FC236}">
                <a16:creationId xmlns:a16="http://schemas.microsoft.com/office/drawing/2014/main" id="{E3E03617-03B0-C21A-CB77-A0EEC8FF3B6F}"/>
              </a:ext>
            </a:extLst>
          </p:cNvPr>
          <p:cNvSpPr txBox="1">
            <a:spLocks/>
          </p:cNvSpPr>
          <p:nvPr/>
        </p:nvSpPr>
        <p:spPr>
          <a:xfrm>
            <a:off x="7735616" y="4109541"/>
            <a:ext cx="1734068" cy="474148"/>
          </a:xfrm>
          <a:prstGeom prst="rect">
            <a:avLst/>
          </a:prstGeom>
        </p:spPr>
        <p:txBody>
          <a:bodyPr>
            <a:no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sz="1500" b="0" i="0" kern="1200">
                <a:ln>
                  <a:noFill/>
                </a:ln>
                <a:solidFill>
                  <a:srgbClr val="060645"/>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800" b="1" dirty="0"/>
              <a:t>T  /  F</a:t>
            </a:r>
          </a:p>
        </p:txBody>
      </p:sp>
      <p:sp>
        <p:nvSpPr>
          <p:cNvPr id="8" name="Text Placeholder 8">
            <a:extLst>
              <a:ext uri="{FF2B5EF4-FFF2-40B4-BE49-F238E27FC236}">
                <a16:creationId xmlns:a16="http://schemas.microsoft.com/office/drawing/2014/main" id="{433C0F07-A656-778D-7E65-36828AAC99F5}"/>
              </a:ext>
            </a:extLst>
          </p:cNvPr>
          <p:cNvSpPr txBox="1">
            <a:spLocks/>
          </p:cNvSpPr>
          <p:nvPr/>
        </p:nvSpPr>
        <p:spPr>
          <a:xfrm>
            <a:off x="7735616" y="4828958"/>
            <a:ext cx="1734068" cy="474148"/>
          </a:xfrm>
          <a:prstGeom prst="rect">
            <a:avLst/>
          </a:prstGeom>
        </p:spPr>
        <p:txBody>
          <a:bodyPr>
            <a:no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sz="1500" b="0" i="0" kern="1200">
                <a:ln>
                  <a:noFill/>
                </a:ln>
                <a:solidFill>
                  <a:srgbClr val="060645"/>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800" b="1" dirty="0"/>
              <a:t>T  /  F</a:t>
            </a:r>
          </a:p>
        </p:txBody>
      </p:sp>
    </p:spTree>
    <p:extLst>
      <p:ext uri="{BB962C8B-B14F-4D97-AF65-F5344CB8AC3E}">
        <p14:creationId xmlns:p14="http://schemas.microsoft.com/office/powerpoint/2010/main" val="12984968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1F8F32-6015-AFFE-F7A2-0F2CD9574996}"/>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7CD69DD0-8EFF-F902-32F6-26FB79E4BA82}"/>
              </a:ext>
            </a:extLst>
          </p:cNvPr>
          <p:cNvSpPr>
            <a:spLocks noGrp="1"/>
          </p:cNvSpPr>
          <p:nvPr>
            <p:ph type="body" sz="quarter" idx="12"/>
          </p:nvPr>
        </p:nvSpPr>
        <p:spPr>
          <a:xfrm>
            <a:off x="1001105" y="1676669"/>
            <a:ext cx="4128571" cy="276120"/>
          </a:xfrm>
        </p:spPr>
        <p:txBody>
          <a:bodyPr/>
          <a:lstStyle/>
          <a:p>
            <a:r>
              <a:rPr lang="en-GB" dirty="0"/>
              <a:t>Q2</a:t>
            </a:r>
          </a:p>
        </p:txBody>
      </p:sp>
      <p:sp>
        <p:nvSpPr>
          <p:cNvPr id="6" name="Text Placeholder 5">
            <a:extLst>
              <a:ext uri="{FF2B5EF4-FFF2-40B4-BE49-F238E27FC236}">
                <a16:creationId xmlns:a16="http://schemas.microsoft.com/office/drawing/2014/main" id="{A5C96E65-CFF0-0C16-5F8C-8C7D370BE752}"/>
              </a:ext>
            </a:extLst>
          </p:cNvPr>
          <p:cNvSpPr>
            <a:spLocks noGrp="1"/>
          </p:cNvSpPr>
          <p:nvPr>
            <p:ph type="body" sz="quarter" idx="14"/>
          </p:nvPr>
        </p:nvSpPr>
        <p:spPr>
          <a:xfrm>
            <a:off x="1001713" y="2093913"/>
            <a:ext cx="3452300" cy="3579300"/>
          </a:xfrm>
        </p:spPr>
        <p:txBody>
          <a:bodyPr/>
          <a:lstStyle/>
          <a:p>
            <a:r>
              <a:rPr lang="en-GB" sz="1600" dirty="0"/>
              <a:t>You will be given a physics question with a short description that requires you to draw a sketch.</a:t>
            </a:r>
          </a:p>
          <a:p>
            <a:endParaRPr lang="en-GB" sz="1600" dirty="0"/>
          </a:p>
          <a:p>
            <a:r>
              <a:rPr lang="en-GB" sz="1600" dirty="0"/>
              <a:t>Think about the sorts of diagrams that you see in your module materials. </a:t>
            </a:r>
          </a:p>
          <a:p>
            <a:endParaRPr lang="en-GB" sz="1600" dirty="0"/>
          </a:p>
          <a:p>
            <a:r>
              <a:rPr lang="en-GB" sz="1600" dirty="0"/>
              <a:t>These don’t need to be perfect artistic images – but do need to convey information</a:t>
            </a:r>
          </a:p>
          <a:p>
            <a:endParaRPr lang="en-GB" dirty="0"/>
          </a:p>
        </p:txBody>
      </p:sp>
      <p:sp>
        <p:nvSpPr>
          <p:cNvPr id="11" name="Text Placeholder 10">
            <a:extLst>
              <a:ext uri="{FF2B5EF4-FFF2-40B4-BE49-F238E27FC236}">
                <a16:creationId xmlns:a16="http://schemas.microsoft.com/office/drawing/2014/main" id="{2100BF06-26E0-13E1-6493-4514282639D0}"/>
              </a:ext>
            </a:extLst>
          </p:cNvPr>
          <p:cNvSpPr>
            <a:spLocks noGrp="1"/>
          </p:cNvSpPr>
          <p:nvPr>
            <p:ph type="body" sz="quarter" idx="21"/>
          </p:nvPr>
        </p:nvSpPr>
        <p:spPr>
          <a:xfrm>
            <a:off x="413915" y="404664"/>
            <a:ext cx="10797426" cy="497161"/>
          </a:xfrm>
        </p:spPr>
        <p:txBody>
          <a:bodyPr/>
          <a:lstStyle/>
          <a:p>
            <a:r>
              <a:rPr lang="en-GB" dirty="0"/>
              <a:t>Q2 – A sketch question</a:t>
            </a:r>
          </a:p>
        </p:txBody>
      </p:sp>
      <p:sp>
        <p:nvSpPr>
          <p:cNvPr id="12" name="Text Placeholder 11">
            <a:extLst>
              <a:ext uri="{FF2B5EF4-FFF2-40B4-BE49-F238E27FC236}">
                <a16:creationId xmlns:a16="http://schemas.microsoft.com/office/drawing/2014/main" id="{9B4D63BC-C0D7-C8F1-45C3-5CDD0E557466}"/>
              </a:ext>
            </a:extLst>
          </p:cNvPr>
          <p:cNvSpPr>
            <a:spLocks noGrp="1"/>
          </p:cNvSpPr>
          <p:nvPr>
            <p:ph type="body" sz="quarter" idx="22"/>
          </p:nvPr>
        </p:nvSpPr>
        <p:spPr/>
        <p:txBody>
          <a:bodyPr/>
          <a:lstStyle/>
          <a:p>
            <a:endParaRPr lang="en-GB"/>
          </a:p>
        </p:txBody>
      </p:sp>
    </p:spTree>
    <p:extLst>
      <p:ext uri="{BB962C8B-B14F-4D97-AF65-F5344CB8AC3E}">
        <p14:creationId xmlns:p14="http://schemas.microsoft.com/office/powerpoint/2010/main" val="33142398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15699B-0C79-12A0-BD9E-0037A066F174}"/>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C25F2900-5DC9-0F0C-2B58-D2D0846A6C74}"/>
              </a:ext>
            </a:extLst>
          </p:cNvPr>
          <p:cNvSpPr>
            <a:spLocks noGrp="1"/>
          </p:cNvSpPr>
          <p:nvPr>
            <p:ph type="body" sz="quarter" idx="12"/>
          </p:nvPr>
        </p:nvSpPr>
        <p:spPr>
          <a:xfrm>
            <a:off x="1001713" y="1514733"/>
            <a:ext cx="4127500" cy="276225"/>
          </a:xfrm>
        </p:spPr>
        <p:txBody>
          <a:bodyPr/>
          <a:lstStyle/>
          <a:p>
            <a:r>
              <a:rPr lang="en-GB" dirty="0"/>
              <a:t>Q3</a:t>
            </a:r>
          </a:p>
        </p:txBody>
      </p:sp>
      <p:sp>
        <p:nvSpPr>
          <p:cNvPr id="6" name="Text Placeholder 5">
            <a:extLst>
              <a:ext uri="{FF2B5EF4-FFF2-40B4-BE49-F238E27FC236}">
                <a16:creationId xmlns:a16="http://schemas.microsoft.com/office/drawing/2014/main" id="{CF00D8B9-5D3F-0417-09E2-A69F57C1215C}"/>
              </a:ext>
            </a:extLst>
          </p:cNvPr>
          <p:cNvSpPr>
            <a:spLocks noGrp="1"/>
          </p:cNvSpPr>
          <p:nvPr>
            <p:ph type="body" sz="quarter" idx="14"/>
          </p:nvPr>
        </p:nvSpPr>
        <p:spPr>
          <a:xfrm>
            <a:off x="1001713" y="1952625"/>
            <a:ext cx="3589952" cy="2811463"/>
          </a:xfrm>
        </p:spPr>
        <p:txBody>
          <a:bodyPr/>
          <a:lstStyle/>
          <a:p>
            <a:r>
              <a:rPr lang="en-GB" sz="1600" dirty="0"/>
              <a:t>You will be given a mathematical question that requires you to use an equation.</a:t>
            </a:r>
          </a:p>
          <a:p>
            <a:endParaRPr lang="en-GB" sz="1600" dirty="0"/>
          </a:p>
          <a:p>
            <a:r>
              <a:rPr lang="en-GB" sz="1600" dirty="0"/>
              <a:t>You might need to think of the correct equation to use but if you couldn’t remember it the tutor would give you a prompt to get started</a:t>
            </a:r>
          </a:p>
          <a:p>
            <a:endParaRPr lang="en-GB" sz="1600" dirty="0"/>
          </a:p>
          <a:p>
            <a:r>
              <a:rPr lang="en-GB" sz="1600" dirty="0"/>
              <a:t>You will write out the equation, rearrange it as necessary and complete the calculation </a:t>
            </a:r>
          </a:p>
        </p:txBody>
      </p:sp>
      <p:sp>
        <p:nvSpPr>
          <p:cNvPr id="11" name="Text Placeholder 10">
            <a:extLst>
              <a:ext uri="{FF2B5EF4-FFF2-40B4-BE49-F238E27FC236}">
                <a16:creationId xmlns:a16="http://schemas.microsoft.com/office/drawing/2014/main" id="{BBC21722-93F1-A7AF-3D55-18084B4AA783}"/>
              </a:ext>
            </a:extLst>
          </p:cNvPr>
          <p:cNvSpPr>
            <a:spLocks noGrp="1"/>
          </p:cNvSpPr>
          <p:nvPr>
            <p:ph type="body" sz="quarter" idx="21"/>
          </p:nvPr>
        </p:nvSpPr>
        <p:spPr>
          <a:xfrm>
            <a:off x="413915" y="404664"/>
            <a:ext cx="10797426" cy="497161"/>
          </a:xfrm>
        </p:spPr>
        <p:txBody>
          <a:bodyPr/>
          <a:lstStyle/>
          <a:p>
            <a:r>
              <a:rPr lang="en-GB" dirty="0"/>
              <a:t>Q3 – working with an equation</a:t>
            </a:r>
          </a:p>
        </p:txBody>
      </p:sp>
      <p:sp>
        <p:nvSpPr>
          <p:cNvPr id="12" name="Text Placeholder 11">
            <a:extLst>
              <a:ext uri="{FF2B5EF4-FFF2-40B4-BE49-F238E27FC236}">
                <a16:creationId xmlns:a16="http://schemas.microsoft.com/office/drawing/2014/main" id="{0873E3B7-862A-135D-FC2F-8B1FFCB8359F}"/>
              </a:ext>
            </a:extLst>
          </p:cNvPr>
          <p:cNvSpPr>
            <a:spLocks noGrp="1"/>
          </p:cNvSpPr>
          <p:nvPr>
            <p:ph type="body" sz="quarter" idx="22"/>
          </p:nvPr>
        </p:nvSpPr>
        <p:spPr/>
        <p:txBody>
          <a:bodyPr/>
          <a:lstStyle/>
          <a:p>
            <a:endParaRPr lang="en-GB"/>
          </a:p>
        </p:txBody>
      </p:sp>
    </p:spTree>
    <p:extLst>
      <p:ext uri="{BB962C8B-B14F-4D97-AF65-F5344CB8AC3E}">
        <p14:creationId xmlns:p14="http://schemas.microsoft.com/office/powerpoint/2010/main" val="35698922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691EB-FE17-E211-DE56-C960F9B2D615}"/>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CB3A5194-FA5B-A5B0-DD2E-777408FB584F}"/>
              </a:ext>
            </a:extLst>
          </p:cNvPr>
          <p:cNvSpPr>
            <a:spLocks noGrp="1"/>
          </p:cNvSpPr>
          <p:nvPr>
            <p:ph type="body" sz="quarter" idx="12"/>
          </p:nvPr>
        </p:nvSpPr>
        <p:spPr>
          <a:xfrm>
            <a:off x="1001105" y="1676669"/>
            <a:ext cx="4128571" cy="276120"/>
          </a:xfrm>
        </p:spPr>
        <p:txBody>
          <a:bodyPr/>
          <a:lstStyle/>
          <a:p>
            <a:r>
              <a:rPr lang="en-GB" dirty="0"/>
              <a:t>Q4</a:t>
            </a:r>
          </a:p>
        </p:txBody>
      </p:sp>
      <p:sp>
        <p:nvSpPr>
          <p:cNvPr id="6" name="Text Placeholder 5">
            <a:extLst>
              <a:ext uri="{FF2B5EF4-FFF2-40B4-BE49-F238E27FC236}">
                <a16:creationId xmlns:a16="http://schemas.microsoft.com/office/drawing/2014/main" id="{B6494677-05F6-9626-675E-8EF1E70CB757}"/>
              </a:ext>
            </a:extLst>
          </p:cNvPr>
          <p:cNvSpPr>
            <a:spLocks noGrp="1"/>
          </p:cNvSpPr>
          <p:nvPr>
            <p:ph type="body" sz="quarter" idx="14"/>
          </p:nvPr>
        </p:nvSpPr>
        <p:spPr>
          <a:xfrm>
            <a:off x="1001713" y="2093913"/>
            <a:ext cx="3757100" cy="1947145"/>
          </a:xfrm>
        </p:spPr>
        <p:txBody>
          <a:bodyPr/>
          <a:lstStyle/>
          <a:p>
            <a:r>
              <a:rPr lang="en-GB" sz="1800" dirty="0"/>
              <a:t>Have a look at the pictures – circle the ones that apply to a particular characteristic that will be described to you about Newton’s Laws.</a:t>
            </a:r>
          </a:p>
          <a:p>
            <a:endParaRPr lang="en-GB" sz="1800" dirty="0"/>
          </a:p>
          <a:p>
            <a:r>
              <a:rPr lang="en-GB" sz="1800" dirty="0"/>
              <a:t>Your circling doesn’t have to be neat – just needs to be clear</a:t>
            </a:r>
          </a:p>
        </p:txBody>
      </p:sp>
      <p:sp>
        <p:nvSpPr>
          <p:cNvPr id="11" name="Text Placeholder 10">
            <a:extLst>
              <a:ext uri="{FF2B5EF4-FFF2-40B4-BE49-F238E27FC236}">
                <a16:creationId xmlns:a16="http://schemas.microsoft.com/office/drawing/2014/main" id="{5636D4A8-BE26-1EF4-62E5-D9D1D4E2A768}"/>
              </a:ext>
            </a:extLst>
          </p:cNvPr>
          <p:cNvSpPr>
            <a:spLocks noGrp="1"/>
          </p:cNvSpPr>
          <p:nvPr>
            <p:ph type="body" sz="quarter" idx="21"/>
          </p:nvPr>
        </p:nvSpPr>
        <p:spPr>
          <a:xfrm>
            <a:off x="413915" y="404664"/>
            <a:ext cx="10797426" cy="497161"/>
          </a:xfrm>
        </p:spPr>
        <p:txBody>
          <a:bodyPr/>
          <a:lstStyle/>
          <a:p>
            <a:r>
              <a:rPr lang="en-GB" dirty="0"/>
              <a:t>Q4 – circle the pictures</a:t>
            </a:r>
          </a:p>
        </p:txBody>
      </p:sp>
      <p:sp>
        <p:nvSpPr>
          <p:cNvPr id="17" name="Text Placeholder 16">
            <a:extLst>
              <a:ext uri="{FF2B5EF4-FFF2-40B4-BE49-F238E27FC236}">
                <a16:creationId xmlns:a16="http://schemas.microsoft.com/office/drawing/2014/main" id="{4DD4DF80-FDD9-BD75-E23D-CD00CA8D5C8D}"/>
              </a:ext>
            </a:extLst>
          </p:cNvPr>
          <p:cNvSpPr>
            <a:spLocks noGrp="1"/>
          </p:cNvSpPr>
          <p:nvPr>
            <p:ph type="body" sz="quarter" idx="22"/>
          </p:nvPr>
        </p:nvSpPr>
        <p:spPr/>
        <p:txBody>
          <a:bodyPr/>
          <a:lstStyle/>
          <a:p>
            <a:endParaRPr lang="en-GB"/>
          </a:p>
        </p:txBody>
      </p:sp>
      <p:pic>
        <p:nvPicPr>
          <p:cNvPr id="27" name="Picture 26" descr="Kitten looking up">
            <a:extLst>
              <a:ext uri="{FF2B5EF4-FFF2-40B4-BE49-F238E27FC236}">
                <a16:creationId xmlns:a16="http://schemas.microsoft.com/office/drawing/2014/main" id="{16C634AF-8198-6BD1-257B-18C1AB916B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9213" y="1952625"/>
            <a:ext cx="2408067" cy="1720048"/>
          </a:xfrm>
          <a:prstGeom prst="rect">
            <a:avLst/>
          </a:prstGeom>
        </p:spPr>
      </p:pic>
      <p:pic>
        <p:nvPicPr>
          <p:cNvPr id="29" name="Picture 28" descr="Rabbit sitting close-up with a pink background">
            <a:extLst>
              <a:ext uri="{FF2B5EF4-FFF2-40B4-BE49-F238E27FC236}">
                <a16:creationId xmlns:a16="http://schemas.microsoft.com/office/drawing/2014/main" id="{5EE95D13-C383-B5FF-7761-62A29EE2E9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4783" y="1952624"/>
            <a:ext cx="1896325" cy="1720049"/>
          </a:xfrm>
          <a:prstGeom prst="rect">
            <a:avLst/>
          </a:prstGeom>
        </p:spPr>
      </p:pic>
      <p:pic>
        <p:nvPicPr>
          <p:cNvPr id="31" name="Picture 30" descr="White rat close up">
            <a:extLst>
              <a:ext uri="{FF2B5EF4-FFF2-40B4-BE49-F238E27FC236}">
                <a16:creationId xmlns:a16="http://schemas.microsoft.com/office/drawing/2014/main" id="{DC942C5D-DFEC-5561-C0CE-0690552C0F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29213" y="4343203"/>
            <a:ext cx="2408067" cy="1602629"/>
          </a:xfrm>
          <a:prstGeom prst="rect">
            <a:avLst/>
          </a:prstGeom>
        </p:spPr>
      </p:pic>
      <p:pic>
        <p:nvPicPr>
          <p:cNvPr id="33" name="Picture 32" descr="Pit bull puppy studio portrait">
            <a:extLst>
              <a:ext uri="{FF2B5EF4-FFF2-40B4-BE49-F238E27FC236}">
                <a16:creationId xmlns:a16="http://schemas.microsoft.com/office/drawing/2014/main" id="{B5777B76-3038-CBC4-0279-2E5124EC43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24783" y="4343203"/>
            <a:ext cx="2243155" cy="1602630"/>
          </a:xfrm>
          <a:prstGeom prst="rect">
            <a:avLst/>
          </a:prstGeom>
        </p:spPr>
      </p:pic>
    </p:spTree>
    <p:extLst>
      <p:ext uri="{BB962C8B-B14F-4D97-AF65-F5344CB8AC3E}">
        <p14:creationId xmlns:p14="http://schemas.microsoft.com/office/powerpoint/2010/main" val="875434939"/>
      </p:ext>
    </p:extLst>
  </p:cSld>
  <p:clrMapOvr>
    <a:masterClrMapping/>
  </p:clrMapOvr>
</p:sld>
</file>

<file path=ppt/theme/theme1.xml><?xml version="1.0" encoding="utf-8"?>
<a:theme xmlns:a="http://schemas.openxmlformats.org/drawingml/2006/main" name="Slide Options">
  <a:themeElements>
    <a:clrScheme name="Open University ">
      <a:dk1>
        <a:srgbClr val="060645"/>
      </a:dk1>
      <a:lt1>
        <a:srgbClr val="FFFFFF"/>
      </a:lt1>
      <a:dk2>
        <a:srgbClr val="060645"/>
      </a:dk2>
      <a:lt2>
        <a:srgbClr val="FEFFFF"/>
      </a:lt2>
      <a:accent1>
        <a:srgbClr val="1C46C0"/>
      </a:accent1>
      <a:accent2>
        <a:srgbClr val="66EEFA"/>
      </a:accent2>
      <a:accent3>
        <a:srgbClr val="7DFFD3"/>
      </a:accent3>
      <a:accent4>
        <a:srgbClr val="FF8A77"/>
      </a:accent4>
      <a:accent5>
        <a:srgbClr val="FFB3FF"/>
      </a:accent5>
      <a:accent6>
        <a:srgbClr val="FFF388"/>
      </a:accent6>
      <a:hlink>
        <a:srgbClr val="FF8A77"/>
      </a:hlink>
      <a:folHlink>
        <a:srgbClr val="7DFFD3"/>
      </a:folHlink>
    </a:clrScheme>
    <a:fontScheme name="Custom 2">
      <a:majorFont>
        <a:latin typeface="Poppins Semi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_Powerpoint Template_England.pptx" id="{84530E31-3FFD-4219-879D-13C47D119E21}" vid="{DBE03DBE-19D2-4498-948F-98A96AEF092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pen University ">
    <a:dk1>
      <a:srgbClr val="060645"/>
    </a:dk1>
    <a:lt1>
      <a:srgbClr val="FFFFFF"/>
    </a:lt1>
    <a:dk2>
      <a:srgbClr val="060645"/>
    </a:dk2>
    <a:lt2>
      <a:srgbClr val="FEFFFF"/>
    </a:lt2>
    <a:accent1>
      <a:srgbClr val="1C46C0"/>
    </a:accent1>
    <a:accent2>
      <a:srgbClr val="66EEFA"/>
    </a:accent2>
    <a:accent3>
      <a:srgbClr val="7DFFD3"/>
    </a:accent3>
    <a:accent4>
      <a:srgbClr val="FF8A77"/>
    </a:accent4>
    <a:accent5>
      <a:srgbClr val="FFB3FF"/>
    </a:accent5>
    <a:accent6>
      <a:srgbClr val="FFF388"/>
    </a:accent6>
    <a:hlink>
      <a:srgbClr val="FF8A77"/>
    </a:hlink>
    <a:folHlink>
      <a:srgbClr val="7DFFD3"/>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7AE313E53023646AD532EF5C0A70CAC" ma:contentTypeVersion="3" ma:contentTypeDescription="Create a new document." ma:contentTypeScope="" ma:versionID="3594eb23e3a7ba3f3d62e3217a96bee6">
  <xsd:schema xmlns:xsd="http://www.w3.org/2001/XMLSchema" xmlns:xs="http://www.w3.org/2001/XMLSchema" xmlns:p="http://schemas.microsoft.com/office/2006/metadata/properties" xmlns:ns2="f43299ad-8978-43b8-ac7d-fa17746718db" targetNamespace="http://schemas.microsoft.com/office/2006/metadata/properties" ma:root="true" ma:fieldsID="fc60fc5592fa52ea5abdc5ad9ffda9f0" ns2:_="">
    <xsd:import namespace="f43299ad-8978-43b8-ac7d-fa17746718db"/>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3299ad-8978-43b8-ac7d-fa17746718d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18CF741-0447-4383-9791-58C7A2FFA11D}">
  <ds:schemaRefs>
    <ds:schemaRef ds:uri="http://schemas.openxmlformats.org/package/2006/metadata/core-properties"/>
    <ds:schemaRef ds:uri="http://schemas.microsoft.com/office/2006/documentManagement/types"/>
    <ds:schemaRef ds:uri="http://schemas.microsoft.com/office/infopath/2007/PartnerControls"/>
    <ds:schemaRef ds:uri="http://purl.org/dc/dcmitype/"/>
    <ds:schemaRef ds:uri="http://purl.org/dc/elements/1.1/"/>
    <ds:schemaRef ds:uri="http://schemas.microsoft.com/office/2006/metadata/properties"/>
    <ds:schemaRef ds:uri="http://purl.org/dc/terms/"/>
    <ds:schemaRef ds:uri="f43299ad-8978-43b8-ac7d-fa17746718db"/>
    <ds:schemaRef ds:uri="http://www.w3.org/XML/1998/namespace"/>
  </ds:schemaRefs>
</ds:datastoreItem>
</file>

<file path=customXml/itemProps2.xml><?xml version="1.0" encoding="utf-8"?>
<ds:datastoreItem xmlns:ds="http://schemas.openxmlformats.org/officeDocument/2006/customXml" ds:itemID="{E37D9EA0-17D4-4CDD-95CD-A0ACA0A97335}">
  <ds:schemaRefs>
    <ds:schemaRef ds:uri="http://schemas.microsoft.com/sharepoint/v3/contenttype/forms"/>
  </ds:schemaRefs>
</ds:datastoreItem>
</file>

<file path=customXml/itemProps3.xml><?xml version="1.0" encoding="utf-8"?>
<ds:datastoreItem xmlns:ds="http://schemas.openxmlformats.org/officeDocument/2006/customXml" ds:itemID="{5FD05E3F-FF0E-4E3F-AAF2-9A4197F7332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43299ad-8978-43b8-ac7d-fa17746718d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2568</TotalTime>
  <Words>900</Words>
  <Application>Microsoft Office PowerPoint</Application>
  <PresentationFormat>Widescreen</PresentationFormat>
  <Paragraphs>106</Paragraphs>
  <Slides>11</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Aptos</vt:lpstr>
      <vt:lpstr>Arial</vt:lpstr>
      <vt:lpstr>Poppins</vt:lpstr>
      <vt:lpstr>Poppins SemiBold</vt:lpstr>
      <vt:lpstr>Slide Options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Gemma.Warriner</dc:creator>
  <cp:lastModifiedBy>Diane.Ford</cp:lastModifiedBy>
  <cp:revision>14</cp:revision>
  <dcterms:created xsi:type="dcterms:W3CDTF">2025-04-28T15:58:05Z</dcterms:created>
  <dcterms:modified xsi:type="dcterms:W3CDTF">2026-04-28T12:43:55Z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0x01010067AE313E53023646AD532EF5C0A70CAC</vt:lpwstr>
  </property>
</Properties>
</file>