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6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7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8" r:id="rId5"/>
    <p:sldId id="275" r:id="rId6"/>
    <p:sldId id="259" r:id="rId7"/>
    <p:sldId id="269" r:id="rId8"/>
    <p:sldId id="280" r:id="rId9"/>
    <p:sldId id="278" r:id="rId10"/>
    <p:sldId id="273" r:id="rId11"/>
    <p:sldId id="279" r:id="rId12"/>
    <p:sldId id="277" r:id="rId13"/>
    <p:sldId id="276" r:id="rId14"/>
    <p:sldId id="27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44C6A4-8159-0632-538F-741A0BF15F91}" name="Kate.Fox" initials="Ka" userId="S::kjf236@open.ac.uk::6ceadecc-2072-4241-a6bd-635db4ed58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BA61"/>
    <a:srgbClr val="13165F"/>
    <a:srgbClr val="FCD03D"/>
    <a:srgbClr val="E8E8E8"/>
    <a:srgbClr val="519A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B49504-C3F6-A5E6-97E1-C58A25164249}" v="12" dt="2026-04-24T18:08:15.003"/>
    <p1510:client id="{53C22F94-20E6-4F6B-BC47-ACDE0154A6FF}" v="23" dt="2026-04-24T10:41:34.472"/>
    <p1510:client id="{90933C0E-53DD-1794-9C46-3ED5E19ADA15}" v="66" dt="2026-04-24T18:16:14.027"/>
    <p1510:client id="{C839F33F-7CAD-4C35-9A25-BB3A8AC899C3}" v="183" dt="2026-04-24T15:14:07.8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E4A00D-2267-43D8-8B07-E10FA34BA174}">
      <dgm:prSet phldrT="[Text]" phldr="0" custT="1"/>
      <dgm:spPr>
        <a:solidFill>
          <a:srgbClr val="215F9A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Why?</a:t>
          </a:r>
        </a:p>
      </dgm:t>
    </dgm:pt>
    <dgm:pt modelId="{544C61A6-332F-41DA-8D41-299D43D875CF}" type="parTrans" cxnId="{D2465210-7E51-4DE9-9668-60EA9B2162D3}">
      <dgm:prSet/>
      <dgm:spPr/>
      <dgm:t>
        <a:bodyPr/>
        <a:lstStyle/>
        <a:p>
          <a:endParaRPr lang="en-GB" sz="2200"/>
        </a:p>
      </dgm:t>
    </dgm:pt>
    <dgm:pt modelId="{E455677F-7BB2-4B6A-B85A-4E828FC8658C}" type="sibTrans" cxnId="{D2465210-7E51-4DE9-9668-60EA9B2162D3}">
      <dgm:prSet/>
      <dgm:spPr/>
      <dgm:t>
        <a:bodyPr/>
        <a:lstStyle/>
        <a:p>
          <a:endParaRPr lang="en-GB" sz="2200"/>
        </a:p>
      </dgm:t>
    </dgm:pt>
    <dgm:pt modelId="{5CBBBEFA-6E17-48E6-8CD7-EA576B902B36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What?</a:t>
          </a:r>
        </a:p>
      </dgm:t>
    </dgm:pt>
    <dgm:pt modelId="{74A518B9-56F1-4196-B53A-DF7E8CCC12B7}" type="parTrans" cxnId="{167359E9-C302-4671-900B-A29948113C0C}">
      <dgm:prSet/>
      <dgm:spPr/>
      <dgm:t>
        <a:bodyPr/>
        <a:lstStyle/>
        <a:p>
          <a:endParaRPr lang="en-GB" sz="2200"/>
        </a:p>
      </dgm:t>
    </dgm:pt>
    <dgm:pt modelId="{2182042A-D162-45E3-8DDE-B81B30ECFE53}" type="sibTrans" cxnId="{167359E9-C302-4671-900B-A29948113C0C}">
      <dgm:prSet/>
      <dgm:spPr/>
      <dgm:t>
        <a:bodyPr/>
        <a:lstStyle/>
        <a:p>
          <a:endParaRPr lang="en-GB" sz="2200"/>
        </a:p>
      </dgm:t>
    </dgm:pt>
    <dgm:pt modelId="{5124C351-E2DF-4A90-BB1B-AD12AC6625F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 lIns="0" rIns="0"/>
        <a:lstStyle/>
        <a:p>
          <a:r>
            <a:rPr lang="en-GB" sz="2200" dirty="0">
              <a:solidFill>
                <a:schemeClr val="tx1"/>
              </a:solidFill>
            </a:rPr>
            <a:t>Tutor support</a:t>
          </a:r>
        </a:p>
      </dgm:t>
    </dgm:pt>
    <dgm:pt modelId="{9A856548-0107-4F8A-A895-02FEE23837F3}" type="parTrans" cxnId="{D2B66D34-FA2E-45A2-87D7-F74B93B76FAE}">
      <dgm:prSet/>
      <dgm:spPr/>
      <dgm:t>
        <a:bodyPr/>
        <a:lstStyle/>
        <a:p>
          <a:endParaRPr lang="en-GB" sz="2200"/>
        </a:p>
      </dgm:t>
    </dgm:pt>
    <dgm:pt modelId="{4022228E-E37E-45D1-8AB5-440369E9FA83}" type="sibTrans" cxnId="{D2B66D34-FA2E-45A2-87D7-F74B93B76FAE}">
      <dgm:prSet/>
      <dgm:spPr/>
      <dgm:t>
        <a:bodyPr/>
        <a:lstStyle/>
        <a:p>
          <a:endParaRPr lang="en-GB" sz="2200"/>
        </a:p>
      </dgm:t>
    </dgm:pt>
    <dgm:pt modelId="{9A68AD30-7F45-49B3-9406-0949DF6D230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Questions</a:t>
          </a:r>
        </a:p>
      </dgm:t>
    </dgm:pt>
    <dgm:pt modelId="{EE3B080A-A649-4120-AC20-58E94B747588}" type="parTrans" cxnId="{0ECB887C-B880-4487-AAB5-BC8F0EC82DF6}">
      <dgm:prSet/>
      <dgm:spPr/>
      <dgm:t>
        <a:bodyPr/>
        <a:lstStyle/>
        <a:p>
          <a:endParaRPr lang="en-GB" sz="2200"/>
        </a:p>
      </dgm:t>
    </dgm:pt>
    <dgm:pt modelId="{1160FDD1-BC7B-4440-8897-F6231785E78B}" type="sibTrans" cxnId="{0ECB887C-B880-4487-AAB5-BC8F0EC82DF6}">
      <dgm:prSet/>
      <dgm:spPr/>
      <dgm:t>
        <a:bodyPr/>
        <a:lstStyle/>
        <a:p>
          <a:endParaRPr lang="en-GB" sz="2200"/>
        </a:p>
      </dgm:t>
    </dgm:pt>
    <dgm:pt modelId="{3D6BC176-D36A-418F-AE5B-A5A334C10D4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Student support</a:t>
          </a:r>
        </a:p>
      </dgm:t>
    </dgm:pt>
    <dgm:pt modelId="{8AA695A4-881B-4651-BA99-DA293330CFDF}" type="parTrans" cxnId="{E5F0F6FA-3FC8-4CA6-A574-293456C87C07}">
      <dgm:prSet/>
      <dgm:spPr/>
      <dgm:t>
        <a:bodyPr/>
        <a:lstStyle/>
        <a:p>
          <a:endParaRPr lang="en-GB" sz="2200"/>
        </a:p>
      </dgm:t>
    </dgm:pt>
    <dgm:pt modelId="{7F6F80E3-AD10-493B-81D3-4080162A5588}" type="sibTrans" cxnId="{E5F0F6FA-3FC8-4CA6-A574-293456C87C07}">
      <dgm:prSet/>
      <dgm:spPr/>
      <dgm:t>
        <a:bodyPr/>
        <a:lstStyle/>
        <a:p>
          <a:endParaRPr lang="en-GB" sz="2200"/>
        </a:p>
      </dgm:t>
    </dgm:pt>
    <dgm:pt modelId="{991AA825-723D-463C-91BA-0C43AB5CB4FA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Evaluation</a:t>
          </a:r>
        </a:p>
      </dgm:t>
    </dgm:pt>
    <dgm:pt modelId="{F3E7DF66-6D56-4CF4-8108-44A90DEFBFDC}" type="parTrans" cxnId="{C05D9A54-3C87-4D5D-A642-EB59B046064F}">
      <dgm:prSet/>
      <dgm:spPr/>
      <dgm:t>
        <a:bodyPr/>
        <a:lstStyle/>
        <a:p>
          <a:endParaRPr lang="en-GB" sz="2200"/>
        </a:p>
      </dgm:t>
    </dgm:pt>
    <dgm:pt modelId="{6174D55B-772C-468B-A540-129460A07C62}" type="sibTrans" cxnId="{C05D9A54-3C87-4D5D-A642-EB59B046064F}">
      <dgm:prSet/>
      <dgm:spPr/>
      <dgm:t>
        <a:bodyPr/>
        <a:lstStyle/>
        <a:p>
          <a:endParaRPr lang="en-GB" sz="2200"/>
        </a:p>
      </dgm:t>
    </dgm:pt>
    <dgm:pt modelId="{5A58C8CC-2425-403E-93D9-858977E7E882}">
      <dgm:prSet custT="1"/>
      <dgm:spPr>
        <a:solidFill>
          <a:srgbClr val="C1E5F5"/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Assessment</a:t>
          </a:r>
        </a:p>
      </dgm:t>
    </dgm:pt>
    <dgm:pt modelId="{1C22085A-800D-4324-874E-F2F8D9059B88}" type="parTrans" cxnId="{95E86210-3EBD-4BCE-A666-2CA2A4BD2E4B}">
      <dgm:prSet/>
      <dgm:spPr/>
      <dgm:t>
        <a:bodyPr/>
        <a:lstStyle/>
        <a:p>
          <a:endParaRPr lang="en-GB" sz="2200"/>
        </a:p>
      </dgm:t>
    </dgm:pt>
    <dgm:pt modelId="{75B9452A-4A65-44C9-84BF-7245E2DE136E}" type="sibTrans" cxnId="{95E86210-3EBD-4BCE-A666-2CA2A4BD2E4B}">
      <dgm:prSet/>
      <dgm:spPr/>
      <dgm:t>
        <a:bodyPr/>
        <a:lstStyle/>
        <a:p>
          <a:endParaRPr lang="en-GB" sz="2200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  <dgm:pt modelId="{BD463BD6-BFDC-4B0B-9E0F-C3EF7E27A18D}" type="pres">
      <dgm:prSet presAssocID="{ADE4A00D-2267-43D8-8B07-E10FA34BA174}" presName="parTxOnly" presStyleLbl="node1" presStyleIdx="0" presStyleCnt="7" custScaleX="57532" custLinFactX="-24705" custLinFactNeighborX="-100000" custLinFactNeighborY="2780">
        <dgm:presLayoutVars>
          <dgm:bulletEnabled val="1"/>
        </dgm:presLayoutVars>
      </dgm:prSet>
      <dgm:spPr/>
    </dgm:pt>
    <dgm:pt modelId="{88824C75-6555-428D-810C-E389A1282E7B}" type="pres">
      <dgm:prSet presAssocID="{E455677F-7BB2-4B6A-B85A-4E828FC8658C}" presName="parSpace" presStyleCnt="0"/>
      <dgm:spPr/>
    </dgm:pt>
    <dgm:pt modelId="{114E7861-0B31-4597-99F6-21DD4F261A92}" type="pres">
      <dgm:prSet presAssocID="{5CBBBEFA-6E17-48E6-8CD7-EA576B902B36}" presName="parTxOnly" presStyleLbl="node1" presStyleIdx="1" presStyleCnt="7" custScaleX="67333">
        <dgm:presLayoutVars>
          <dgm:bulletEnabled val="1"/>
        </dgm:presLayoutVars>
      </dgm:prSet>
      <dgm:spPr/>
    </dgm:pt>
    <dgm:pt modelId="{6946BE46-CB2B-44DA-AC7F-D63AF9010F9D}" type="pres">
      <dgm:prSet presAssocID="{2182042A-D162-45E3-8DDE-B81B30ECFE53}" presName="parSpace" presStyleCnt="0"/>
      <dgm:spPr/>
    </dgm:pt>
    <dgm:pt modelId="{DDB88E33-467B-437D-9805-8E6DEF87BA87}" type="pres">
      <dgm:prSet presAssocID="{3D6BC176-D36A-418F-AE5B-A5A334C10D48}" presName="parTxOnly" presStyleLbl="node1" presStyleIdx="2" presStyleCnt="7" custScaleX="78266">
        <dgm:presLayoutVars>
          <dgm:bulletEnabled val="1"/>
        </dgm:presLayoutVars>
      </dgm:prSet>
      <dgm:spPr/>
    </dgm:pt>
    <dgm:pt modelId="{28847F33-4B31-4322-8F85-0F717E70EE62}" type="pres">
      <dgm:prSet presAssocID="{7F6F80E3-AD10-493B-81D3-4080162A5588}" presName="parSpace" presStyleCnt="0"/>
      <dgm:spPr/>
    </dgm:pt>
    <dgm:pt modelId="{3C5BD2A2-3D27-49B6-B809-005B7FDBC168}" type="pres">
      <dgm:prSet presAssocID="{5124C351-E2DF-4A90-BB1B-AD12AC6625F8}" presName="parTxOnly" presStyleLbl="node1" presStyleIdx="3" presStyleCnt="7" custScaleX="77989">
        <dgm:presLayoutVars>
          <dgm:bulletEnabled val="1"/>
        </dgm:presLayoutVars>
      </dgm:prSet>
      <dgm:spPr/>
    </dgm:pt>
    <dgm:pt modelId="{59CF1F97-B01B-49F4-865A-15D988CB9FAD}" type="pres">
      <dgm:prSet presAssocID="{4022228E-E37E-45D1-8AB5-440369E9FA83}" presName="parSpace" presStyleCnt="0"/>
      <dgm:spPr/>
    </dgm:pt>
    <dgm:pt modelId="{36FA15E8-FD20-4E3C-A78A-01298135F13F}" type="pres">
      <dgm:prSet presAssocID="{5A58C8CC-2425-403E-93D9-858977E7E882}" presName="parTxOnly" presStyleLbl="node1" presStyleIdx="4" presStyleCnt="7" custScaleX="88435">
        <dgm:presLayoutVars>
          <dgm:bulletEnabled val="1"/>
        </dgm:presLayoutVars>
      </dgm:prSet>
      <dgm:spPr/>
    </dgm:pt>
    <dgm:pt modelId="{020D8E53-DB47-4CB7-BCF6-20973460A67B}" type="pres">
      <dgm:prSet presAssocID="{75B9452A-4A65-44C9-84BF-7245E2DE136E}" presName="parSpace" presStyleCnt="0"/>
      <dgm:spPr/>
    </dgm:pt>
    <dgm:pt modelId="{954E507F-CC91-4AE2-8116-B97F1F965734}" type="pres">
      <dgm:prSet presAssocID="{991AA825-723D-463C-91BA-0C43AB5CB4FA}" presName="parTxOnly" presStyleLbl="node1" presStyleIdx="5" presStyleCnt="7" custScaleX="82430">
        <dgm:presLayoutVars>
          <dgm:bulletEnabled val="1"/>
        </dgm:presLayoutVars>
      </dgm:prSet>
      <dgm:spPr/>
    </dgm:pt>
    <dgm:pt modelId="{2AF17966-9DC8-44BB-9FD5-4A1CAA7E7F52}" type="pres">
      <dgm:prSet presAssocID="{6174D55B-772C-468B-A540-129460A07C62}" presName="parSpace" presStyleCnt="0"/>
      <dgm:spPr/>
    </dgm:pt>
    <dgm:pt modelId="{C854F792-A581-43A1-A988-F82A7F49970B}" type="pres">
      <dgm:prSet presAssocID="{9A68AD30-7F45-49B3-9406-0949DF6D2301}" presName="parTxOnly" presStyleLbl="node1" presStyleIdx="6" presStyleCnt="7" custScaleX="86915">
        <dgm:presLayoutVars>
          <dgm:bulletEnabled val="1"/>
        </dgm:presLayoutVars>
      </dgm:prSet>
      <dgm:spPr/>
    </dgm:pt>
  </dgm:ptLst>
  <dgm:cxnLst>
    <dgm:cxn modelId="{95E86210-3EBD-4BCE-A666-2CA2A4BD2E4B}" srcId="{DA4FF16F-7370-4222-B3EC-670AE9A75B05}" destId="{5A58C8CC-2425-403E-93D9-858977E7E882}" srcOrd="4" destOrd="0" parTransId="{1C22085A-800D-4324-874E-F2F8D9059B88}" sibTransId="{75B9452A-4A65-44C9-84BF-7245E2DE136E}"/>
    <dgm:cxn modelId="{D2465210-7E51-4DE9-9668-60EA9B2162D3}" srcId="{DA4FF16F-7370-4222-B3EC-670AE9A75B05}" destId="{ADE4A00D-2267-43D8-8B07-E10FA34BA174}" srcOrd="0" destOrd="0" parTransId="{544C61A6-332F-41DA-8D41-299D43D875CF}" sibTransId="{E455677F-7BB2-4B6A-B85A-4E828FC8658C}"/>
    <dgm:cxn modelId="{547AC824-E3E8-40E9-A452-E03C85D60BC1}" type="presOf" srcId="{5124C351-E2DF-4A90-BB1B-AD12AC6625F8}" destId="{3C5BD2A2-3D27-49B6-B809-005B7FDBC168}" srcOrd="0" destOrd="0" presId="urn:microsoft.com/office/officeart/2005/8/layout/hChevron3"/>
    <dgm:cxn modelId="{0379922A-BC0E-4ADF-BA73-4A9E30F1A6C7}" type="presOf" srcId="{DA4FF16F-7370-4222-B3EC-670AE9A75B05}" destId="{A42E9685-533D-4EFC-80D0-C35C72ECDAE6}" srcOrd="0" destOrd="0" presId="urn:microsoft.com/office/officeart/2005/8/layout/hChevron3"/>
    <dgm:cxn modelId="{D2B66D34-FA2E-45A2-87D7-F74B93B76FAE}" srcId="{DA4FF16F-7370-4222-B3EC-670AE9A75B05}" destId="{5124C351-E2DF-4A90-BB1B-AD12AC6625F8}" srcOrd="3" destOrd="0" parTransId="{9A856548-0107-4F8A-A895-02FEE23837F3}" sibTransId="{4022228E-E37E-45D1-8AB5-440369E9FA83}"/>
    <dgm:cxn modelId="{B10D653F-418A-4BB7-A640-67DB35FA114A}" type="presOf" srcId="{3D6BC176-D36A-418F-AE5B-A5A334C10D48}" destId="{DDB88E33-467B-437D-9805-8E6DEF87BA87}" srcOrd="0" destOrd="0" presId="urn:microsoft.com/office/officeart/2005/8/layout/hChevron3"/>
    <dgm:cxn modelId="{F0BF0473-241D-4967-8877-786505A7C2F9}" type="presOf" srcId="{5CBBBEFA-6E17-48E6-8CD7-EA576B902B36}" destId="{114E7861-0B31-4597-99F6-21DD4F261A92}" srcOrd="0" destOrd="0" presId="urn:microsoft.com/office/officeart/2005/8/layout/hChevron3"/>
    <dgm:cxn modelId="{C05D9A54-3C87-4D5D-A642-EB59B046064F}" srcId="{DA4FF16F-7370-4222-B3EC-670AE9A75B05}" destId="{991AA825-723D-463C-91BA-0C43AB5CB4FA}" srcOrd="5" destOrd="0" parTransId="{F3E7DF66-6D56-4CF4-8108-44A90DEFBFDC}" sibTransId="{6174D55B-772C-468B-A540-129460A07C62}"/>
    <dgm:cxn modelId="{0ECB887C-B880-4487-AAB5-BC8F0EC82DF6}" srcId="{DA4FF16F-7370-4222-B3EC-670AE9A75B05}" destId="{9A68AD30-7F45-49B3-9406-0949DF6D2301}" srcOrd="6" destOrd="0" parTransId="{EE3B080A-A649-4120-AC20-58E94B747588}" sibTransId="{1160FDD1-BC7B-4440-8897-F6231785E78B}"/>
    <dgm:cxn modelId="{A00FDC81-244F-43FC-94B1-BD206A8194E9}" type="presOf" srcId="{5A58C8CC-2425-403E-93D9-858977E7E882}" destId="{36FA15E8-FD20-4E3C-A78A-01298135F13F}" srcOrd="0" destOrd="0" presId="urn:microsoft.com/office/officeart/2005/8/layout/hChevron3"/>
    <dgm:cxn modelId="{DBD314B6-3580-4ABA-9AD4-A6657B4CF80E}" type="presOf" srcId="{991AA825-723D-463C-91BA-0C43AB5CB4FA}" destId="{954E507F-CC91-4AE2-8116-B97F1F965734}" srcOrd="0" destOrd="0" presId="urn:microsoft.com/office/officeart/2005/8/layout/hChevron3"/>
    <dgm:cxn modelId="{AB9E11CE-53A3-4C89-87D8-AD434BEB7855}" type="presOf" srcId="{9A68AD30-7F45-49B3-9406-0949DF6D2301}" destId="{C854F792-A581-43A1-A988-F82A7F49970B}" srcOrd="0" destOrd="0" presId="urn:microsoft.com/office/officeart/2005/8/layout/hChevron3"/>
    <dgm:cxn modelId="{167359E9-C302-4671-900B-A29948113C0C}" srcId="{DA4FF16F-7370-4222-B3EC-670AE9A75B05}" destId="{5CBBBEFA-6E17-48E6-8CD7-EA576B902B36}" srcOrd="1" destOrd="0" parTransId="{74A518B9-56F1-4196-B53A-DF7E8CCC12B7}" sibTransId="{2182042A-D162-45E3-8DDE-B81B30ECFE53}"/>
    <dgm:cxn modelId="{E5F0F6FA-3FC8-4CA6-A574-293456C87C07}" srcId="{DA4FF16F-7370-4222-B3EC-670AE9A75B05}" destId="{3D6BC176-D36A-418F-AE5B-A5A334C10D48}" srcOrd="2" destOrd="0" parTransId="{8AA695A4-881B-4651-BA99-DA293330CFDF}" sibTransId="{7F6F80E3-AD10-493B-81D3-4080162A5588}"/>
    <dgm:cxn modelId="{F96F20FE-D860-46E8-AFE5-A23C60D6D746}" type="presOf" srcId="{ADE4A00D-2267-43D8-8B07-E10FA34BA174}" destId="{BD463BD6-BFDC-4B0B-9E0F-C3EF7E27A18D}" srcOrd="0" destOrd="0" presId="urn:microsoft.com/office/officeart/2005/8/layout/hChevron3"/>
    <dgm:cxn modelId="{517CCF8E-3B19-452A-8DE1-6AE2050F0248}" type="presParOf" srcId="{A42E9685-533D-4EFC-80D0-C35C72ECDAE6}" destId="{BD463BD6-BFDC-4B0B-9E0F-C3EF7E27A18D}" srcOrd="0" destOrd="0" presId="urn:microsoft.com/office/officeart/2005/8/layout/hChevron3"/>
    <dgm:cxn modelId="{425056B8-5D18-4A8A-A471-63E6380BA06C}" type="presParOf" srcId="{A42E9685-533D-4EFC-80D0-C35C72ECDAE6}" destId="{88824C75-6555-428D-810C-E389A1282E7B}" srcOrd="1" destOrd="0" presId="urn:microsoft.com/office/officeart/2005/8/layout/hChevron3"/>
    <dgm:cxn modelId="{66B19784-775E-412E-B660-CEF75EB56AE8}" type="presParOf" srcId="{A42E9685-533D-4EFC-80D0-C35C72ECDAE6}" destId="{114E7861-0B31-4597-99F6-21DD4F261A92}" srcOrd="2" destOrd="0" presId="urn:microsoft.com/office/officeart/2005/8/layout/hChevron3"/>
    <dgm:cxn modelId="{8F0AB173-9D14-4EED-878F-4ADA02F4F452}" type="presParOf" srcId="{A42E9685-533D-4EFC-80D0-C35C72ECDAE6}" destId="{6946BE46-CB2B-44DA-AC7F-D63AF9010F9D}" srcOrd="3" destOrd="0" presId="urn:microsoft.com/office/officeart/2005/8/layout/hChevron3"/>
    <dgm:cxn modelId="{3FCABDE3-9CEB-498D-AEC0-6D9AFC2408FB}" type="presParOf" srcId="{A42E9685-533D-4EFC-80D0-C35C72ECDAE6}" destId="{DDB88E33-467B-437D-9805-8E6DEF87BA87}" srcOrd="4" destOrd="0" presId="urn:microsoft.com/office/officeart/2005/8/layout/hChevron3"/>
    <dgm:cxn modelId="{6BC8D24B-A027-4B3C-B9E9-F15FE8E01965}" type="presParOf" srcId="{A42E9685-533D-4EFC-80D0-C35C72ECDAE6}" destId="{28847F33-4B31-4322-8F85-0F717E70EE62}" srcOrd="5" destOrd="0" presId="urn:microsoft.com/office/officeart/2005/8/layout/hChevron3"/>
    <dgm:cxn modelId="{F95F95CD-9D87-4A92-91D2-F8C96A768F04}" type="presParOf" srcId="{A42E9685-533D-4EFC-80D0-C35C72ECDAE6}" destId="{3C5BD2A2-3D27-49B6-B809-005B7FDBC168}" srcOrd="6" destOrd="0" presId="urn:microsoft.com/office/officeart/2005/8/layout/hChevron3"/>
    <dgm:cxn modelId="{129F77B7-BA77-4561-8D17-C94996D9BC4C}" type="presParOf" srcId="{A42E9685-533D-4EFC-80D0-C35C72ECDAE6}" destId="{59CF1F97-B01B-49F4-865A-15D988CB9FAD}" srcOrd="7" destOrd="0" presId="urn:microsoft.com/office/officeart/2005/8/layout/hChevron3"/>
    <dgm:cxn modelId="{3C00715E-AF8E-4CEA-AB15-946C979E095F}" type="presParOf" srcId="{A42E9685-533D-4EFC-80D0-C35C72ECDAE6}" destId="{36FA15E8-FD20-4E3C-A78A-01298135F13F}" srcOrd="8" destOrd="0" presId="urn:microsoft.com/office/officeart/2005/8/layout/hChevron3"/>
    <dgm:cxn modelId="{6344D8DF-5165-464C-96E9-598DF8E4B4FB}" type="presParOf" srcId="{A42E9685-533D-4EFC-80D0-C35C72ECDAE6}" destId="{020D8E53-DB47-4CB7-BCF6-20973460A67B}" srcOrd="9" destOrd="0" presId="urn:microsoft.com/office/officeart/2005/8/layout/hChevron3"/>
    <dgm:cxn modelId="{4D6F511D-CECD-44A1-8AF9-6FE5292805CC}" type="presParOf" srcId="{A42E9685-533D-4EFC-80D0-C35C72ECDAE6}" destId="{954E507F-CC91-4AE2-8116-B97F1F965734}" srcOrd="10" destOrd="0" presId="urn:microsoft.com/office/officeart/2005/8/layout/hChevron3"/>
    <dgm:cxn modelId="{FBD9C41E-E327-4748-99C0-DFDCD206508A}" type="presParOf" srcId="{A42E9685-533D-4EFC-80D0-C35C72ECDAE6}" destId="{2AF17966-9DC8-44BB-9FD5-4A1CAA7E7F52}" srcOrd="11" destOrd="0" presId="urn:microsoft.com/office/officeart/2005/8/layout/hChevron3"/>
    <dgm:cxn modelId="{BBD164FF-77DF-4623-9FF0-20FE00E48035}" type="presParOf" srcId="{A42E9685-533D-4EFC-80D0-C35C72ECDAE6}" destId="{C854F792-A581-43A1-A988-F82A7F49970B}" srcOrd="12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</dgm:ptLst>
  <dgm:cxnLst>
    <dgm:cxn modelId="{0379922A-BC0E-4ADF-BA73-4A9E30F1A6C7}" type="presOf" srcId="{DA4FF16F-7370-4222-B3EC-670AE9A75B05}" destId="{A42E9685-533D-4EFC-80D0-C35C72ECDAE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E4A00D-2267-43D8-8B07-E10FA34BA174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b="0" dirty="0">
              <a:solidFill>
                <a:schemeClr val="tx1"/>
              </a:solidFill>
            </a:rPr>
            <a:t>Why?</a:t>
          </a:r>
        </a:p>
      </dgm:t>
    </dgm:pt>
    <dgm:pt modelId="{544C61A6-332F-41DA-8D41-299D43D875CF}" type="parTrans" cxnId="{D2465210-7E51-4DE9-9668-60EA9B2162D3}">
      <dgm:prSet/>
      <dgm:spPr/>
      <dgm:t>
        <a:bodyPr/>
        <a:lstStyle/>
        <a:p>
          <a:endParaRPr lang="en-GB" sz="2200"/>
        </a:p>
      </dgm:t>
    </dgm:pt>
    <dgm:pt modelId="{E455677F-7BB2-4B6A-B85A-4E828FC8658C}" type="sibTrans" cxnId="{D2465210-7E51-4DE9-9668-60EA9B2162D3}">
      <dgm:prSet/>
      <dgm:spPr/>
      <dgm:t>
        <a:bodyPr/>
        <a:lstStyle/>
        <a:p>
          <a:endParaRPr lang="en-GB" sz="2200"/>
        </a:p>
      </dgm:t>
    </dgm:pt>
    <dgm:pt modelId="{5CBBBEFA-6E17-48E6-8CD7-EA576B902B36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What?</a:t>
          </a:r>
        </a:p>
      </dgm:t>
    </dgm:pt>
    <dgm:pt modelId="{74A518B9-56F1-4196-B53A-DF7E8CCC12B7}" type="parTrans" cxnId="{167359E9-C302-4671-900B-A29948113C0C}">
      <dgm:prSet/>
      <dgm:spPr/>
      <dgm:t>
        <a:bodyPr/>
        <a:lstStyle/>
        <a:p>
          <a:endParaRPr lang="en-GB" sz="2200"/>
        </a:p>
      </dgm:t>
    </dgm:pt>
    <dgm:pt modelId="{2182042A-D162-45E3-8DDE-B81B30ECFE53}" type="sibTrans" cxnId="{167359E9-C302-4671-900B-A29948113C0C}">
      <dgm:prSet/>
      <dgm:spPr/>
      <dgm:t>
        <a:bodyPr/>
        <a:lstStyle/>
        <a:p>
          <a:endParaRPr lang="en-GB" sz="2200"/>
        </a:p>
      </dgm:t>
    </dgm:pt>
    <dgm:pt modelId="{5124C351-E2DF-4A90-BB1B-AD12AC6625F8}">
      <dgm:prSet phldrT="[Text]" phldr="0" custT="1"/>
      <dgm:spPr>
        <a:solidFill>
          <a:srgbClr val="215F9A"/>
        </a:solidFill>
      </dgm:spPr>
      <dgm:t>
        <a:bodyPr lIns="0" rIns="0"/>
        <a:lstStyle/>
        <a:p>
          <a:r>
            <a:rPr lang="en-GB" sz="2200" b="1" dirty="0">
              <a:solidFill>
                <a:schemeClr val="bg1"/>
              </a:solidFill>
            </a:rPr>
            <a:t>Tutor support</a:t>
          </a:r>
        </a:p>
      </dgm:t>
    </dgm:pt>
    <dgm:pt modelId="{9A856548-0107-4F8A-A895-02FEE23837F3}" type="parTrans" cxnId="{D2B66D34-FA2E-45A2-87D7-F74B93B76FAE}">
      <dgm:prSet/>
      <dgm:spPr/>
      <dgm:t>
        <a:bodyPr/>
        <a:lstStyle/>
        <a:p>
          <a:endParaRPr lang="en-GB" sz="2200"/>
        </a:p>
      </dgm:t>
    </dgm:pt>
    <dgm:pt modelId="{4022228E-E37E-45D1-8AB5-440369E9FA83}" type="sibTrans" cxnId="{D2B66D34-FA2E-45A2-87D7-F74B93B76FAE}">
      <dgm:prSet/>
      <dgm:spPr/>
      <dgm:t>
        <a:bodyPr/>
        <a:lstStyle/>
        <a:p>
          <a:endParaRPr lang="en-GB" sz="2200"/>
        </a:p>
      </dgm:t>
    </dgm:pt>
    <dgm:pt modelId="{9A68AD30-7F45-49B3-9406-0949DF6D230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Questions</a:t>
          </a:r>
        </a:p>
      </dgm:t>
    </dgm:pt>
    <dgm:pt modelId="{EE3B080A-A649-4120-AC20-58E94B747588}" type="parTrans" cxnId="{0ECB887C-B880-4487-AAB5-BC8F0EC82DF6}">
      <dgm:prSet/>
      <dgm:spPr/>
      <dgm:t>
        <a:bodyPr/>
        <a:lstStyle/>
        <a:p>
          <a:endParaRPr lang="en-GB" sz="2200"/>
        </a:p>
      </dgm:t>
    </dgm:pt>
    <dgm:pt modelId="{1160FDD1-BC7B-4440-8897-F6231785E78B}" type="sibTrans" cxnId="{0ECB887C-B880-4487-AAB5-BC8F0EC82DF6}">
      <dgm:prSet/>
      <dgm:spPr/>
      <dgm:t>
        <a:bodyPr/>
        <a:lstStyle/>
        <a:p>
          <a:endParaRPr lang="en-GB" sz="2200"/>
        </a:p>
      </dgm:t>
    </dgm:pt>
    <dgm:pt modelId="{3D6BC176-D36A-418F-AE5B-A5A334C10D4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Student support</a:t>
          </a:r>
        </a:p>
      </dgm:t>
    </dgm:pt>
    <dgm:pt modelId="{8AA695A4-881B-4651-BA99-DA293330CFDF}" type="parTrans" cxnId="{E5F0F6FA-3FC8-4CA6-A574-293456C87C07}">
      <dgm:prSet/>
      <dgm:spPr/>
      <dgm:t>
        <a:bodyPr/>
        <a:lstStyle/>
        <a:p>
          <a:endParaRPr lang="en-GB" sz="2200"/>
        </a:p>
      </dgm:t>
    </dgm:pt>
    <dgm:pt modelId="{7F6F80E3-AD10-493B-81D3-4080162A5588}" type="sibTrans" cxnId="{E5F0F6FA-3FC8-4CA6-A574-293456C87C07}">
      <dgm:prSet/>
      <dgm:spPr/>
      <dgm:t>
        <a:bodyPr/>
        <a:lstStyle/>
        <a:p>
          <a:endParaRPr lang="en-GB" sz="2200"/>
        </a:p>
      </dgm:t>
    </dgm:pt>
    <dgm:pt modelId="{991AA825-723D-463C-91BA-0C43AB5CB4FA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Evaluation</a:t>
          </a:r>
        </a:p>
      </dgm:t>
    </dgm:pt>
    <dgm:pt modelId="{F3E7DF66-6D56-4CF4-8108-44A90DEFBFDC}" type="parTrans" cxnId="{C05D9A54-3C87-4D5D-A642-EB59B046064F}">
      <dgm:prSet/>
      <dgm:spPr/>
      <dgm:t>
        <a:bodyPr/>
        <a:lstStyle/>
        <a:p>
          <a:endParaRPr lang="en-GB" sz="2200"/>
        </a:p>
      </dgm:t>
    </dgm:pt>
    <dgm:pt modelId="{6174D55B-772C-468B-A540-129460A07C62}" type="sibTrans" cxnId="{C05D9A54-3C87-4D5D-A642-EB59B046064F}">
      <dgm:prSet/>
      <dgm:spPr/>
      <dgm:t>
        <a:bodyPr/>
        <a:lstStyle/>
        <a:p>
          <a:endParaRPr lang="en-GB" sz="2200"/>
        </a:p>
      </dgm:t>
    </dgm:pt>
    <dgm:pt modelId="{5A58C8CC-2425-403E-93D9-858977E7E882}">
      <dgm:prSet custT="1"/>
      <dgm:spPr>
        <a:solidFill>
          <a:srgbClr val="C1E5F5"/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Assessment</a:t>
          </a:r>
        </a:p>
      </dgm:t>
    </dgm:pt>
    <dgm:pt modelId="{1C22085A-800D-4324-874E-F2F8D9059B88}" type="parTrans" cxnId="{95E86210-3EBD-4BCE-A666-2CA2A4BD2E4B}">
      <dgm:prSet/>
      <dgm:spPr/>
      <dgm:t>
        <a:bodyPr/>
        <a:lstStyle/>
        <a:p>
          <a:endParaRPr lang="en-GB" sz="2200"/>
        </a:p>
      </dgm:t>
    </dgm:pt>
    <dgm:pt modelId="{75B9452A-4A65-44C9-84BF-7245E2DE136E}" type="sibTrans" cxnId="{95E86210-3EBD-4BCE-A666-2CA2A4BD2E4B}">
      <dgm:prSet/>
      <dgm:spPr/>
      <dgm:t>
        <a:bodyPr/>
        <a:lstStyle/>
        <a:p>
          <a:endParaRPr lang="en-GB" sz="2200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  <dgm:pt modelId="{BD463BD6-BFDC-4B0B-9E0F-C3EF7E27A18D}" type="pres">
      <dgm:prSet presAssocID="{ADE4A00D-2267-43D8-8B07-E10FA34BA174}" presName="parTxOnly" presStyleLbl="node1" presStyleIdx="0" presStyleCnt="7" custScaleX="57532" custLinFactX="-24705" custLinFactNeighborX="-100000" custLinFactNeighborY="2780">
        <dgm:presLayoutVars>
          <dgm:bulletEnabled val="1"/>
        </dgm:presLayoutVars>
      </dgm:prSet>
      <dgm:spPr/>
    </dgm:pt>
    <dgm:pt modelId="{88824C75-6555-428D-810C-E389A1282E7B}" type="pres">
      <dgm:prSet presAssocID="{E455677F-7BB2-4B6A-B85A-4E828FC8658C}" presName="parSpace" presStyleCnt="0"/>
      <dgm:spPr/>
    </dgm:pt>
    <dgm:pt modelId="{114E7861-0B31-4597-99F6-21DD4F261A92}" type="pres">
      <dgm:prSet presAssocID="{5CBBBEFA-6E17-48E6-8CD7-EA576B902B36}" presName="parTxOnly" presStyleLbl="node1" presStyleIdx="1" presStyleCnt="7" custScaleX="67333">
        <dgm:presLayoutVars>
          <dgm:bulletEnabled val="1"/>
        </dgm:presLayoutVars>
      </dgm:prSet>
      <dgm:spPr/>
    </dgm:pt>
    <dgm:pt modelId="{6946BE46-CB2B-44DA-AC7F-D63AF9010F9D}" type="pres">
      <dgm:prSet presAssocID="{2182042A-D162-45E3-8DDE-B81B30ECFE53}" presName="parSpace" presStyleCnt="0"/>
      <dgm:spPr/>
    </dgm:pt>
    <dgm:pt modelId="{DDB88E33-467B-437D-9805-8E6DEF87BA87}" type="pres">
      <dgm:prSet presAssocID="{3D6BC176-D36A-418F-AE5B-A5A334C10D48}" presName="parTxOnly" presStyleLbl="node1" presStyleIdx="2" presStyleCnt="7" custScaleX="78266">
        <dgm:presLayoutVars>
          <dgm:bulletEnabled val="1"/>
        </dgm:presLayoutVars>
      </dgm:prSet>
      <dgm:spPr/>
    </dgm:pt>
    <dgm:pt modelId="{28847F33-4B31-4322-8F85-0F717E70EE62}" type="pres">
      <dgm:prSet presAssocID="{7F6F80E3-AD10-493B-81D3-4080162A5588}" presName="parSpace" presStyleCnt="0"/>
      <dgm:spPr/>
    </dgm:pt>
    <dgm:pt modelId="{3C5BD2A2-3D27-49B6-B809-005B7FDBC168}" type="pres">
      <dgm:prSet presAssocID="{5124C351-E2DF-4A90-BB1B-AD12AC6625F8}" presName="parTxOnly" presStyleLbl="node1" presStyleIdx="3" presStyleCnt="7" custScaleX="77989">
        <dgm:presLayoutVars>
          <dgm:bulletEnabled val="1"/>
        </dgm:presLayoutVars>
      </dgm:prSet>
      <dgm:spPr/>
    </dgm:pt>
    <dgm:pt modelId="{59CF1F97-B01B-49F4-865A-15D988CB9FAD}" type="pres">
      <dgm:prSet presAssocID="{4022228E-E37E-45D1-8AB5-440369E9FA83}" presName="parSpace" presStyleCnt="0"/>
      <dgm:spPr/>
    </dgm:pt>
    <dgm:pt modelId="{36FA15E8-FD20-4E3C-A78A-01298135F13F}" type="pres">
      <dgm:prSet presAssocID="{5A58C8CC-2425-403E-93D9-858977E7E882}" presName="parTxOnly" presStyleLbl="node1" presStyleIdx="4" presStyleCnt="7" custScaleX="88435">
        <dgm:presLayoutVars>
          <dgm:bulletEnabled val="1"/>
        </dgm:presLayoutVars>
      </dgm:prSet>
      <dgm:spPr/>
    </dgm:pt>
    <dgm:pt modelId="{020D8E53-DB47-4CB7-BCF6-20973460A67B}" type="pres">
      <dgm:prSet presAssocID="{75B9452A-4A65-44C9-84BF-7245E2DE136E}" presName="parSpace" presStyleCnt="0"/>
      <dgm:spPr/>
    </dgm:pt>
    <dgm:pt modelId="{954E507F-CC91-4AE2-8116-B97F1F965734}" type="pres">
      <dgm:prSet presAssocID="{991AA825-723D-463C-91BA-0C43AB5CB4FA}" presName="parTxOnly" presStyleLbl="node1" presStyleIdx="5" presStyleCnt="7" custScaleX="82430">
        <dgm:presLayoutVars>
          <dgm:bulletEnabled val="1"/>
        </dgm:presLayoutVars>
      </dgm:prSet>
      <dgm:spPr/>
    </dgm:pt>
    <dgm:pt modelId="{2AF17966-9DC8-44BB-9FD5-4A1CAA7E7F52}" type="pres">
      <dgm:prSet presAssocID="{6174D55B-772C-468B-A540-129460A07C62}" presName="parSpace" presStyleCnt="0"/>
      <dgm:spPr/>
    </dgm:pt>
    <dgm:pt modelId="{C854F792-A581-43A1-A988-F82A7F49970B}" type="pres">
      <dgm:prSet presAssocID="{9A68AD30-7F45-49B3-9406-0949DF6D2301}" presName="parTxOnly" presStyleLbl="node1" presStyleIdx="6" presStyleCnt="7" custScaleX="86915">
        <dgm:presLayoutVars>
          <dgm:bulletEnabled val="1"/>
        </dgm:presLayoutVars>
      </dgm:prSet>
      <dgm:spPr/>
    </dgm:pt>
  </dgm:ptLst>
  <dgm:cxnLst>
    <dgm:cxn modelId="{95E86210-3EBD-4BCE-A666-2CA2A4BD2E4B}" srcId="{DA4FF16F-7370-4222-B3EC-670AE9A75B05}" destId="{5A58C8CC-2425-403E-93D9-858977E7E882}" srcOrd="4" destOrd="0" parTransId="{1C22085A-800D-4324-874E-F2F8D9059B88}" sibTransId="{75B9452A-4A65-44C9-84BF-7245E2DE136E}"/>
    <dgm:cxn modelId="{D2465210-7E51-4DE9-9668-60EA9B2162D3}" srcId="{DA4FF16F-7370-4222-B3EC-670AE9A75B05}" destId="{ADE4A00D-2267-43D8-8B07-E10FA34BA174}" srcOrd="0" destOrd="0" parTransId="{544C61A6-332F-41DA-8D41-299D43D875CF}" sibTransId="{E455677F-7BB2-4B6A-B85A-4E828FC8658C}"/>
    <dgm:cxn modelId="{547AC824-E3E8-40E9-A452-E03C85D60BC1}" type="presOf" srcId="{5124C351-E2DF-4A90-BB1B-AD12AC6625F8}" destId="{3C5BD2A2-3D27-49B6-B809-005B7FDBC168}" srcOrd="0" destOrd="0" presId="urn:microsoft.com/office/officeart/2005/8/layout/hChevron3"/>
    <dgm:cxn modelId="{0379922A-BC0E-4ADF-BA73-4A9E30F1A6C7}" type="presOf" srcId="{DA4FF16F-7370-4222-B3EC-670AE9A75B05}" destId="{A42E9685-533D-4EFC-80D0-C35C72ECDAE6}" srcOrd="0" destOrd="0" presId="urn:microsoft.com/office/officeart/2005/8/layout/hChevron3"/>
    <dgm:cxn modelId="{D2B66D34-FA2E-45A2-87D7-F74B93B76FAE}" srcId="{DA4FF16F-7370-4222-B3EC-670AE9A75B05}" destId="{5124C351-E2DF-4A90-BB1B-AD12AC6625F8}" srcOrd="3" destOrd="0" parTransId="{9A856548-0107-4F8A-A895-02FEE23837F3}" sibTransId="{4022228E-E37E-45D1-8AB5-440369E9FA83}"/>
    <dgm:cxn modelId="{B10D653F-418A-4BB7-A640-67DB35FA114A}" type="presOf" srcId="{3D6BC176-D36A-418F-AE5B-A5A334C10D48}" destId="{DDB88E33-467B-437D-9805-8E6DEF87BA87}" srcOrd="0" destOrd="0" presId="urn:microsoft.com/office/officeart/2005/8/layout/hChevron3"/>
    <dgm:cxn modelId="{F0BF0473-241D-4967-8877-786505A7C2F9}" type="presOf" srcId="{5CBBBEFA-6E17-48E6-8CD7-EA576B902B36}" destId="{114E7861-0B31-4597-99F6-21DD4F261A92}" srcOrd="0" destOrd="0" presId="urn:microsoft.com/office/officeart/2005/8/layout/hChevron3"/>
    <dgm:cxn modelId="{C05D9A54-3C87-4D5D-A642-EB59B046064F}" srcId="{DA4FF16F-7370-4222-B3EC-670AE9A75B05}" destId="{991AA825-723D-463C-91BA-0C43AB5CB4FA}" srcOrd="5" destOrd="0" parTransId="{F3E7DF66-6D56-4CF4-8108-44A90DEFBFDC}" sibTransId="{6174D55B-772C-468B-A540-129460A07C62}"/>
    <dgm:cxn modelId="{0ECB887C-B880-4487-AAB5-BC8F0EC82DF6}" srcId="{DA4FF16F-7370-4222-B3EC-670AE9A75B05}" destId="{9A68AD30-7F45-49B3-9406-0949DF6D2301}" srcOrd="6" destOrd="0" parTransId="{EE3B080A-A649-4120-AC20-58E94B747588}" sibTransId="{1160FDD1-BC7B-4440-8897-F6231785E78B}"/>
    <dgm:cxn modelId="{A00FDC81-244F-43FC-94B1-BD206A8194E9}" type="presOf" srcId="{5A58C8CC-2425-403E-93D9-858977E7E882}" destId="{36FA15E8-FD20-4E3C-A78A-01298135F13F}" srcOrd="0" destOrd="0" presId="urn:microsoft.com/office/officeart/2005/8/layout/hChevron3"/>
    <dgm:cxn modelId="{DBD314B6-3580-4ABA-9AD4-A6657B4CF80E}" type="presOf" srcId="{991AA825-723D-463C-91BA-0C43AB5CB4FA}" destId="{954E507F-CC91-4AE2-8116-B97F1F965734}" srcOrd="0" destOrd="0" presId="urn:microsoft.com/office/officeart/2005/8/layout/hChevron3"/>
    <dgm:cxn modelId="{AB9E11CE-53A3-4C89-87D8-AD434BEB7855}" type="presOf" srcId="{9A68AD30-7F45-49B3-9406-0949DF6D2301}" destId="{C854F792-A581-43A1-A988-F82A7F49970B}" srcOrd="0" destOrd="0" presId="urn:microsoft.com/office/officeart/2005/8/layout/hChevron3"/>
    <dgm:cxn modelId="{167359E9-C302-4671-900B-A29948113C0C}" srcId="{DA4FF16F-7370-4222-B3EC-670AE9A75B05}" destId="{5CBBBEFA-6E17-48E6-8CD7-EA576B902B36}" srcOrd="1" destOrd="0" parTransId="{74A518B9-56F1-4196-B53A-DF7E8CCC12B7}" sibTransId="{2182042A-D162-45E3-8DDE-B81B30ECFE53}"/>
    <dgm:cxn modelId="{E5F0F6FA-3FC8-4CA6-A574-293456C87C07}" srcId="{DA4FF16F-7370-4222-B3EC-670AE9A75B05}" destId="{3D6BC176-D36A-418F-AE5B-A5A334C10D48}" srcOrd="2" destOrd="0" parTransId="{8AA695A4-881B-4651-BA99-DA293330CFDF}" sibTransId="{7F6F80E3-AD10-493B-81D3-4080162A5588}"/>
    <dgm:cxn modelId="{F96F20FE-D860-46E8-AFE5-A23C60D6D746}" type="presOf" srcId="{ADE4A00D-2267-43D8-8B07-E10FA34BA174}" destId="{BD463BD6-BFDC-4B0B-9E0F-C3EF7E27A18D}" srcOrd="0" destOrd="0" presId="urn:microsoft.com/office/officeart/2005/8/layout/hChevron3"/>
    <dgm:cxn modelId="{517CCF8E-3B19-452A-8DE1-6AE2050F0248}" type="presParOf" srcId="{A42E9685-533D-4EFC-80D0-C35C72ECDAE6}" destId="{BD463BD6-BFDC-4B0B-9E0F-C3EF7E27A18D}" srcOrd="0" destOrd="0" presId="urn:microsoft.com/office/officeart/2005/8/layout/hChevron3"/>
    <dgm:cxn modelId="{425056B8-5D18-4A8A-A471-63E6380BA06C}" type="presParOf" srcId="{A42E9685-533D-4EFC-80D0-C35C72ECDAE6}" destId="{88824C75-6555-428D-810C-E389A1282E7B}" srcOrd="1" destOrd="0" presId="urn:microsoft.com/office/officeart/2005/8/layout/hChevron3"/>
    <dgm:cxn modelId="{66B19784-775E-412E-B660-CEF75EB56AE8}" type="presParOf" srcId="{A42E9685-533D-4EFC-80D0-C35C72ECDAE6}" destId="{114E7861-0B31-4597-99F6-21DD4F261A92}" srcOrd="2" destOrd="0" presId="urn:microsoft.com/office/officeart/2005/8/layout/hChevron3"/>
    <dgm:cxn modelId="{8F0AB173-9D14-4EED-878F-4ADA02F4F452}" type="presParOf" srcId="{A42E9685-533D-4EFC-80D0-C35C72ECDAE6}" destId="{6946BE46-CB2B-44DA-AC7F-D63AF9010F9D}" srcOrd="3" destOrd="0" presId="urn:microsoft.com/office/officeart/2005/8/layout/hChevron3"/>
    <dgm:cxn modelId="{3FCABDE3-9CEB-498D-AEC0-6D9AFC2408FB}" type="presParOf" srcId="{A42E9685-533D-4EFC-80D0-C35C72ECDAE6}" destId="{DDB88E33-467B-437D-9805-8E6DEF87BA87}" srcOrd="4" destOrd="0" presId="urn:microsoft.com/office/officeart/2005/8/layout/hChevron3"/>
    <dgm:cxn modelId="{6BC8D24B-A027-4B3C-B9E9-F15FE8E01965}" type="presParOf" srcId="{A42E9685-533D-4EFC-80D0-C35C72ECDAE6}" destId="{28847F33-4B31-4322-8F85-0F717E70EE62}" srcOrd="5" destOrd="0" presId="urn:microsoft.com/office/officeart/2005/8/layout/hChevron3"/>
    <dgm:cxn modelId="{F95F95CD-9D87-4A92-91D2-F8C96A768F04}" type="presParOf" srcId="{A42E9685-533D-4EFC-80D0-C35C72ECDAE6}" destId="{3C5BD2A2-3D27-49B6-B809-005B7FDBC168}" srcOrd="6" destOrd="0" presId="urn:microsoft.com/office/officeart/2005/8/layout/hChevron3"/>
    <dgm:cxn modelId="{129F77B7-BA77-4561-8D17-C94996D9BC4C}" type="presParOf" srcId="{A42E9685-533D-4EFC-80D0-C35C72ECDAE6}" destId="{59CF1F97-B01B-49F4-865A-15D988CB9FAD}" srcOrd="7" destOrd="0" presId="urn:microsoft.com/office/officeart/2005/8/layout/hChevron3"/>
    <dgm:cxn modelId="{3C00715E-AF8E-4CEA-AB15-946C979E095F}" type="presParOf" srcId="{A42E9685-533D-4EFC-80D0-C35C72ECDAE6}" destId="{36FA15E8-FD20-4E3C-A78A-01298135F13F}" srcOrd="8" destOrd="0" presId="urn:microsoft.com/office/officeart/2005/8/layout/hChevron3"/>
    <dgm:cxn modelId="{6344D8DF-5165-464C-96E9-598DF8E4B4FB}" type="presParOf" srcId="{A42E9685-533D-4EFC-80D0-C35C72ECDAE6}" destId="{020D8E53-DB47-4CB7-BCF6-20973460A67B}" srcOrd="9" destOrd="0" presId="urn:microsoft.com/office/officeart/2005/8/layout/hChevron3"/>
    <dgm:cxn modelId="{4D6F511D-CECD-44A1-8AF9-6FE5292805CC}" type="presParOf" srcId="{A42E9685-533D-4EFC-80D0-C35C72ECDAE6}" destId="{954E507F-CC91-4AE2-8116-B97F1F965734}" srcOrd="10" destOrd="0" presId="urn:microsoft.com/office/officeart/2005/8/layout/hChevron3"/>
    <dgm:cxn modelId="{FBD9C41E-E327-4748-99C0-DFDCD206508A}" type="presParOf" srcId="{A42E9685-533D-4EFC-80D0-C35C72ECDAE6}" destId="{2AF17966-9DC8-44BB-9FD5-4A1CAA7E7F52}" srcOrd="11" destOrd="0" presId="urn:microsoft.com/office/officeart/2005/8/layout/hChevron3"/>
    <dgm:cxn modelId="{BBD164FF-77DF-4623-9FF0-20FE00E48035}" type="presParOf" srcId="{A42E9685-533D-4EFC-80D0-C35C72ECDAE6}" destId="{C854F792-A581-43A1-A988-F82A7F49970B}" srcOrd="12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</dgm:ptLst>
  <dgm:cxnLst>
    <dgm:cxn modelId="{0379922A-BC0E-4ADF-BA73-4A9E30F1A6C7}" type="presOf" srcId="{DA4FF16F-7370-4222-B3EC-670AE9A75B05}" destId="{A42E9685-533D-4EFC-80D0-C35C72ECDAE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E4A00D-2267-43D8-8B07-E10FA34BA174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b="0" dirty="0">
              <a:solidFill>
                <a:schemeClr val="tx1"/>
              </a:solidFill>
            </a:rPr>
            <a:t>Why?</a:t>
          </a:r>
        </a:p>
      </dgm:t>
    </dgm:pt>
    <dgm:pt modelId="{544C61A6-332F-41DA-8D41-299D43D875CF}" type="parTrans" cxnId="{D2465210-7E51-4DE9-9668-60EA9B2162D3}">
      <dgm:prSet/>
      <dgm:spPr/>
      <dgm:t>
        <a:bodyPr/>
        <a:lstStyle/>
        <a:p>
          <a:endParaRPr lang="en-GB" sz="2200"/>
        </a:p>
      </dgm:t>
    </dgm:pt>
    <dgm:pt modelId="{E455677F-7BB2-4B6A-B85A-4E828FC8658C}" type="sibTrans" cxnId="{D2465210-7E51-4DE9-9668-60EA9B2162D3}">
      <dgm:prSet/>
      <dgm:spPr/>
      <dgm:t>
        <a:bodyPr/>
        <a:lstStyle/>
        <a:p>
          <a:endParaRPr lang="en-GB" sz="2200"/>
        </a:p>
      </dgm:t>
    </dgm:pt>
    <dgm:pt modelId="{5CBBBEFA-6E17-48E6-8CD7-EA576B902B36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What?</a:t>
          </a:r>
        </a:p>
      </dgm:t>
    </dgm:pt>
    <dgm:pt modelId="{74A518B9-56F1-4196-B53A-DF7E8CCC12B7}" type="parTrans" cxnId="{167359E9-C302-4671-900B-A29948113C0C}">
      <dgm:prSet/>
      <dgm:spPr/>
      <dgm:t>
        <a:bodyPr/>
        <a:lstStyle/>
        <a:p>
          <a:endParaRPr lang="en-GB" sz="2200"/>
        </a:p>
      </dgm:t>
    </dgm:pt>
    <dgm:pt modelId="{2182042A-D162-45E3-8DDE-B81B30ECFE53}" type="sibTrans" cxnId="{167359E9-C302-4671-900B-A29948113C0C}">
      <dgm:prSet/>
      <dgm:spPr/>
      <dgm:t>
        <a:bodyPr/>
        <a:lstStyle/>
        <a:p>
          <a:endParaRPr lang="en-GB" sz="2200"/>
        </a:p>
      </dgm:t>
    </dgm:pt>
    <dgm:pt modelId="{5124C351-E2DF-4A90-BB1B-AD12AC6625F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 lIns="0" rIns="0"/>
        <a:lstStyle/>
        <a:p>
          <a:r>
            <a:rPr lang="en-GB" sz="2200" dirty="0">
              <a:solidFill>
                <a:schemeClr val="tx1"/>
              </a:solidFill>
            </a:rPr>
            <a:t>Tutor support</a:t>
          </a:r>
        </a:p>
      </dgm:t>
    </dgm:pt>
    <dgm:pt modelId="{9A856548-0107-4F8A-A895-02FEE23837F3}" type="parTrans" cxnId="{D2B66D34-FA2E-45A2-87D7-F74B93B76FAE}">
      <dgm:prSet/>
      <dgm:spPr/>
      <dgm:t>
        <a:bodyPr/>
        <a:lstStyle/>
        <a:p>
          <a:endParaRPr lang="en-GB" sz="2200"/>
        </a:p>
      </dgm:t>
    </dgm:pt>
    <dgm:pt modelId="{4022228E-E37E-45D1-8AB5-440369E9FA83}" type="sibTrans" cxnId="{D2B66D34-FA2E-45A2-87D7-F74B93B76FAE}">
      <dgm:prSet/>
      <dgm:spPr/>
      <dgm:t>
        <a:bodyPr/>
        <a:lstStyle/>
        <a:p>
          <a:endParaRPr lang="en-GB" sz="2200"/>
        </a:p>
      </dgm:t>
    </dgm:pt>
    <dgm:pt modelId="{9A68AD30-7F45-49B3-9406-0949DF6D230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Questions</a:t>
          </a:r>
        </a:p>
      </dgm:t>
    </dgm:pt>
    <dgm:pt modelId="{EE3B080A-A649-4120-AC20-58E94B747588}" type="parTrans" cxnId="{0ECB887C-B880-4487-AAB5-BC8F0EC82DF6}">
      <dgm:prSet/>
      <dgm:spPr/>
      <dgm:t>
        <a:bodyPr/>
        <a:lstStyle/>
        <a:p>
          <a:endParaRPr lang="en-GB" sz="2200"/>
        </a:p>
      </dgm:t>
    </dgm:pt>
    <dgm:pt modelId="{1160FDD1-BC7B-4440-8897-F6231785E78B}" type="sibTrans" cxnId="{0ECB887C-B880-4487-AAB5-BC8F0EC82DF6}">
      <dgm:prSet/>
      <dgm:spPr/>
      <dgm:t>
        <a:bodyPr/>
        <a:lstStyle/>
        <a:p>
          <a:endParaRPr lang="en-GB" sz="2200"/>
        </a:p>
      </dgm:t>
    </dgm:pt>
    <dgm:pt modelId="{3D6BC176-D36A-418F-AE5B-A5A334C10D4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Student support</a:t>
          </a:r>
        </a:p>
      </dgm:t>
    </dgm:pt>
    <dgm:pt modelId="{8AA695A4-881B-4651-BA99-DA293330CFDF}" type="parTrans" cxnId="{E5F0F6FA-3FC8-4CA6-A574-293456C87C07}">
      <dgm:prSet/>
      <dgm:spPr/>
      <dgm:t>
        <a:bodyPr/>
        <a:lstStyle/>
        <a:p>
          <a:endParaRPr lang="en-GB" sz="2200"/>
        </a:p>
      </dgm:t>
    </dgm:pt>
    <dgm:pt modelId="{7F6F80E3-AD10-493B-81D3-4080162A5588}" type="sibTrans" cxnId="{E5F0F6FA-3FC8-4CA6-A574-293456C87C07}">
      <dgm:prSet/>
      <dgm:spPr/>
      <dgm:t>
        <a:bodyPr/>
        <a:lstStyle/>
        <a:p>
          <a:endParaRPr lang="en-GB" sz="2200"/>
        </a:p>
      </dgm:t>
    </dgm:pt>
    <dgm:pt modelId="{991AA825-723D-463C-91BA-0C43AB5CB4FA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Evaluation</a:t>
          </a:r>
        </a:p>
      </dgm:t>
    </dgm:pt>
    <dgm:pt modelId="{F3E7DF66-6D56-4CF4-8108-44A90DEFBFDC}" type="parTrans" cxnId="{C05D9A54-3C87-4D5D-A642-EB59B046064F}">
      <dgm:prSet/>
      <dgm:spPr/>
      <dgm:t>
        <a:bodyPr/>
        <a:lstStyle/>
        <a:p>
          <a:endParaRPr lang="en-GB" sz="2200"/>
        </a:p>
      </dgm:t>
    </dgm:pt>
    <dgm:pt modelId="{6174D55B-772C-468B-A540-129460A07C62}" type="sibTrans" cxnId="{C05D9A54-3C87-4D5D-A642-EB59B046064F}">
      <dgm:prSet/>
      <dgm:spPr/>
      <dgm:t>
        <a:bodyPr/>
        <a:lstStyle/>
        <a:p>
          <a:endParaRPr lang="en-GB" sz="2200"/>
        </a:p>
      </dgm:t>
    </dgm:pt>
    <dgm:pt modelId="{5A58C8CC-2425-403E-93D9-858977E7E882}">
      <dgm:prSet custT="1"/>
      <dgm:spPr>
        <a:solidFill>
          <a:srgbClr val="215F9A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Assessment</a:t>
          </a:r>
        </a:p>
      </dgm:t>
    </dgm:pt>
    <dgm:pt modelId="{1C22085A-800D-4324-874E-F2F8D9059B88}" type="parTrans" cxnId="{95E86210-3EBD-4BCE-A666-2CA2A4BD2E4B}">
      <dgm:prSet/>
      <dgm:spPr/>
      <dgm:t>
        <a:bodyPr/>
        <a:lstStyle/>
        <a:p>
          <a:endParaRPr lang="en-GB" sz="2200"/>
        </a:p>
      </dgm:t>
    </dgm:pt>
    <dgm:pt modelId="{75B9452A-4A65-44C9-84BF-7245E2DE136E}" type="sibTrans" cxnId="{95E86210-3EBD-4BCE-A666-2CA2A4BD2E4B}">
      <dgm:prSet/>
      <dgm:spPr/>
      <dgm:t>
        <a:bodyPr/>
        <a:lstStyle/>
        <a:p>
          <a:endParaRPr lang="en-GB" sz="2200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  <dgm:pt modelId="{BD463BD6-BFDC-4B0B-9E0F-C3EF7E27A18D}" type="pres">
      <dgm:prSet presAssocID="{ADE4A00D-2267-43D8-8B07-E10FA34BA174}" presName="parTxOnly" presStyleLbl="node1" presStyleIdx="0" presStyleCnt="7" custScaleX="57532" custLinFactX="-24705" custLinFactNeighborX="-100000" custLinFactNeighborY="2780">
        <dgm:presLayoutVars>
          <dgm:bulletEnabled val="1"/>
        </dgm:presLayoutVars>
      </dgm:prSet>
      <dgm:spPr/>
    </dgm:pt>
    <dgm:pt modelId="{88824C75-6555-428D-810C-E389A1282E7B}" type="pres">
      <dgm:prSet presAssocID="{E455677F-7BB2-4B6A-B85A-4E828FC8658C}" presName="parSpace" presStyleCnt="0"/>
      <dgm:spPr/>
    </dgm:pt>
    <dgm:pt modelId="{114E7861-0B31-4597-99F6-21DD4F261A92}" type="pres">
      <dgm:prSet presAssocID="{5CBBBEFA-6E17-48E6-8CD7-EA576B902B36}" presName="parTxOnly" presStyleLbl="node1" presStyleIdx="1" presStyleCnt="7" custScaleX="67333">
        <dgm:presLayoutVars>
          <dgm:bulletEnabled val="1"/>
        </dgm:presLayoutVars>
      </dgm:prSet>
      <dgm:spPr/>
    </dgm:pt>
    <dgm:pt modelId="{6946BE46-CB2B-44DA-AC7F-D63AF9010F9D}" type="pres">
      <dgm:prSet presAssocID="{2182042A-D162-45E3-8DDE-B81B30ECFE53}" presName="parSpace" presStyleCnt="0"/>
      <dgm:spPr/>
    </dgm:pt>
    <dgm:pt modelId="{DDB88E33-467B-437D-9805-8E6DEF87BA87}" type="pres">
      <dgm:prSet presAssocID="{3D6BC176-D36A-418F-AE5B-A5A334C10D48}" presName="parTxOnly" presStyleLbl="node1" presStyleIdx="2" presStyleCnt="7" custScaleX="78266">
        <dgm:presLayoutVars>
          <dgm:bulletEnabled val="1"/>
        </dgm:presLayoutVars>
      </dgm:prSet>
      <dgm:spPr/>
    </dgm:pt>
    <dgm:pt modelId="{28847F33-4B31-4322-8F85-0F717E70EE62}" type="pres">
      <dgm:prSet presAssocID="{7F6F80E3-AD10-493B-81D3-4080162A5588}" presName="parSpace" presStyleCnt="0"/>
      <dgm:spPr/>
    </dgm:pt>
    <dgm:pt modelId="{3C5BD2A2-3D27-49B6-B809-005B7FDBC168}" type="pres">
      <dgm:prSet presAssocID="{5124C351-E2DF-4A90-BB1B-AD12AC6625F8}" presName="parTxOnly" presStyleLbl="node1" presStyleIdx="3" presStyleCnt="7" custScaleX="77989">
        <dgm:presLayoutVars>
          <dgm:bulletEnabled val="1"/>
        </dgm:presLayoutVars>
      </dgm:prSet>
      <dgm:spPr/>
    </dgm:pt>
    <dgm:pt modelId="{59CF1F97-B01B-49F4-865A-15D988CB9FAD}" type="pres">
      <dgm:prSet presAssocID="{4022228E-E37E-45D1-8AB5-440369E9FA83}" presName="parSpace" presStyleCnt="0"/>
      <dgm:spPr/>
    </dgm:pt>
    <dgm:pt modelId="{36FA15E8-FD20-4E3C-A78A-01298135F13F}" type="pres">
      <dgm:prSet presAssocID="{5A58C8CC-2425-403E-93D9-858977E7E882}" presName="parTxOnly" presStyleLbl="node1" presStyleIdx="4" presStyleCnt="7" custScaleX="88435">
        <dgm:presLayoutVars>
          <dgm:bulletEnabled val="1"/>
        </dgm:presLayoutVars>
      </dgm:prSet>
      <dgm:spPr/>
    </dgm:pt>
    <dgm:pt modelId="{020D8E53-DB47-4CB7-BCF6-20973460A67B}" type="pres">
      <dgm:prSet presAssocID="{75B9452A-4A65-44C9-84BF-7245E2DE136E}" presName="parSpace" presStyleCnt="0"/>
      <dgm:spPr/>
    </dgm:pt>
    <dgm:pt modelId="{954E507F-CC91-4AE2-8116-B97F1F965734}" type="pres">
      <dgm:prSet presAssocID="{991AA825-723D-463C-91BA-0C43AB5CB4FA}" presName="parTxOnly" presStyleLbl="node1" presStyleIdx="5" presStyleCnt="7" custScaleX="82430">
        <dgm:presLayoutVars>
          <dgm:bulletEnabled val="1"/>
        </dgm:presLayoutVars>
      </dgm:prSet>
      <dgm:spPr/>
    </dgm:pt>
    <dgm:pt modelId="{2AF17966-9DC8-44BB-9FD5-4A1CAA7E7F52}" type="pres">
      <dgm:prSet presAssocID="{6174D55B-772C-468B-A540-129460A07C62}" presName="parSpace" presStyleCnt="0"/>
      <dgm:spPr/>
    </dgm:pt>
    <dgm:pt modelId="{C854F792-A581-43A1-A988-F82A7F49970B}" type="pres">
      <dgm:prSet presAssocID="{9A68AD30-7F45-49B3-9406-0949DF6D2301}" presName="parTxOnly" presStyleLbl="node1" presStyleIdx="6" presStyleCnt="7" custScaleX="86915">
        <dgm:presLayoutVars>
          <dgm:bulletEnabled val="1"/>
        </dgm:presLayoutVars>
      </dgm:prSet>
      <dgm:spPr/>
    </dgm:pt>
  </dgm:ptLst>
  <dgm:cxnLst>
    <dgm:cxn modelId="{95E86210-3EBD-4BCE-A666-2CA2A4BD2E4B}" srcId="{DA4FF16F-7370-4222-B3EC-670AE9A75B05}" destId="{5A58C8CC-2425-403E-93D9-858977E7E882}" srcOrd="4" destOrd="0" parTransId="{1C22085A-800D-4324-874E-F2F8D9059B88}" sibTransId="{75B9452A-4A65-44C9-84BF-7245E2DE136E}"/>
    <dgm:cxn modelId="{D2465210-7E51-4DE9-9668-60EA9B2162D3}" srcId="{DA4FF16F-7370-4222-B3EC-670AE9A75B05}" destId="{ADE4A00D-2267-43D8-8B07-E10FA34BA174}" srcOrd="0" destOrd="0" parTransId="{544C61A6-332F-41DA-8D41-299D43D875CF}" sibTransId="{E455677F-7BB2-4B6A-B85A-4E828FC8658C}"/>
    <dgm:cxn modelId="{547AC824-E3E8-40E9-A452-E03C85D60BC1}" type="presOf" srcId="{5124C351-E2DF-4A90-BB1B-AD12AC6625F8}" destId="{3C5BD2A2-3D27-49B6-B809-005B7FDBC168}" srcOrd="0" destOrd="0" presId="urn:microsoft.com/office/officeart/2005/8/layout/hChevron3"/>
    <dgm:cxn modelId="{0379922A-BC0E-4ADF-BA73-4A9E30F1A6C7}" type="presOf" srcId="{DA4FF16F-7370-4222-B3EC-670AE9A75B05}" destId="{A42E9685-533D-4EFC-80D0-C35C72ECDAE6}" srcOrd="0" destOrd="0" presId="urn:microsoft.com/office/officeart/2005/8/layout/hChevron3"/>
    <dgm:cxn modelId="{D2B66D34-FA2E-45A2-87D7-F74B93B76FAE}" srcId="{DA4FF16F-7370-4222-B3EC-670AE9A75B05}" destId="{5124C351-E2DF-4A90-BB1B-AD12AC6625F8}" srcOrd="3" destOrd="0" parTransId="{9A856548-0107-4F8A-A895-02FEE23837F3}" sibTransId="{4022228E-E37E-45D1-8AB5-440369E9FA83}"/>
    <dgm:cxn modelId="{B10D653F-418A-4BB7-A640-67DB35FA114A}" type="presOf" srcId="{3D6BC176-D36A-418F-AE5B-A5A334C10D48}" destId="{DDB88E33-467B-437D-9805-8E6DEF87BA87}" srcOrd="0" destOrd="0" presId="urn:microsoft.com/office/officeart/2005/8/layout/hChevron3"/>
    <dgm:cxn modelId="{F0BF0473-241D-4967-8877-786505A7C2F9}" type="presOf" srcId="{5CBBBEFA-6E17-48E6-8CD7-EA576B902B36}" destId="{114E7861-0B31-4597-99F6-21DD4F261A92}" srcOrd="0" destOrd="0" presId="urn:microsoft.com/office/officeart/2005/8/layout/hChevron3"/>
    <dgm:cxn modelId="{C05D9A54-3C87-4D5D-A642-EB59B046064F}" srcId="{DA4FF16F-7370-4222-B3EC-670AE9A75B05}" destId="{991AA825-723D-463C-91BA-0C43AB5CB4FA}" srcOrd="5" destOrd="0" parTransId="{F3E7DF66-6D56-4CF4-8108-44A90DEFBFDC}" sibTransId="{6174D55B-772C-468B-A540-129460A07C62}"/>
    <dgm:cxn modelId="{0ECB887C-B880-4487-AAB5-BC8F0EC82DF6}" srcId="{DA4FF16F-7370-4222-B3EC-670AE9A75B05}" destId="{9A68AD30-7F45-49B3-9406-0949DF6D2301}" srcOrd="6" destOrd="0" parTransId="{EE3B080A-A649-4120-AC20-58E94B747588}" sibTransId="{1160FDD1-BC7B-4440-8897-F6231785E78B}"/>
    <dgm:cxn modelId="{A00FDC81-244F-43FC-94B1-BD206A8194E9}" type="presOf" srcId="{5A58C8CC-2425-403E-93D9-858977E7E882}" destId="{36FA15E8-FD20-4E3C-A78A-01298135F13F}" srcOrd="0" destOrd="0" presId="urn:microsoft.com/office/officeart/2005/8/layout/hChevron3"/>
    <dgm:cxn modelId="{DBD314B6-3580-4ABA-9AD4-A6657B4CF80E}" type="presOf" srcId="{991AA825-723D-463C-91BA-0C43AB5CB4FA}" destId="{954E507F-CC91-4AE2-8116-B97F1F965734}" srcOrd="0" destOrd="0" presId="urn:microsoft.com/office/officeart/2005/8/layout/hChevron3"/>
    <dgm:cxn modelId="{AB9E11CE-53A3-4C89-87D8-AD434BEB7855}" type="presOf" srcId="{9A68AD30-7F45-49B3-9406-0949DF6D2301}" destId="{C854F792-A581-43A1-A988-F82A7F49970B}" srcOrd="0" destOrd="0" presId="urn:microsoft.com/office/officeart/2005/8/layout/hChevron3"/>
    <dgm:cxn modelId="{167359E9-C302-4671-900B-A29948113C0C}" srcId="{DA4FF16F-7370-4222-B3EC-670AE9A75B05}" destId="{5CBBBEFA-6E17-48E6-8CD7-EA576B902B36}" srcOrd="1" destOrd="0" parTransId="{74A518B9-56F1-4196-B53A-DF7E8CCC12B7}" sibTransId="{2182042A-D162-45E3-8DDE-B81B30ECFE53}"/>
    <dgm:cxn modelId="{E5F0F6FA-3FC8-4CA6-A574-293456C87C07}" srcId="{DA4FF16F-7370-4222-B3EC-670AE9A75B05}" destId="{3D6BC176-D36A-418F-AE5B-A5A334C10D48}" srcOrd="2" destOrd="0" parTransId="{8AA695A4-881B-4651-BA99-DA293330CFDF}" sibTransId="{7F6F80E3-AD10-493B-81D3-4080162A5588}"/>
    <dgm:cxn modelId="{F96F20FE-D860-46E8-AFE5-A23C60D6D746}" type="presOf" srcId="{ADE4A00D-2267-43D8-8B07-E10FA34BA174}" destId="{BD463BD6-BFDC-4B0B-9E0F-C3EF7E27A18D}" srcOrd="0" destOrd="0" presId="urn:microsoft.com/office/officeart/2005/8/layout/hChevron3"/>
    <dgm:cxn modelId="{517CCF8E-3B19-452A-8DE1-6AE2050F0248}" type="presParOf" srcId="{A42E9685-533D-4EFC-80D0-C35C72ECDAE6}" destId="{BD463BD6-BFDC-4B0B-9E0F-C3EF7E27A18D}" srcOrd="0" destOrd="0" presId="urn:microsoft.com/office/officeart/2005/8/layout/hChevron3"/>
    <dgm:cxn modelId="{425056B8-5D18-4A8A-A471-63E6380BA06C}" type="presParOf" srcId="{A42E9685-533D-4EFC-80D0-C35C72ECDAE6}" destId="{88824C75-6555-428D-810C-E389A1282E7B}" srcOrd="1" destOrd="0" presId="urn:microsoft.com/office/officeart/2005/8/layout/hChevron3"/>
    <dgm:cxn modelId="{66B19784-775E-412E-B660-CEF75EB56AE8}" type="presParOf" srcId="{A42E9685-533D-4EFC-80D0-C35C72ECDAE6}" destId="{114E7861-0B31-4597-99F6-21DD4F261A92}" srcOrd="2" destOrd="0" presId="urn:microsoft.com/office/officeart/2005/8/layout/hChevron3"/>
    <dgm:cxn modelId="{8F0AB173-9D14-4EED-878F-4ADA02F4F452}" type="presParOf" srcId="{A42E9685-533D-4EFC-80D0-C35C72ECDAE6}" destId="{6946BE46-CB2B-44DA-AC7F-D63AF9010F9D}" srcOrd="3" destOrd="0" presId="urn:microsoft.com/office/officeart/2005/8/layout/hChevron3"/>
    <dgm:cxn modelId="{3FCABDE3-9CEB-498D-AEC0-6D9AFC2408FB}" type="presParOf" srcId="{A42E9685-533D-4EFC-80D0-C35C72ECDAE6}" destId="{DDB88E33-467B-437D-9805-8E6DEF87BA87}" srcOrd="4" destOrd="0" presId="urn:microsoft.com/office/officeart/2005/8/layout/hChevron3"/>
    <dgm:cxn modelId="{6BC8D24B-A027-4B3C-B9E9-F15FE8E01965}" type="presParOf" srcId="{A42E9685-533D-4EFC-80D0-C35C72ECDAE6}" destId="{28847F33-4B31-4322-8F85-0F717E70EE62}" srcOrd="5" destOrd="0" presId="urn:microsoft.com/office/officeart/2005/8/layout/hChevron3"/>
    <dgm:cxn modelId="{F95F95CD-9D87-4A92-91D2-F8C96A768F04}" type="presParOf" srcId="{A42E9685-533D-4EFC-80D0-C35C72ECDAE6}" destId="{3C5BD2A2-3D27-49B6-B809-005B7FDBC168}" srcOrd="6" destOrd="0" presId="urn:microsoft.com/office/officeart/2005/8/layout/hChevron3"/>
    <dgm:cxn modelId="{129F77B7-BA77-4561-8D17-C94996D9BC4C}" type="presParOf" srcId="{A42E9685-533D-4EFC-80D0-C35C72ECDAE6}" destId="{59CF1F97-B01B-49F4-865A-15D988CB9FAD}" srcOrd="7" destOrd="0" presId="urn:microsoft.com/office/officeart/2005/8/layout/hChevron3"/>
    <dgm:cxn modelId="{3C00715E-AF8E-4CEA-AB15-946C979E095F}" type="presParOf" srcId="{A42E9685-533D-4EFC-80D0-C35C72ECDAE6}" destId="{36FA15E8-FD20-4E3C-A78A-01298135F13F}" srcOrd="8" destOrd="0" presId="urn:microsoft.com/office/officeart/2005/8/layout/hChevron3"/>
    <dgm:cxn modelId="{6344D8DF-5165-464C-96E9-598DF8E4B4FB}" type="presParOf" srcId="{A42E9685-533D-4EFC-80D0-C35C72ECDAE6}" destId="{020D8E53-DB47-4CB7-BCF6-20973460A67B}" srcOrd="9" destOrd="0" presId="urn:microsoft.com/office/officeart/2005/8/layout/hChevron3"/>
    <dgm:cxn modelId="{4D6F511D-CECD-44A1-8AF9-6FE5292805CC}" type="presParOf" srcId="{A42E9685-533D-4EFC-80D0-C35C72ECDAE6}" destId="{954E507F-CC91-4AE2-8116-B97F1F965734}" srcOrd="10" destOrd="0" presId="urn:microsoft.com/office/officeart/2005/8/layout/hChevron3"/>
    <dgm:cxn modelId="{FBD9C41E-E327-4748-99C0-DFDCD206508A}" type="presParOf" srcId="{A42E9685-533D-4EFC-80D0-C35C72ECDAE6}" destId="{2AF17966-9DC8-44BB-9FD5-4A1CAA7E7F52}" srcOrd="11" destOrd="0" presId="urn:microsoft.com/office/officeart/2005/8/layout/hChevron3"/>
    <dgm:cxn modelId="{BBD164FF-77DF-4623-9FF0-20FE00E48035}" type="presParOf" srcId="{A42E9685-533D-4EFC-80D0-C35C72ECDAE6}" destId="{C854F792-A581-43A1-A988-F82A7F49970B}" srcOrd="12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E4A00D-2267-43D8-8B07-E10FA34BA174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b="0" dirty="0">
              <a:solidFill>
                <a:schemeClr val="tx1"/>
              </a:solidFill>
            </a:rPr>
            <a:t>Why?</a:t>
          </a:r>
        </a:p>
      </dgm:t>
    </dgm:pt>
    <dgm:pt modelId="{544C61A6-332F-41DA-8D41-299D43D875CF}" type="parTrans" cxnId="{D2465210-7E51-4DE9-9668-60EA9B2162D3}">
      <dgm:prSet/>
      <dgm:spPr/>
      <dgm:t>
        <a:bodyPr/>
        <a:lstStyle/>
        <a:p>
          <a:endParaRPr lang="en-GB" sz="2200"/>
        </a:p>
      </dgm:t>
    </dgm:pt>
    <dgm:pt modelId="{E455677F-7BB2-4B6A-B85A-4E828FC8658C}" type="sibTrans" cxnId="{D2465210-7E51-4DE9-9668-60EA9B2162D3}">
      <dgm:prSet/>
      <dgm:spPr/>
      <dgm:t>
        <a:bodyPr/>
        <a:lstStyle/>
        <a:p>
          <a:endParaRPr lang="en-GB" sz="2200"/>
        </a:p>
      </dgm:t>
    </dgm:pt>
    <dgm:pt modelId="{5CBBBEFA-6E17-48E6-8CD7-EA576B902B36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What?</a:t>
          </a:r>
        </a:p>
      </dgm:t>
    </dgm:pt>
    <dgm:pt modelId="{74A518B9-56F1-4196-B53A-DF7E8CCC12B7}" type="parTrans" cxnId="{167359E9-C302-4671-900B-A29948113C0C}">
      <dgm:prSet/>
      <dgm:spPr/>
      <dgm:t>
        <a:bodyPr/>
        <a:lstStyle/>
        <a:p>
          <a:endParaRPr lang="en-GB" sz="2200"/>
        </a:p>
      </dgm:t>
    </dgm:pt>
    <dgm:pt modelId="{2182042A-D162-45E3-8DDE-B81B30ECFE53}" type="sibTrans" cxnId="{167359E9-C302-4671-900B-A29948113C0C}">
      <dgm:prSet/>
      <dgm:spPr/>
      <dgm:t>
        <a:bodyPr/>
        <a:lstStyle/>
        <a:p>
          <a:endParaRPr lang="en-GB" sz="2200"/>
        </a:p>
      </dgm:t>
    </dgm:pt>
    <dgm:pt modelId="{5124C351-E2DF-4A90-BB1B-AD12AC6625F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 lIns="0" rIns="0"/>
        <a:lstStyle/>
        <a:p>
          <a:r>
            <a:rPr lang="en-GB" sz="2200" dirty="0">
              <a:solidFill>
                <a:schemeClr val="tx1"/>
              </a:solidFill>
            </a:rPr>
            <a:t>Tutor support</a:t>
          </a:r>
        </a:p>
      </dgm:t>
    </dgm:pt>
    <dgm:pt modelId="{9A856548-0107-4F8A-A895-02FEE23837F3}" type="parTrans" cxnId="{D2B66D34-FA2E-45A2-87D7-F74B93B76FAE}">
      <dgm:prSet/>
      <dgm:spPr/>
      <dgm:t>
        <a:bodyPr/>
        <a:lstStyle/>
        <a:p>
          <a:endParaRPr lang="en-GB" sz="2200"/>
        </a:p>
      </dgm:t>
    </dgm:pt>
    <dgm:pt modelId="{4022228E-E37E-45D1-8AB5-440369E9FA83}" type="sibTrans" cxnId="{D2B66D34-FA2E-45A2-87D7-F74B93B76FAE}">
      <dgm:prSet/>
      <dgm:spPr/>
      <dgm:t>
        <a:bodyPr/>
        <a:lstStyle/>
        <a:p>
          <a:endParaRPr lang="en-GB" sz="2200"/>
        </a:p>
      </dgm:t>
    </dgm:pt>
    <dgm:pt modelId="{9A68AD30-7F45-49B3-9406-0949DF6D230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Questions</a:t>
          </a:r>
        </a:p>
      </dgm:t>
    </dgm:pt>
    <dgm:pt modelId="{EE3B080A-A649-4120-AC20-58E94B747588}" type="parTrans" cxnId="{0ECB887C-B880-4487-AAB5-BC8F0EC82DF6}">
      <dgm:prSet/>
      <dgm:spPr/>
      <dgm:t>
        <a:bodyPr/>
        <a:lstStyle/>
        <a:p>
          <a:endParaRPr lang="en-GB" sz="2200"/>
        </a:p>
      </dgm:t>
    </dgm:pt>
    <dgm:pt modelId="{1160FDD1-BC7B-4440-8897-F6231785E78B}" type="sibTrans" cxnId="{0ECB887C-B880-4487-AAB5-BC8F0EC82DF6}">
      <dgm:prSet/>
      <dgm:spPr/>
      <dgm:t>
        <a:bodyPr/>
        <a:lstStyle/>
        <a:p>
          <a:endParaRPr lang="en-GB" sz="2200"/>
        </a:p>
      </dgm:t>
    </dgm:pt>
    <dgm:pt modelId="{3D6BC176-D36A-418F-AE5B-A5A334C10D4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Student support</a:t>
          </a:r>
        </a:p>
      </dgm:t>
    </dgm:pt>
    <dgm:pt modelId="{8AA695A4-881B-4651-BA99-DA293330CFDF}" type="parTrans" cxnId="{E5F0F6FA-3FC8-4CA6-A574-293456C87C07}">
      <dgm:prSet/>
      <dgm:spPr/>
      <dgm:t>
        <a:bodyPr/>
        <a:lstStyle/>
        <a:p>
          <a:endParaRPr lang="en-GB" sz="2200"/>
        </a:p>
      </dgm:t>
    </dgm:pt>
    <dgm:pt modelId="{7F6F80E3-AD10-493B-81D3-4080162A5588}" type="sibTrans" cxnId="{E5F0F6FA-3FC8-4CA6-A574-293456C87C07}">
      <dgm:prSet/>
      <dgm:spPr/>
      <dgm:t>
        <a:bodyPr/>
        <a:lstStyle/>
        <a:p>
          <a:endParaRPr lang="en-GB" sz="2200"/>
        </a:p>
      </dgm:t>
    </dgm:pt>
    <dgm:pt modelId="{991AA825-723D-463C-91BA-0C43AB5CB4FA}">
      <dgm:prSet phldrT="[Text]" phldr="0" custT="1"/>
      <dgm:spPr>
        <a:solidFill>
          <a:srgbClr val="215F9A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Evaluation</a:t>
          </a:r>
        </a:p>
      </dgm:t>
    </dgm:pt>
    <dgm:pt modelId="{F3E7DF66-6D56-4CF4-8108-44A90DEFBFDC}" type="parTrans" cxnId="{C05D9A54-3C87-4D5D-A642-EB59B046064F}">
      <dgm:prSet/>
      <dgm:spPr/>
      <dgm:t>
        <a:bodyPr/>
        <a:lstStyle/>
        <a:p>
          <a:endParaRPr lang="en-GB" sz="2200"/>
        </a:p>
      </dgm:t>
    </dgm:pt>
    <dgm:pt modelId="{6174D55B-772C-468B-A540-129460A07C62}" type="sibTrans" cxnId="{C05D9A54-3C87-4D5D-A642-EB59B046064F}">
      <dgm:prSet/>
      <dgm:spPr/>
      <dgm:t>
        <a:bodyPr/>
        <a:lstStyle/>
        <a:p>
          <a:endParaRPr lang="en-GB" sz="2200"/>
        </a:p>
      </dgm:t>
    </dgm:pt>
    <dgm:pt modelId="{5A58C8CC-2425-403E-93D9-858977E7E882}">
      <dgm:prSet custT="1"/>
      <dgm:spPr>
        <a:solidFill>
          <a:srgbClr val="C1E5F5"/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Assessment</a:t>
          </a:r>
        </a:p>
      </dgm:t>
    </dgm:pt>
    <dgm:pt modelId="{1C22085A-800D-4324-874E-F2F8D9059B88}" type="parTrans" cxnId="{95E86210-3EBD-4BCE-A666-2CA2A4BD2E4B}">
      <dgm:prSet/>
      <dgm:spPr/>
      <dgm:t>
        <a:bodyPr/>
        <a:lstStyle/>
        <a:p>
          <a:endParaRPr lang="en-GB" sz="2200"/>
        </a:p>
      </dgm:t>
    </dgm:pt>
    <dgm:pt modelId="{75B9452A-4A65-44C9-84BF-7245E2DE136E}" type="sibTrans" cxnId="{95E86210-3EBD-4BCE-A666-2CA2A4BD2E4B}">
      <dgm:prSet/>
      <dgm:spPr/>
      <dgm:t>
        <a:bodyPr/>
        <a:lstStyle/>
        <a:p>
          <a:endParaRPr lang="en-GB" sz="2200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  <dgm:pt modelId="{BD463BD6-BFDC-4B0B-9E0F-C3EF7E27A18D}" type="pres">
      <dgm:prSet presAssocID="{ADE4A00D-2267-43D8-8B07-E10FA34BA174}" presName="parTxOnly" presStyleLbl="node1" presStyleIdx="0" presStyleCnt="7" custScaleX="57532" custLinFactX="-24705" custLinFactNeighborX="-100000" custLinFactNeighborY="2780">
        <dgm:presLayoutVars>
          <dgm:bulletEnabled val="1"/>
        </dgm:presLayoutVars>
      </dgm:prSet>
      <dgm:spPr/>
    </dgm:pt>
    <dgm:pt modelId="{88824C75-6555-428D-810C-E389A1282E7B}" type="pres">
      <dgm:prSet presAssocID="{E455677F-7BB2-4B6A-B85A-4E828FC8658C}" presName="parSpace" presStyleCnt="0"/>
      <dgm:spPr/>
    </dgm:pt>
    <dgm:pt modelId="{114E7861-0B31-4597-99F6-21DD4F261A92}" type="pres">
      <dgm:prSet presAssocID="{5CBBBEFA-6E17-48E6-8CD7-EA576B902B36}" presName="parTxOnly" presStyleLbl="node1" presStyleIdx="1" presStyleCnt="7" custScaleX="67333">
        <dgm:presLayoutVars>
          <dgm:bulletEnabled val="1"/>
        </dgm:presLayoutVars>
      </dgm:prSet>
      <dgm:spPr/>
    </dgm:pt>
    <dgm:pt modelId="{6946BE46-CB2B-44DA-AC7F-D63AF9010F9D}" type="pres">
      <dgm:prSet presAssocID="{2182042A-D162-45E3-8DDE-B81B30ECFE53}" presName="parSpace" presStyleCnt="0"/>
      <dgm:spPr/>
    </dgm:pt>
    <dgm:pt modelId="{DDB88E33-467B-437D-9805-8E6DEF87BA87}" type="pres">
      <dgm:prSet presAssocID="{3D6BC176-D36A-418F-AE5B-A5A334C10D48}" presName="parTxOnly" presStyleLbl="node1" presStyleIdx="2" presStyleCnt="7" custScaleX="78266">
        <dgm:presLayoutVars>
          <dgm:bulletEnabled val="1"/>
        </dgm:presLayoutVars>
      </dgm:prSet>
      <dgm:spPr/>
    </dgm:pt>
    <dgm:pt modelId="{28847F33-4B31-4322-8F85-0F717E70EE62}" type="pres">
      <dgm:prSet presAssocID="{7F6F80E3-AD10-493B-81D3-4080162A5588}" presName="parSpace" presStyleCnt="0"/>
      <dgm:spPr/>
    </dgm:pt>
    <dgm:pt modelId="{3C5BD2A2-3D27-49B6-B809-005B7FDBC168}" type="pres">
      <dgm:prSet presAssocID="{5124C351-E2DF-4A90-BB1B-AD12AC6625F8}" presName="parTxOnly" presStyleLbl="node1" presStyleIdx="3" presStyleCnt="7" custScaleX="77989">
        <dgm:presLayoutVars>
          <dgm:bulletEnabled val="1"/>
        </dgm:presLayoutVars>
      </dgm:prSet>
      <dgm:spPr/>
    </dgm:pt>
    <dgm:pt modelId="{59CF1F97-B01B-49F4-865A-15D988CB9FAD}" type="pres">
      <dgm:prSet presAssocID="{4022228E-E37E-45D1-8AB5-440369E9FA83}" presName="parSpace" presStyleCnt="0"/>
      <dgm:spPr/>
    </dgm:pt>
    <dgm:pt modelId="{36FA15E8-FD20-4E3C-A78A-01298135F13F}" type="pres">
      <dgm:prSet presAssocID="{5A58C8CC-2425-403E-93D9-858977E7E882}" presName="parTxOnly" presStyleLbl="node1" presStyleIdx="4" presStyleCnt="7" custScaleX="88435">
        <dgm:presLayoutVars>
          <dgm:bulletEnabled val="1"/>
        </dgm:presLayoutVars>
      </dgm:prSet>
      <dgm:spPr/>
    </dgm:pt>
    <dgm:pt modelId="{020D8E53-DB47-4CB7-BCF6-20973460A67B}" type="pres">
      <dgm:prSet presAssocID="{75B9452A-4A65-44C9-84BF-7245E2DE136E}" presName="parSpace" presStyleCnt="0"/>
      <dgm:spPr/>
    </dgm:pt>
    <dgm:pt modelId="{954E507F-CC91-4AE2-8116-B97F1F965734}" type="pres">
      <dgm:prSet presAssocID="{991AA825-723D-463C-91BA-0C43AB5CB4FA}" presName="parTxOnly" presStyleLbl="node1" presStyleIdx="5" presStyleCnt="7" custScaleX="82430">
        <dgm:presLayoutVars>
          <dgm:bulletEnabled val="1"/>
        </dgm:presLayoutVars>
      </dgm:prSet>
      <dgm:spPr/>
    </dgm:pt>
    <dgm:pt modelId="{2AF17966-9DC8-44BB-9FD5-4A1CAA7E7F52}" type="pres">
      <dgm:prSet presAssocID="{6174D55B-772C-468B-A540-129460A07C62}" presName="parSpace" presStyleCnt="0"/>
      <dgm:spPr/>
    </dgm:pt>
    <dgm:pt modelId="{C854F792-A581-43A1-A988-F82A7F49970B}" type="pres">
      <dgm:prSet presAssocID="{9A68AD30-7F45-49B3-9406-0949DF6D2301}" presName="parTxOnly" presStyleLbl="node1" presStyleIdx="6" presStyleCnt="7" custScaleX="86915">
        <dgm:presLayoutVars>
          <dgm:bulletEnabled val="1"/>
        </dgm:presLayoutVars>
      </dgm:prSet>
      <dgm:spPr/>
    </dgm:pt>
  </dgm:ptLst>
  <dgm:cxnLst>
    <dgm:cxn modelId="{95E86210-3EBD-4BCE-A666-2CA2A4BD2E4B}" srcId="{DA4FF16F-7370-4222-B3EC-670AE9A75B05}" destId="{5A58C8CC-2425-403E-93D9-858977E7E882}" srcOrd="4" destOrd="0" parTransId="{1C22085A-800D-4324-874E-F2F8D9059B88}" sibTransId="{75B9452A-4A65-44C9-84BF-7245E2DE136E}"/>
    <dgm:cxn modelId="{D2465210-7E51-4DE9-9668-60EA9B2162D3}" srcId="{DA4FF16F-7370-4222-B3EC-670AE9A75B05}" destId="{ADE4A00D-2267-43D8-8B07-E10FA34BA174}" srcOrd="0" destOrd="0" parTransId="{544C61A6-332F-41DA-8D41-299D43D875CF}" sibTransId="{E455677F-7BB2-4B6A-B85A-4E828FC8658C}"/>
    <dgm:cxn modelId="{547AC824-E3E8-40E9-A452-E03C85D60BC1}" type="presOf" srcId="{5124C351-E2DF-4A90-BB1B-AD12AC6625F8}" destId="{3C5BD2A2-3D27-49B6-B809-005B7FDBC168}" srcOrd="0" destOrd="0" presId="urn:microsoft.com/office/officeart/2005/8/layout/hChevron3"/>
    <dgm:cxn modelId="{0379922A-BC0E-4ADF-BA73-4A9E30F1A6C7}" type="presOf" srcId="{DA4FF16F-7370-4222-B3EC-670AE9A75B05}" destId="{A42E9685-533D-4EFC-80D0-C35C72ECDAE6}" srcOrd="0" destOrd="0" presId="urn:microsoft.com/office/officeart/2005/8/layout/hChevron3"/>
    <dgm:cxn modelId="{D2B66D34-FA2E-45A2-87D7-F74B93B76FAE}" srcId="{DA4FF16F-7370-4222-B3EC-670AE9A75B05}" destId="{5124C351-E2DF-4A90-BB1B-AD12AC6625F8}" srcOrd="3" destOrd="0" parTransId="{9A856548-0107-4F8A-A895-02FEE23837F3}" sibTransId="{4022228E-E37E-45D1-8AB5-440369E9FA83}"/>
    <dgm:cxn modelId="{B10D653F-418A-4BB7-A640-67DB35FA114A}" type="presOf" srcId="{3D6BC176-D36A-418F-AE5B-A5A334C10D48}" destId="{DDB88E33-467B-437D-9805-8E6DEF87BA87}" srcOrd="0" destOrd="0" presId="urn:microsoft.com/office/officeart/2005/8/layout/hChevron3"/>
    <dgm:cxn modelId="{F0BF0473-241D-4967-8877-786505A7C2F9}" type="presOf" srcId="{5CBBBEFA-6E17-48E6-8CD7-EA576B902B36}" destId="{114E7861-0B31-4597-99F6-21DD4F261A92}" srcOrd="0" destOrd="0" presId="urn:microsoft.com/office/officeart/2005/8/layout/hChevron3"/>
    <dgm:cxn modelId="{C05D9A54-3C87-4D5D-A642-EB59B046064F}" srcId="{DA4FF16F-7370-4222-B3EC-670AE9A75B05}" destId="{991AA825-723D-463C-91BA-0C43AB5CB4FA}" srcOrd="5" destOrd="0" parTransId="{F3E7DF66-6D56-4CF4-8108-44A90DEFBFDC}" sibTransId="{6174D55B-772C-468B-A540-129460A07C62}"/>
    <dgm:cxn modelId="{0ECB887C-B880-4487-AAB5-BC8F0EC82DF6}" srcId="{DA4FF16F-7370-4222-B3EC-670AE9A75B05}" destId="{9A68AD30-7F45-49B3-9406-0949DF6D2301}" srcOrd="6" destOrd="0" parTransId="{EE3B080A-A649-4120-AC20-58E94B747588}" sibTransId="{1160FDD1-BC7B-4440-8897-F6231785E78B}"/>
    <dgm:cxn modelId="{A00FDC81-244F-43FC-94B1-BD206A8194E9}" type="presOf" srcId="{5A58C8CC-2425-403E-93D9-858977E7E882}" destId="{36FA15E8-FD20-4E3C-A78A-01298135F13F}" srcOrd="0" destOrd="0" presId="urn:microsoft.com/office/officeart/2005/8/layout/hChevron3"/>
    <dgm:cxn modelId="{DBD314B6-3580-4ABA-9AD4-A6657B4CF80E}" type="presOf" srcId="{991AA825-723D-463C-91BA-0C43AB5CB4FA}" destId="{954E507F-CC91-4AE2-8116-B97F1F965734}" srcOrd="0" destOrd="0" presId="urn:microsoft.com/office/officeart/2005/8/layout/hChevron3"/>
    <dgm:cxn modelId="{AB9E11CE-53A3-4C89-87D8-AD434BEB7855}" type="presOf" srcId="{9A68AD30-7F45-49B3-9406-0949DF6D2301}" destId="{C854F792-A581-43A1-A988-F82A7F49970B}" srcOrd="0" destOrd="0" presId="urn:microsoft.com/office/officeart/2005/8/layout/hChevron3"/>
    <dgm:cxn modelId="{167359E9-C302-4671-900B-A29948113C0C}" srcId="{DA4FF16F-7370-4222-B3EC-670AE9A75B05}" destId="{5CBBBEFA-6E17-48E6-8CD7-EA576B902B36}" srcOrd="1" destOrd="0" parTransId="{74A518B9-56F1-4196-B53A-DF7E8CCC12B7}" sibTransId="{2182042A-D162-45E3-8DDE-B81B30ECFE53}"/>
    <dgm:cxn modelId="{E5F0F6FA-3FC8-4CA6-A574-293456C87C07}" srcId="{DA4FF16F-7370-4222-B3EC-670AE9A75B05}" destId="{3D6BC176-D36A-418F-AE5B-A5A334C10D48}" srcOrd="2" destOrd="0" parTransId="{8AA695A4-881B-4651-BA99-DA293330CFDF}" sibTransId="{7F6F80E3-AD10-493B-81D3-4080162A5588}"/>
    <dgm:cxn modelId="{F96F20FE-D860-46E8-AFE5-A23C60D6D746}" type="presOf" srcId="{ADE4A00D-2267-43D8-8B07-E10FA34BA174}" destId="{BD463BD6-BFDC-4B0B-9E0F-C3EF7E27A18D}" srcOrd="0" destOrd="0" presId="urn:microsoft.com/office/officeart/2005/8/layout/hChevron3"/>
    <dgm:cxn modelId="{517CCF8E-3B19-452A-8DE1-6AE2050F0248}" type="presParOf" srcId="{A42E9685-533D-4EFC-80D0-C35C72ECDAE6}" destId="{BD463BD6-BFDC-4B0B-9E0F-C3EF7E27A18D}" srcOrd="0" destOrd="0" presId="urn:microsoft.com/office/officeart/2005/8/layout/hChevron3"/>
    <dgm:cxn modelId="{425056B8-5D18-4A8A-A471-63E6380BA06C}" type="presParOf" srcId="{A42E9685-533D-4EFC-80D0-C35C72ECDAE6}" destId="{88824C75-6555-428D-810C-E389A1282E7B}" srcOrd="1" destOrd="0" presId="urn:microsoft.com/office/officeart/2005/8/layout/hChevron3"/>
    <dgm:cxn modelId="{66B19784-775E-412E-B660-CEF75EB56AE8}" type="presParOf" srcId="{A42E9685-533D-4EFC-80D0-C35C72ECDAE6}" destId="{114E7861-0B31-4597-99F6-21DD4F261A92}" srcOrd="2" destOrd="0" presId="urn:microsoft.com/office/officeart/2005/8/layout/hChevron3"/>
    <dgm:cxn modelId="{8F0AB173-9D14-4EED-878F-4ADA02F4F452}" type="presParOf" srcId="{A42E9685-533D-4EFC-80D0-C35C72ECDAE6}" destId="{6946BE46-CB2B-44DA-AC7F-D63AF9010F9D}" srcOrd="3" destOrd="0" presId="urn:microsoft.com/office/officeart/2005/8/layout/hChevron3"/>
    <dgm:cxn modelId="{3FCABDE3-9CEB-498D-AEC0-6D9AFC2408FB}" type="presParOf" srcId="{A42E9685-533D-4EFC-80D0-C35C72ECDAE6}" destId="{DDB88E33-467B-437D-9805-8E6DEF87BA87}" srcOrd="4" destOrd="0" presId="urn:microsoft.com/office/officeart/2005/8/layout/hChevron3"/>
    <dgm:cxn modelId="{6BC8D24B-A027-4B3C-B9E9-F15FE8E01965}" type="presParOf" srcId="{A42E9685-533D-4EFC-80D0-C35C72ECDAE6}" destId="{28847F33-4B31-4322-8F85-0F717E70EE62}" srcOrd="5" destOrd="0" presId="urn:microsoft.com/office/officeart/2005/8/layout/hChevron3"/>
    <dgm:cxn modelId="{F95F95CD-9D87-4A92-91D2-F8C96A768F04}" type="presParOf" srcId="{A42E9685-533D-4EFC-80D0-C35C72ECDAE6}" destId="{3C5BD2A2-3D27-49B6-B809-005B7FDBC168}" srcOrd="6" destOrd="0" presId="urn:microsoft.com/office/officeart/2005/8/layout/hChevron3"/>
    <dgm:cxn modelId="{129F77B7-BA77-4561-8D17-C94996D9BC4C}" type="presParOf" srcId="{A42E9685-533D-4EFC-80D0-C35C72ECDAE6}" destId="{59CF1F97-B01B-49F4-865A-15D988CB9FAD}" srcOrd="7" destOrd="0" presId="urn:microsoft.com/office/officeart/2005/8/layout/hChevron3"/>
    <dgm:cxn modelId="{3C00715E-AF8E-4CEA-AB15-946C979E095F}" type="presParOf" srcId="{A42E9685-533D-4EFC-80D0-C35C72ECDAE6}" destId="{36FA15E8-FD20-4E3C-A78A-01298135F13F}" srcOrd="8" destOrd="0" presId="urn:microsoft.com/office/officeart/2005/8/layout/hChevron3"/>
    <dgm:cxn modelId="{6344D8DF-5165-464C-96E9-598DF8E4B4FB}" type="presParOf" srcId="{A42E9685-533D-4EFC-80D0-C35C72ECDAE6}" destId="{020D8E53-DB47-4CB7-BCF6-20973460A67B}" srcOrd="9" destOrd="0" presId="urn:microsoft.com/office/officeart/2005/8/layout/hChevron3"/>
    <dgm:cxn modelId="{4D6F511D-CECD-44A1-8AF9-6FE5292805CC}" type="presParOf" srcId="{A42E9685-533D-4EFC-80D0-C35C72ECDAE6}" destId="{954E507F-CC91-4AE2-8116-B97F1F965734}" srcOrd="10" destOrd="0" presId="urn:microsoft.com/office/officeart/2005/8/layout/hChevron3"/>
    <dgm:cxn modelId="{FBD9C41E-E327-4748-99C0-DFDCD206508A}" type="presParOf" srcId="{A42E9685-533D-4EFC-80D0-C35C72ECDAE6}" destId="{2AF17966-9DC8-44BB-9FD5-4A1CAA7E7F52}" srcOrd="11" destOrd="0" presId="urn:microsoft.com/office/officeart/2005/8/layout/hChevron3"/>
    <dgm:cxn modelId="{BBD164FF-77DF-4623-9FF0-20FE00E48035}" type="presParOf" srcId="{A42E9685-533D-4EFC-80D0-C35C72ECDAE6}" destId="{C854F792-A581-43A1-A988-F82A7F49970B}" srcOrd="12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E4A00D-2267-43D8-8B07-E10FA34BA174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b="0" dirty="0">
              <a:solidFill>
                <a:schemeClr val="tx1"/>
              </a:solidFill>
            </a:rPr>
            <a:t>Why?</a:t>
          </a:r>
        </a:p>
      </dgm:t>
    </dgm:pt>
    <dgm:pt modelId="{544C61A6-332F-41DA-8D41-299D43D875CF}" type="parTrans" cxnId="{D2465210-7E51-4DE9-9668-60EA9B2162D3}">
      <dgm:prSet/>
      <dgm:spPr/>
      <dgm:t>
        <a:bodyPr/>
        <a:lstStyle/>
        <a:p>
          <a:endParaRPr lang="en-GB" sz="2200"/>
        </a:p>
      </dgm:t>
    </dgm:pt>
    <dgm:pt modelId="{E455677F-7BB2-4B6A-B85A-4E828FC8658C}" type="sibTrans" cxnId="{D2465210-7E51-4DE9-9668-60EA9B2162D3}">
      <dgm:prSet/>
      <dgm:spPr/>
      <dgm:t>
        <a:bodyPr/>
        <a:lstStyle/>
        <a:p>
          <a:endParaRPr lang="en-GB" sz="2200"/>
        </a:p>
      </dgm:t>
    </dgm:pt>
    <dgm:pt modelId="{5CBBBEFA-6E17-48E6-8CD7-EA576B902B36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What?</a:t>
          </a:r>
        </a:p>
      </dgm:t>
    </dgm:pt>
    <dgm:pt modelId="{74A518B9-56F1-4196-B53A-DF7E8CCC12B7}" type="parTrans" cxnId="{167359E9-C302-4671-900B-A29948113C0C}">
      <dgm:prSet/>
      <dgm:spPr/>
      <dgm:t>
        <a:bodyPr/>
        <a:lstStyle/>
        <a:p>
          <a:endParaRPr lang="en-GB" sz="2200"/>
        </a:p>
      </dgm:t>
    </dgm:pt>
    <dgm:pt modelId="{2182042A-D162-45E3-8DDE-B81B30ECFE53}" type="sibTrans" cxnId="{167359E9-C302-4671-900B-A29948113C0C}">
      <dgm:prSet/>
      <dgm:spPr/>
      <dgm:t>
        <a:bodyPr/>
        <a:lstStyle/>
        <a:p>
          <a:endParaRPr lang="en-GB" sz="2200"/>
        </a:p>
      </dgm:t>
    </dgm:pt>
    <dgm:pt modelId="{5124C351-E2DF-4A90-BB1B-AD12AC6625F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 lIns="0" rIns="0"/>
        <a:lstStyle/>
        <a:p>
          <a:r>
            <a:rPr lang="en-GB" sz="2200" dirty="0">
              <a:solidFill>
                <a:schemeClr val="tx1"/>
              </a:solidFill>
            </a:rPr>
            <a:t>Tutor support</a:t>
          </a:r>
        </a:p>
      </dgm:t>
    </dgm:pt>
    <dgm:pt modelId="{9A856548-0107-4F8A-A895-02FEE23837F3}" type="parTrans" cxnId="{D2B66D34-FA2E-45A2-87D7-F74B93B76FAE}">
      <dgm:prSet/>
      <dgm:spPr/>
      <dgm:t>
        <a:bodyPr/>
        <a:lstStyle/>
        <a:p>
          <a:endParaRPr lang="en-GB" sz="2200"/>
        </a:p>
      </dgm:t>
    </dgm:pt>
    <dgm:pt modelId="{4022228E-E37E-45D1-8AB5-440369E9FA83}" type="sibTrans" cxnId="{D2B66D34-FA2E-45A2-87D7-F74B93B76FAE}">
      <dgm:prSet/>
      <dgm:spPr/>
      <dgm:t>
        <a:bodyPr/>
        <a:lstStyle/>
        <a:p>
          <a:endParaRPr lang="en-GB" sz="2200"/>
        </a:p>
      </dgm:t>
    </dgm:pt>
    <dgm:pt modelId="{9A68AD30-7F45-49B3-9406-0949DF6D2301}">
      <dgm:prSet custT="1"/>
      <dgm:spPr>
        <a:solidFill>
          <a:srgbClr val="215F9A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Questions</a:t>
          </a:r>
        </a:p>
      </dgm:t>
    </dgm:pt>
    <dgm:pt modelId="{EE3B080A-A649-4120-AC20-58E94B747588}" type="parTrans" cxnId="{0ECB887C-B880-4487-AAB5-BC8F0EC82DF6}">
      <dgm:prSet/>
      <dgm:spPr/>
      <dgm:t>
        <a:bodyPr/>
        <a:lstStyle/>
        <a:p>
          <a:endParaRPr lang="en-GB" sz="2200"/>
        </a:p>
      </dgm:t>
    </dgm:pt>
    <dgm:pt modelId="{1160FDD1-BC7B-4440-8897-F6231785E78B}" type="sibTrans" cxnId="{0ECB887C-B880-4487-AAB5-BC8F0EC82DF6}">
      <dgm:prSet/>
      <dgm:spPr/>
      <dgm:t>
        <a:bodyPr/>
        <a:lstStyle/>
        <a:p>
          <a:endParaRPr lang="en-GB" sz="2200"/>
        </a:p>
      </dgm:t>
    </dgm:pt>
    <dgm:pt modelId="{3D6BC176-D36A-418F-AE5B-A5A334C10D4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Student support</a:t>
          </a:r>
        </a:p>
      </dgm:t>
    </dgm:pt>
    <dgm:pt modelId="{8AA695A4-881B-4651-BA99-DA293330CFDF}" type="parTrans" cxnId="{E5F0F6FA-3FC8-4CA6-A574-293456C87C07}">
      <dgm:prSet/>
      <dgm:spPr/>
      <dgm:t>
        <a:bodyPr/>
        <a:lstStyle/>
        <a:p>
          <a:endParaRPr lang="en-GB" sz="2200"/>
        </a:p>
      </dgm:t>
    </dgm:pt>
    <dgm:pt modelId="{7F6F80E3-AD10-493B-81D3-4080162A5588}" type="sibTrans" cxnId="{E5F0F6FA-3FC8-4CA6-A574-293456C87C07}">
      <dgm:prSet/>
      <dgm:spPr/>
      <dgm:t>
        <a:bodyPr/>
        <a:lstStyle/>
        <a:p>
          <a:endParaRPr lang="en-GB" sz="2200"/>
        </a:p>
      </dgm:t>
    </dgm:pt>
    <dgm:pt modelId="{991AA825-723D-463C-91BA-0C43AB5CB4FA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Evaluation</a:t>
          </a:r>
        </a:p>
      </dgm:t>
    </dgm:pt>
    <dgm:pt modelId="{F3E7DF66-6D56-4CF4-8108-44A90DEFBFDC}" type="parTrans" cxnId="{C05D9A54-3C87-4D5D-A642-EB59B046064F}">
      <dgm:prSet/>
      <dgm:spPr/>
      <dgm:t>
        <a:bodyPr/>
        <a:lstStyle/>
        <a:p>
          <a:endParaRPr lang="en-GB" sz="2200"/>
        </a:p>
      </dgm:t>
    </dgm:pt>
    <dgm:pt modelId="{6174D55B-772C-468B-A540-129460A07C62}" type="sibTrans" cxnId="{C05D9A54-3C87-4D5D-A642-EB59B046064F}">
      <dgm:prSet/>
      <dgm:spPr/>
      <dgm:t>
        <a:bodyPr/>
        <a:lstStyle/>
        <a:p>
          <a:endParaRPr lang="en-GB" sz="2200"/>
        </a:p>
      </dgm:t>
    </dgm:pt>
    <dgm:pt modelId="{5A58C8CC-2425-403E-93D9-858977E7E882}">
      <dgm:prSet custT="1"/>
      <dgm:spPr>
        <a:solidFill>
          <a:srgbClr val="C1E5F5"/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Assessment</a:t>
          </a:r>
        </a:p>
      </dgm:t>
    </dgm:pt>
    <dgm:pt modelId="{1C22085A-800D-4324-874E-F2F8D9059B88}" type="parTrans" cxnId="{95E86210-3EBD-4BCE-A666-2CA2A4BD2E4B}">
      <dgm:prSet/>
      <dgm:spPr/>
      <dgm:t>
        <a:bodyPr/>
        <a:lstStyle/>
        <a:p>
          <a:endParaRPr lang="en-GB" sz="2200"/>
        </a:p>
      </dgm:t>
    </dgm:pt>
    <dgm:pt modelId="{75B9452A-4A65-44C9-84BF-7245E2DE136E}" type="sibTrans" cxnId="{95E86210-3EBD-4BCE-A666-2CA2A4BD2E4B}">
      <dgm:prSet/>
      <dgm:spPr/>
      <dgm:t>
        <a:bodyPr/>
        <a:lstStyle/>
        <a:p>
          <a:endParaRPr lang="en-GB" sz="2200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  <dgm:pt modelId="{BD463BD6-BFDC-4B0B-9E0F-C3EF7E27A18D}" type="pres">
      <dgm:prSet presAssocID="{ADE4A00D-2267-43D8-8B07-E10FA34BA174}" presName="parTxOnly" presStyleLbl="node1" presStyleIdx="0" presStyleCnt="7" custScaleX="57532" custLinFactX="-24705" custLinFactNeighborX="-100000" custLinFactNeighborY="2780">
        <dgm:presLayoutVars>
          <dgm:bulletEnabled val="1"/>
        </dgm:presLayoutVars>
      </dgm:prSet>
      <dgm:spPr/>
    </dgm:pt>
    <dgm:pt modelId="{88824C75-6555-428D-810C-E389A1282E7B}" type="pres">
      <dgm:prSet presAssocID="{E455677F-7BB2-4B6A-B85A-4E828FC8658C}" presName="parSpace" presStyleCnt="0"/>
      <dgm:spPr/>
    </dgm:pt>
    <dgm:pt modelId="{114E7861-0B31-4597-99F6-21DD4F261A92}" type="pres">
      <dgm:prSet presAssocID="{5CBBBEFA-6E17-48E6-8CD7-EA576B902B36}" presName="parTxOnly" presStyleLbl="node1" presStyleIdx="1" presStyleCnt="7" custScaleX="67333">
        <dgm:presLayoutVars>
          <dgm:bulletEnabled val="1"/>
        </dgm:presLayoutVars>
      </dgm:prSet>
      <dgm:spPr/>
    </dgm:pt>
    <dgm:pt modelId="{6946BE46-CB2B-44DA-AC7F-D63AF9010F9D}" type="pres">
      <dgm:prSet presAssocID="{2182042A-D162-45E3-8DDE-B81B30ECFE53}" presName="parSpace" presStyleCnt="0"/>
      <dgm:spPr/>
    </dgm:pt>
    <dgm:pt modelId="{DDB88E33-467B-437D-9805-8E6DEF87BA87}" type="pres">
      <dgm:prSet presAssocID="{3D6BC176-D36A-418F-AE5B-A5A334C10D48}" presName="parTxOnly" presStyleLbl="node1" presStyleIdx="2" presStyleCnt="7" custScaleX="78266">
        <dgm:presLayoutVars>
          <dgm:bulletEnabled val="1"/>
        </dgm:presLayoutVars>
      </dgm:prSet>
      <dgm:spPr/>
    </dgm:pt>
    <dgm:pt modelId="{28847F33-4B31-4322-8F85-0F717E70EE62}" type="pres">
      <dgm:prSet presAssocID="{7F6F80E3-AD10-493B-81D3-4080162A5588}" presName="parSpace" presStyleCnt="0"/>
      <dgm:spPr/>
    </dgm:pt>
    <dgm:pt modelId="{3C5BD2A2-3D27-49B6-B809-005B7FDBC168}" type="pres">
      <dgm:prSet presAssocID="{5124C351-E2DF-4A90-BB1B-AD12AC6625F8}" presName="parTxOnly" presStyleLbl="node1" presStyleIdx="3" presStyleCnt="7" custScaleX="77989">
        <dgm:presLayoutVars>
          <dgm:bulletEnabled val="1"/>
        </dgm:presLayoutVars>
      </dgm:prSet>
      <dgm:spPr/>
    </dgm:pt>
    <dgm:pt modelId="{59CF1F97-B01B-49F4-865A-15D988CB9FAD}" type="pres">
      <dgm:prSet presAssocID="{4022228E-E37E-45D1-8AB5-440369E9FA83}" presName="parSpace" presStyleCnt="0"/>
      <dgm:spPr/>
    </dgm:pt>
    <dgm:pt modelId="{36FA15E8-FD20-4E3C-A78A-01298135F13F}" type="pres">
      <dgm:prSet presAssocID="{5A58C8CC-2425-403E-93D9-858977E7E882}" presName="parTxOnly" presStyleLbl="node1" presStyleIdx="4" presStyleCnt="7" custScaleX="88435">
        <dgm:presLayoutVars>
          <dgm:bulletEnabled val="1"/>
        </dgm:presLayoutVars>
      </dgm:prSet>
      <dgm:spPr/>
    </dgm:pt>
    <dgm:pt modelId="{020D8E53-DB47-4CB7-BCF6-20973460A67B}" type="pres">
      <dgm:prSet presAssocID="{75B9452A-4A65-44C9-84BF-7245E2DE136E}" presName="parSpace" presStyleCnt="0"/>
      <dgm:spPr/>
    </dgm:pt>
    <dgm:pt modelId="{954E507F-CC91-4AE2-8116-B97F1F965734}" type="pres">
      <dgm:prSet presAssocID="{991AA825-723D-463C-91BA-0C43AB5CB4FA}" presName="parTxOnly" presStyleLbl="node1" presStyleIdx="5" presStyleCnt="7" custScaleX="82430">
        <dgm:presLayoutVars>
          <dgm:bulletEnabled val="1"/>
        </dgm:presLayoutVars>
      </dgm:prSet>
      <dgm:spPr/>
    </dgm:pt>
    <dgm:pt modelId="{2AF17966-9DC8-44BB-9FD5-4A1CAA7E7F52}" type="pres">
      <dgm:prSet presAssocID="{6174D55B-772C-468B-A540-129460A07C62}" presName="parSpace" presStyleCnt="0"/>
      <dgm:spPr/>
    </dgm:pt>
    <dgm:pt modelId="{C854F792-A581-43A1-A988-F82A7F49970B}" type="pres">
      <dgm:prSet presAssocID="{9A68AD30-7F45-49B3-9406-0949DF6D2301}" presName="parTxOnly" presStyleLbl="node1" presStyleIdx="6" presStyleCnt="7" custScaleX="86915">
        <dgm:presLayoutVars>
          <dgm:bulletEnabled val="1"/>
        </dgm:presLayoutVars>
      </dgm:prSet>
      <dgm:spPr/>
    </dgm:pt>
  </dgm:ptLst>
  <dgm:cxnLst>
    <dgm:cxn modelId="{95E86210-3EBD-4BCE-A666-2CA2A4BD2E4B}" srcId="{DA4FF16F-7370-4222-B3EC-670AE9A75B05}" destId="{5A58C8CC-2425-403E-93D9-858977E7E882}" srcOrd="4" destOrd="0" parTransId="{1C22085A-800D-4324-874E-F2F8D9059B88}" sibTransId="{75B9452A-4A65-44C9-84BF-7245E2DE136E}"/>
    <dgm:cxn modelId="{D2465210-7E51-4DE9-9668-60EA9B2162D3}" srcId="{DA4FF16F-7370-4222-B3EC-670AE9A75B05}" destId="{ADE4A00D-2267-43D8-8B07-E10FA34BA174}" srcOrd="0" destOrd="0" parTransId="{544C61A6-332F-41DA-8D41-299D43D875CF}" sibTransId="{E455677F-7BB2-4B6A-B85A-4E828FC8658C}"/>
    <dgm:cxn modelId="{547AC824-E3E8-40E9-A452-E03C85D60BC1}" type="presOf" srcId="{5124C351-E2DF-4A90-BB1B-AD12AC6625F8}" destId="{3C5BD2A2-3D27-49B6-B809-005B7FDBC168}" srcOrd="0" destOrd="0" presId="urn:microsoft.com/office/officeart/2005/8/layout/hChevron3"/>
    <dgm:cxn modelId="{0379922A-BC0E-4ADF-BA73-4A9E30F1A6C7}" type="presOf" srcId="{DA4FF16F-7370-4222-B3EC-670AE9A75B05}" destId="{A42E9685-533D-4EFC-80D0-C35C72ECDAE6}" srcOrd="0" destOrd="0" presId="urn:microsoft.com/office/officeart/2005/8/layout/hChevron3"/>
    <dgm:cxn modelId="{D2B66D34-FA2E-45A2-87D7-F74B93B76FAE}" srcId="{DA4FF16F-7370-4222-B3EC-670AE9A75B05}" destId="{5124C351-E2DF-4A90-BB1B-AD12AC6625F8}" srcOrd="3" destOrd="0" parTransId="{9A856548-0107-4F8A-A895-02FEE23837F3}" sibTransId="{4022228E-E37E-45D1-8AB5-440369E9FA83}"/>
    <dgm:cxn modelId="{B10D653F-418A-4BB7-A640-67DB35FA114A}" type="presOf" srcId="{3D6BC176-D36A-418F-AE5B-A5A334C10D48}" destId="{DDB88E33-467B-437D-9805-8E6DEF87BA87}" srcOrd="0" destOrd="0" presId="urn:microsoft.com/office/officeart/2005/8/layout/hChevron3"/>
    <dgm:cxn modelId="{F0BF0473-241D-4967-8877-786505A7C2F9}" type="presOf" srcId="{5CBBBEFA-6E17-48E6-8CD7-EA576B902B36}" destId="{114E7861-0B31-4597-99F6-21DD4F261A92}" srcOrd="0" destOrd="0" presId="urn:microsoft.com/office/officeart/2005/8/layout/hChevron3"/>
    <dgm:cxn modelId="{C05D9A54-3C87-4D5D-A642-EB59B046064F}" srcId="{DA4FF16F-7370-4222-B3EC-670AE9A75B05}" destId="{991AA825-723D-463C-91BA-0C43AB5CB4FA}" srcOrd="5" destOrd="0" parTransId="{F3E7DF66-6D56-4CF4-8108-44A90DEFBFDC}" sibTransId="{6174D55B-772C-468B-A540-129460A07C62}"/>
    <dgm:cxn modelId="{0ECB887C-B880-4487-AAB5-BC8F0EC82DF6}" srcId="{DA4FF16F-7370-4222-B3EC-670AE9A75B05}" destId="{9A68AD30-7F45-49B3-9406-0949DF6D2301}" srcOrd="6" destOrd="0" parTransId="{EE3B080A-A649-4120-AC20-58E94B747588}" sibTransId="{1160FDD1-BC7B-4440-8897-F6231785E78B}"/>
    <dgm:cxn modelId="{A00FDC81-244F-43FC-94B1-BD206A8194E9}" type="presOf" srcId="{5A58C8CC-2425-403E-93D9-858977E7E882}" destId="{36FA15E8-FD20-4E3C-A78A-01298135F13F}" srcOrd="0" destOrd="0" presId="urn:microsoft.com/office/officeart/2005/8/layout/hChevron3"/>
    <dgm:cxn modelId="{DBD314B6-3580-4ABA-9AD4-A6657B4CF80E}" type="presOf" srcId="{991AA825-723D-463C-91BA-0C43AB5CB4FA}" destId="{954E507F-CC91-4AE2-8116-B97F1F965734}" srcOrd="0" destOrd="0" presId="urn:microsoft.com/office/officeart/2005/8/layout/hChevron3"/>
    <dgm:cxn modelId="{AB9E11CE-53A3-4C89-87D8-AD434BEB7855}" type="presOf" srcId="{9A68AD30-7F45-49B3-9406-0949DF6D2301}" destId="{C854F792-A581-43A1-A988-F82A7F49970B}" srcOrd="0" destOrd="0" presId="urn:microsoft.com/office/officeart/2005/8/layout/hChevron3"/>
    <dgm:cxn modelId="{167359E9-C302-4671-900B-A29948113C0C}" srcId="{DA4FF16F-7370-4222-B3EC-670AE9A75B05}" destId="{5CBBBEFA-6E17-48E6-8CD7-EA576B902B36}" srcOrd="1" destOrd="0" parTransId="{74A518B9-56F1-4196-B53A-DF7E8CCC12B7}" sibTransId="{2182042A-D162-45E3-8DDE-B81B30ECFE53}"/>
    <dgm:cxn modelId="{E5F0F6FA-3FC8-4CA6-A574-293456C87C07}" srcId="{DA4FF16F-7370-4222-B3EC-670AE9A75B05}" destId="{3D6BC176-D36A-418F-AE5B-A5A334C10D48}" srcOrd="2" destOrd="0" parTransId="{8AA695A4-881B-4651-BA99-DA293330CFDF}" sibTransId="{7F6F80E3-AD10-493B-81D3-4080162A5588}"/>
    <dgm:cxn modelId="{F96F20FE-D860-46E8-AFE5-A23C60D6D746}" type="presOf" srcId="{ADE4A00D-2267-43D8-8B07-E10FA34BA174}" destId="{BD463BD6-BFDC-4B0B-9E0F-C3EF7E27A18D}" srcOrd="0" destOrd="0" presId="urn:microsoft.com/office/officeart/2005/8/layout/hChevron3"/>
    <dgm:cxn modelId="{517CCF8E-3B19-452A-8DE1-6AE2050F0248}" type="presParOf" srcId="{A42E9685-533D-4EFC-80D0-C35C72ECDAE6}" destId="{BD463BD6-BFDC-4B0B-9E0F-C3EF7E27A18D}" srcOrd="0" destOrd="0" presId="urn:microsoft.com/office/officeart/2005/8/layout/hChevron3"/>
    <dgm:cxn modelId="{425056B8-5D18-4A8A-A471-63E6380BA06C}" type="presParOf" srcId="{A42E9685-533D-4EFC-80D0-C35C72ECDAE6}" destId="{88824C75-6555-428D-810C-E389A1282E7B}" srcOrd="1" destOrd="0" presId="urn:microsoft.com/office/officeart/2005/8/layout/hChevron3"/>
    <dgm:cxn modelId="{66B19784-775E-412E-B660-CEF75EB56AE8}" type="presParOf" srcId="{A42E9685-533D-4EFC-80D0-C35C72ECDAE6}" destId="{114E7861-0B31-4597-99F6-21DD4F261A92}" srcOrd="2" destOrd="0" presId="urn:microsoft.com/office/officeart/2005/8/layout/hChevron3"/>
    <dgm:cxn modelId="{8F0AB173-9D14-4EED-878F-4ADA02F4F452}" type="presParOf" srcId="{A42E9685-533D-4EFC-80D0-C35C72ECDAE6}" destId="{6946BE46-CB2B-44DA-AC7F-D63AF9010F9D}" srcOrd="3" destOrd="0" presId="urn:microsoft.com/office/officeart/2005/8/layout/hChevron3"/>
    <dgm:cxn modelId="{3FCABDE3-9CEB-498D-AEC0-6D9AFC2408FB}" type="presParOf" srcId="{A42E9685-533D-4EFC-80D0-C35C72ECDAE6}" destId="{DDB88E33-467B-437D-9805-8E6DEF87BA87}" srcOrd="4" destOrd="0" presId="urn:microsoft.com/office/officeart/2005/8/layout/hChevron3"/>
    <dgm:cxn modelId="{6BC8D24B-A027-4B3C-B9E9-F15FE8E01965}" type="presParOf" srcId="{A42E9685-533D-4EFC-80D0-C35C72ECDAE6}" destId="{28847F33-4B31-4322-8F85-0F717E70EE62}" srcOrd="5" destOrd="0" presId="urn:microsoft.com/office/officeart/2005/8/layout/hChevron3"/>
    <dgm:cxn modelId="{F95F95CD-9D87-4A92-91D2-F8C96A768F04}" type="presParOf" srcId="{A42E9685-533D-4EFC-80D0-C35C72ECDAE6}" destId="{3C5BD2A2-3D27-49B6-B809-005B7FDBC168}" srcOrd="6" destOrd="0" presId="urn:microsoft.com/office/officeart/2005/8/layout/hChevron3"/>
    <dgm:cxn modelId="{129F77B7-BA77-4561-8D17-C94996D9BC4C}" type="presParOf" srcId="{A42E9685-533D-4EFC-80D0-C35C72ECDAE6}" destId="{59CF1F97-B01B-49F4-865A-15D988CB9FAD}" srcOrd="7" destOrd="0" presId="urn:microsoft.com/office/officeart/2005/8/layout/hChevron3"/>
    <dgm:cxn modelId="{3C00715E-AF8E-4CEA-AB15-946C979E095F}" type="presParOf" srcId="{A42E9685-533D-4EFC-80D0-C35C72ECDAE6}" destId="{36FA15E8-FD20-4E3C-A78A-01298135F13F}" srcOrd="8" destOrd="0" presId="urn:microsoft.com/office/officeart/2005/8/layout/hChevron3"/>
    <dgm:cxn modelId="{6344D8DF-5165-464C-96E9-598DF8E4B4FB}" type="presParOf" srcId="{A42E9685-533D-4EFC-80D0-C35C72ECDAE6}" destId="{020D8E53-DB47-4CB7-BCF6-20973460A67B}" srcOrd="9" destOrd="0" presId="urn:microsoft.com/office/officeart/2005/8/layout/hChevron3"/>
    <dgm:cxn modelId="{4D6F511D-CECD-44A1-8AF9-6FE5292805CC}" type="presParOf" srcId="{A42E9685-533D-4EFC-80D0-C35C72ECDAE6}" destId="{954E507F-CC91-4AE2-8116-B97F1F965734}" srcOrd="10" destOrd="0" presId="urn:microsoft.com/office/officeart/2005/8/layout/hChevron3"/>
    <dgm:cxn modelId="{FBD9C41E-E327-4748-99C0-DFDCD206508A}" type="presParOf" srcId="{A42E9685-533D-4EFC-80D0-C35C72ECDAE6}" destId="{2AF17966-9DC8-44BB-9FD5-4A1CAA7E7F52}" srcOrd="11" destOrd="0" presId="urn:microsoft.com/office/officeart/2005/8/layout/hChevron3"/>
    <dgm:cxn modelId="{BBD164FF-77DF-4623-9FF0-20FE00E48035}" type="presParOf" srcId="{A42E9685-533D-4EFC-80D0-C35C72ECDAE6}" destId="{C854F792-A581-43A1-A988-F82A7F49970B}" srcOrd="12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E4A00D-2267-43D8-8B07-E10FA34BA174}">
      <dgm:prSet phldrT="[Text]" phldr="0" custT="1"/>
      <dgm:spPr>
        <a:solidFill>
          <a:srgbClr val="215F9A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Why?</a:t>
          </a:r>
        </a:p>
      </dgm:t>
    </dgm:pt>
    <dgm:pt modelId="{544C61A6-332F-41DA-8D41-299D43D875CF}" type="parTrans" cxnId="{D2465210-7E51-4DE9-9668-60EA9B2162D3}">
      <dgm:prSet/>
      <dgm:spPr/>
      <dgm:t>
        <a:bodyPr/>
        <a:lstStyle/>
        <a:p>
          <a:endParaRPr lang="en-GB" sz="2200"/>
        </a:p>
      </dgm:t>
    </dgm:pt>
    <dgm:pt modelId="{E455677F-7BB2-4B6A-B85A-4E828FC8658C}" type="sibTrans" cxnId="{D2465210-7E51-4DE9-9668-60EA9B2162D3}">
      <dgm:prSet/>
      <dgm:spPr/>
      <dgm:t>
        <a:bodyPr/>
        <a:lstStyle/>
        <a:p>
          <a:endParaRPr lang="en-GB" sz="2200"/>
        </a:p>
      </dgm:t>
    </dgm:pt>
    <dgm:pt modelId="{5CBBBEFA-6E17-48E6-8CD7-EA576B902B36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What?</a:t>
          </a:r>
        </a:p>
      </dgm:t>
    </dgm:pt>
    <dgm:pt modelId="{74A518B9-56F1-4196-B53A-DF7E8CCC12B7}" type="parTrans" cxnId="{167359E9-C302-4671-900B-A29948113C0C}">
      <dgm:prSet/>
      <dgm:spPr/>
      <dgm:t>
        <a:bodyPr/>
        <a:lstStyle/>
        <a:p>
          <a:endParaRPr lang="en-GB" sz="2200"/>
        </a:p>
      </dgm:t>
    </dgm:pt>
    <dgm:pt modelId="{2182042A-D162-45E3-8DDE-B81B30ECFE53}" type="sibTrans" cxnId="{167359E9-C302-4671-900B-A29948113C0C}">
      <dgm:prSet/>
      <dgm:spPr/>
      <dgm:t>
        <a:bodyPr/>
        <a:lstStyle/>
        <a:p>
          <a:endParaRPr lang="en-GB" sz="2200"/>
        </a:p>
      </dgm:t>
    </dgm:pt>
    <dgm:pt modelId="{5124C351-E2DF-4A90-BB1B-AD12AC6625F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 lIns="0" rIns="0"/>
        <a:lstStyle/>
        <a:p>
          <a:r>
            <a:rPr lang="en-GB" sz="2200" dirty="0">
              <a:solidFill>
                <a:schemeClr val="tx1"/>
              </a:solidFill>
            </a:rPr>
            <a:t>Tutor support</a:t>
          </a:r>
        </a:p>
      </dgm:t>
    </dgm:pt>
    <dgm:pt modelId="{9A856548-0107-4F8A-A895-02FEE23837F3}" type="parTrans" cxnId="{D2B66D34-FA2E-45A2-87D7-F74B93B76FAE}">
      <dgm:prSet/>
      <dgm:spPr/>
      <dgm:t>
        <a:bodyPr/>
        <a:lstStyle/>
        <a:p>
          <a:endParaRPr lang="en-GB" sz="2200"/>
        </a:p>
      </dgm:t>
    </dgm:pt>
    <dgm:pt modelId="{4022228E-E37E-45D1-8AB5-440369E9FA83}" type="sibTrans" cxnId="{D2B66D34-FA2E-45A2-87D7-F74B93B76FAE}">
      <dgm:prSet/>
      <dgm:spPr/>
      <dgm:t>
        <a:bodyPr/>
        <a:lstStyle/>
        <a:p>
          <a:endParaRPr lang="en-GB" sz="2200"/>
        </a:p>
      </dgm:t>
    </dgm:pt>
    <dgm:pt modelId="{9A68AD30-7F45-49B3-9406-0949DF6D230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Questions</a:t>
          </a:r>
        </a:p>
      </dgm:t>
    </dgm:pt>
    <dgm:pt modelId="{EE3B080A-A649-4120-AC20-58E94B747588}" type="parTrans" cxnId="{0ECB887C-B880-4487-AAB5-BC8F0EC82DF6}">
      <dgm:prSet/>
      <dgm:spPr/>
      <dgm:t>
        <a:bodyPr/>
        <a:lstStyle/>
        <a:p>
          <a:endParaRPr lang="en-GB" sz="2200"/>
        </a:p>
      </dgm:t>
    </dgm:pt>
    <dgm:pt modelId="{1160FDD1-BC7B-4440-8897-F6231785E78B}" type="sibTrans" cxnId="{0ECB887C-B880-4487-AAB5-BC8F0EC82DF6}">
      <dgm:prSet/>
      <dgm:spPr/>
      <dgm:t>
        <a:bodyPr/>
        <a:lstStyle/>
        <a:p>
          <a:endParaRPr lang="en-GB" sz="2200"/>
        </a:p>
      </dgm:t>
    </dgm:pt>
    <dgm:pt modelId="{3D6BC176-D36A-418F-AE5B-A5A334C10D4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Student support</a:t>
          </a:r>
        </a:p>
      </dgm:t>
    </dgm:pt>
    <dgm:pt modelId="{8AA695A4-881B-4651-BA99-DA293330CFDF}" type="parTrans" cxnId="{E5F0F6FA-3FC8-4CA6-A574-293456C87C07}">
      <dgm:prSet/>
      <dgm:spPr/>
      <dgm:t>
        <a:bodyPr/>
        <a:lstStyle/>
        <a:p>
          <a:endParaRPr lang="en-GB" sz="2200"/>
        </a:p>
      </dgm:t>
    </dgm:pt>
    <dgm:pt modelId="{7F6F80E3-AD10-493B-81D3-4080162A5588}" type="sibTrans" cxnId="{E5F0F6FA-3FC8-4CA6-A574-293456C87C07}">
      <dgm:prSet/>
      <dgm:spPr/>
      <dgm:t>
        <a:bodyPr/>
        <a:lstStyle/>
        <a:p>
          <a:endParaRPr lang="en-GB" sz="2200"/>
        </a:p>
      </dgm:t>
    </dgm:pt>
    <dgm:pt modelId="{991AA825-723D-463C-91BA-0C43AB5CB4FA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Evaluation</a:t>
          </a:r>
        </a:p>
      </dgm:t>
    </dgm:pt>
    <dgm:pt modelId="{F3E7DF66-6D56-4CF4-8108-44A90DEFBFDC}" type="parTrans" cxnId="{C05D9A54-3C87-4D5D-A642-EB59B046064F}">
      <dgm:prSet/>
      <dgm:spPr/>
      <dgm:t>
        <a:bodyPr/>
        <a:lstStyle/>
        <a:p>
          <a:endParaRPr lang="en-GB" sz="2200"/>
        </a:p>
      </dgm:t>
    </dgm:pt>
    <dgm:pt modelId="{6174D55B-772C-468B-A540-129460A07C62}" type="sibTrans" cxnId="{C05D9A54-3C87-4D5D-A642-EB59B046064F}">
      <dgm:prSet/>
      <dgm:spPr/>
      <dgm:t>
        <a:bodyPr/>
        <a:lstStyle/>
        <a:p>
          <a:endParaRPr lang="en-GB" sz="2200"/>
        </a:p>
      </dgm:t>
    </dgm:pt>
    <dgm:pt modelId="{5A58C8CC-2425-403E-93D9-858977E7E882}">
      <dgm:prSet custT="1"/>
      <dgm:spPr>
        <a:solidFill>
          <a:srgbClr val="C1E5F5"/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Assessment</a:t>
          </a:r>
        </a:p>
      </dgm:t>
    </dgm:pt>
    <dgm:pt modelId="{1C22085A-800D-4324-874E-F2F8D9059B88}" type="parTrans" cxnId="{95E86210-3EBD-4BCE-A666-2CA2A4BD2E4B}">
      <dgm:prSet/>
      <dgm:spPr/>
      <dgm:t>
        <a:bodyPr/>
        <a:lstStyle/>
        <a:p>
          <a:endParaRPr lang="en-GB" sz="2200"/>
        </a:p>
      </dgm:t>
    </dgm:pt>
    <dgm:pt modelId="{75B9452A-4A65-44C9-84BF-7245E2DE136E}" type="sibTrans" cxnId="{95E86210-3EBD-4BCE-A666-2CA2A4BD2E4B}">
      <dgm:prSet/>
      <dgm:spPr/>
      <dgm:t>
        <a:bodyPr/>
        <a:lstStyle/>
        <a:p>
          <a:endParaRPr lang="en-GB" sz="2200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  <dgm:pt modelId="{BD463BD6-BFDC-4B0B-9E0F-C3EF7E27A18D}" type="pres">
      <dgm:prSet presAssocID="{ADE4A00D-2267-43D8-8B07-E10FA34BA174}" presName="parTxOnly" presStyleLbl="node1" presStyleIdx="0" presStyleCnt="7" custScaleX="57532" custLinFactX="-24705" custLinFactNeighborX="-100000" custLinFactNeighborY="2780">
        <dgm:presLayoutVars>
          <dgm:bulletEnabled val="1"/>
        </dgm:presLayoutVars>
      </dgm:prSet>
      <dgm:spPr/>
    </dgm:pt>
    <dgm:pt modelId="{88824C75-6555-428D-810C-E389A1282E7B}" type="pres">
      <dgm:prSet presAssocID="{E455677F-7BB2-4B6A-B85A-4E828FC8658C}" presName="parSpace" presStyleCnt="0"/>
      <dgm:spPr/>
    </dgm:pt>
    <dgm:pt modelId="{114E7861-0B31-4597-99F6-21DD4F261A92}" type="pres">
      <dgm:prSet presAssocID="{5CBBBEFA-6E17-48E6-8CD7-EA576B902B36}" presName="parTxOnly" presStyleLbl="node1" presStyleIdx="1" presStyleCnt="7" custScaleX="67333">
        <dgm:presLayoutVars>
          <dgm:bulletEnabled val="1"/>
        </dgm:presLayoutVars>
      </dgm:prSet>
      <dgm:spPr/>
    </dgm:pt>
    <dgm:pt modelId="{6946BE46-CB2B-44DA-AC7F-D63AF9010F9D}" type="pres">
      <dgm:prSet presAssocID="{2182042A-D162-45E3-8DDE-B81B30ECFE53}" presName="parSpace" presStyleCnt="0"/>
      <dgm:spPr/>
    </dgm:pt>
    <dgm:pt modelId="{DDB88E33-467B-437D-9805-8E6DEF87BA87}" type="pres">
      <dgm:prSet presAssocID="{3D6BC176-D36A-418F-AE5B-A5A334C10D48}" presName="parTxOnly" presStyleLbl="node1" presStyleIdx="2" presStyleCnt="7" custScaleX="78266">
        <dgm:presLayoutVars>
          <dgm:bulletEnabled val="1"/>
        </dgm:presLayoutVars>
      </dgm:prSet>
      <dgm:spPr/>
    </dgm:pt>
    <dgm:pt modelId="{28847F33-4B31-4322-8F85-0F717E70EE62}" type="pres">
      <dgm:prSet presAssocID="{7F6F80E3-AD10-493B-81D3-4080162A5588}" presName="parSpace" presStyleCnt="0"/>
      <dgm:spPr/>
    </dgm:pt>
    <dgm:pt modelId="{3C5BD2A2-3D27-49B6-B809-005B7FDBC168}" type="pres">
      <dgm:prSet presAssocID="{5124C351-E2DF-4A90-BB1B-AD12AC6625F8}" presName="parTxOnly" presStyleLbl="node1" presStyleIdx="3" presStyleCnt="7" custScaleX="77989">
        <dgm:presLayoutVars>
          <dgm:bulletEnabled val="1"/>
        </dgm:presLayoutVars>
      </dgm:prSet>
      <dgm:spPr/>
    </dgm:pt>
    <dgm:pt modelId="{59CF1F97-B01B-49F4-865A-15D988CB9FAD}" type="pres">
      <dgm:prSet presAssocID="{4022228E-E37E-45D1-8AB5-440369E9FA83}" presName="parSpace" presStyleCnt="0"/>
      <dgm:spPr/>
    </dgm:pt>
    <dgm:pt modelId="{36FA15E8-FD20-4E3C-A78A-01298135F13F}" type="pres">
      <dgm:prSet presAssocID="{5A58C8CC-2425-403E-93D9-858977E7E882}" presName="parTxOnly" presStyleLbl="node1" presStyleIdx="4" presStyleCnt="7" custScaleX="88435">
        <dgm:presLayoutVars>
          <dgm:bulletEnabled val="1"/>
        </dgm:presLayoutVars>
      </dgm:prSet>
      <dgm:spPr/>
    </dgm:pt>
    <dgm:pt modelId="{020D8E53-DB47-4CB7-BCF6-20973460A67B}" type="pres">
      <dgm:prSet presAssocID="{75B9452A-4A65-44C9-84BF-7245E2DE136E}" presName="parSpace" presStyleCnt="0"/>
      <dgm:spPr/>
    </dgm:pt>
    <dgm:pt modelId="{954E507F-CC91-4AE2-8116-B97F1F965734}" type="pres">
      <dgm:prSet presAssocID="{991AA825-723D-463C-91BA-0C43AB5CB4FA}" presName="parTxOnly" presStyleLbl="node1" presStyleIdx="5" presStyleCnt="7" custScaleX="82430">
        <dgm:presLayoutVars>
          <dgm:bulletEnabled val="1"/>
        </dgm:presLayoutVars>
      </dgm:prSet>
      <dgm:spPr/>
    </dgm:pt>
    <dgm:pt modelId="{2AF17966-9DC8-44BB-9FD5-4A1CAA7E7F52}" type="pres">
      <dgm:prSet presAssocID="{6174D55B-772C-468B-A540-129460A07C62}" presName="parSpace" presStyleCnt="0"/>
      <dgm:spPr/>
    </dgm:pt>
    <dgm:pt modelId="{C854F792-A581-43A1-A988-F82A7F49970B}" type="pres">
      <dgm:prSet presAssocID="{9A68AD30-7F45-49B3-9406-0949DF6D2301}" presName="parTxOnly" presStyleLbl="node1" presStyleIdx="6" presStyleCnt="7" custScaleX="86915">
        <dgm:presLayoutVars>
          <dgm:bulletEnabled val="1"/>
        </dgm:presLayoutVars>
      </dgm:prSet>
      <dgm:spPr/>
    </dgm:pt>
  </dgm:ptLst>
  <dgm:cxnLst>
    <dgm:cxn modelId="{95E86210-3EBD-4BCE-A666-2CA2A4BD2E4B}" srcId="{DA4FF16F-7370-4222-B3EC-670AE9A75B05}" destId="{5A58C8CC-2425-403E-93D9-858977E7E882}" srcOrd="4" destOrd="0" parTransId="{1C22085A-800D-4324-874E-F2F8D9059B88}" sibTransId="{75B9452A-4A65-44C9-84BF-7245E2DE136E}"/>
    <dgm:cxn modelId="{D2465210-7E51-4DE9-9668-60EA9B2162D3}" srcId="{DA4FF16F-7370-4222-B3EC-670AE9A75B05}" destId="{ADE4A00D-2267-43D8-8B07-E10FA34BA174}" srcOrd="0" destOrd="0" parTransId="{544C61A6-332F-41DA-8D41-299D43D875CF}" sibTransId="{E455677F-7BB2-4B6A-B85A-4E828FC8658C}"/>
    <dgm:cxn modelId="{547AC824-E3E8-40E9-A452-E03C85D60BC1}" type="presOf" srcId="{5124C351-E2DF-4A90-BB1B-AD12AC6625F8}" destId="{3C5BD2A2-3D27-49B6-B809-005B7FDBC168}" srcOrd="0" destOrd="0" presId="urn:microsoft.com/office/officeart/2005/8/layout/hChevron3"/>
    <dgm:cxn modelId="{0379922A-BC0E-4ADF-BA73-4A9E30F1A6C7}" type="presOf" srcId="{DA4FF16F-7370-4222-B3EC-670AE9A75B05}" destId="{A42E9685-533D-4EFC-80D0-C35C72ECDAE6}" srcOrd="0" destOrd="0" presId="urn:microsoft.com/office/officeart/2005/8/layout/hChevron3"/>
    <dgm:cxn modelId="{D2B66D34-FA2E-45A2-87D7-F74B93B76FAE}" srcId="{DA4FF16F-7370-4222-B3EC-670AE9A75B05}" destId="{5124C351-E2DF-4A90-BB1B-AD12AC6625F8}" srcOrd="3" destOrd="0" parTransId="{9A856548-0107-4F8A-A895-02FEE23837F3}" sibTransId="{4022228E-E37E-45D1-8AB5-440369E9FA83}"/>
    <dgm:cxn modelId="{B10D653F-418A-4BB7-A640-67DB35FA114A}" type="presOf" srcId="{3D6BC176-D36A-418F-AE5B-A5A334C10D48}" destId="{DDB88E33-467B-437D-9805-8E6DEF87BA87}" srcOrd="0" destOrd="0" presId="urn:microsoft.com/office/officeart/2005/8/layout/hChevron3"/>
    <dgm:cxn modelId="{F0BF0473-241D-4967-8877-786505A7C2F9}" type="presOf" srcId="{5CBBBEFA-6E17-48E6-8CD7-EA576B902B36}" destId="{114E7861-0B31-4597-99F6-21DD4F261A92}" srcOrd="0" destOrd="0" presId="urn:microsoft.com/office/officeart/2005/8/layout/hChevron3"/>
    <dgm:cxn modelId="{C05D9A54-3C87-4D5D-A642-EB59B046064F}" srcId="{DA4FF16F-7370-4222-B3EC-670AE9A75B05}" destId="{991AA825-723D-463C-91BA-0C43AB5CB4FA}" srcOrd="5" destOrd="0" parTransId="{F3E7DF66-6D56-4CF4-8108-44A90DEFBFDC}" sibTransId="{6174D55B-772C-468B-A540-129460A07C62}"/>
    <dgm:cxn modelId="{0ECB887C-B880-4487-AAB5-BC8F0EC82DF6}" srcId="{DA4FF16F-7370-4222-B3EC-670AE9A75B05}" destId="{9A68AD30-7F45-49B3-9406-0949DF6D2301}" srcOrd="6" destOrd="0" parTransId="{EE3B080A-A649-4120-AC20-58E94B747588}" sibTransId="{1160FDD1-BC7B-4440-8897-F6231785E78B}"/>
    <dgm:cxn modelId="{A00FDC81-244F-43FC-94B1-BD206A8194E9}" type="presOf" srcId="{5A58C8CC-2425-403E-93D9-858977E7E882}" destId="{36FA15E8-FD20-4E3C-A78A-01298135F13F}" srcOrd="0" destOrd="0" presId="urn:microsoft.com/office/officeart/2005/8/layout/hChevron3"/>
    <dgm:cxn modelId="{DBD314B6-3580-4ABA-9AD4-A6657B4CF80E}" type="presOf" srcId="{991AA825-723D-463C-91BA-0C43AB5CB4FA}" destId="{954E507F-CC91-4AE2-8116-B97F1F965734}" srcOrd="0" destOrd="0" presId="urn:microsoft.com/office/officeart/2005/8/layout/hChevron3"/>
    <dgm:cxn modelId="{AB9E11CE-53A3-4C89-87D8-AD434BEB7855}" type="presOf" srcId="{9A68AD30-7F45-49B3-9406-0949DF6D2301}" destId="{C854F792-A581-43A1-A988-F82A7F49970B}" srcOrd="0" destOrd="0" presId="urn:microsoft.com/office/officeart/2005/8/layout/hChevron3"/>
    <dgm:cxn modelId="{167359E9-C302-4671-900B-A29948113C0C}" srcId="{DA4FF16F-7370-4222-B3EC-670AE9A75B05}" destId="{5CBBBEFA-6E17-48E6-8CD7-EA576B902B36}" srcOrd="1" destOrd="0" parTransId="{74A518B9-56F1-4196-B53A-DF7E8CCC12B7}" sibTransId="{2182042A-D162-45E3-8DDE-B81B30ECFE53}"/>
    <dgm:cxn modelId="{E5F0F6FA-3FC8-4CA6-A574-293456C87C07}" srcId="{DA4FF16F-7370-4222-B3EC-670AE9A75B05}" destId="{3D6BC176-D36A-418F-AE5B-A5A334C10D48}" srcOrd="2" destOrd="0" parTransId="{8AA695A4-881B-4651-BA99-DA293330CFDF}" sibTransId="{7F6F80E3-AD10-493B-81D3-4080162A5588}"/>
    <dgm:cxn modelId="{F96F20FE-D860-46E8-AFE5-A23C60D6D746}" type="presOf" srcId="{ADE4A00D-2267-43D8-8B07-E10FA34BA174}" destId="{BD463BD6-BFDC-4B0B-9E0F-C3EF7E27A18D}" srcOrd="0" destOrd="0" presId="urn:microsoft.com/office/officeart/2005/8/layout/hChevron3"/>
    <dgm:cxn modelId="{517CCF8E-3B19-452A-8DE1-6AE2050F0248}" type="presParOf" srcId="{A42E9685-533D-4EFC-80D0-C35C72ECDAE6}" destId="{BD463BD6-BFDC-4B0B-9E0F-C3EF7E27A18D}" srcOrd="0" destOrd="0" presId="urn:microsoft.com/office/officeart/2005/8/layout/hChevron3"/>
    <dgm:cxn modelId="{425056B8-5D18-4A8A-A471-63E6380BA06C}" type="presParOf" srcId="{A42E9685-533D-4EFC-80D0-C35C72ECDAE6}" destId="{88824C75-6555-428D-810C-E389A1282E7B}" srcOrd="1" destOrd="0" presId="urn:microsoft.com/office/officeart/2005/8/layout/hChevron3"/>
    <dgm:cxn modelId="{66B19784-775E-412E-B660-CEF75EB56AE8}" type="presParOf" srcId="{A42E9685-533D-4EFC-80D0-C35C72ECDAE6}" destId="{114E7861-0B31-4597-99F6-21DD4F261A92}" srcOrd="2" destOrd="0" presId="urn:microsoft.com/office/officeart/2005/8/layout/hChevron3"/>
    <dgm:cxn modelId="{8F0AB173-9D14-4EED-878F-4ADA02F4F452}" type="presParOf" srcId="{A42E9685-533D-4EFC-80D0-C35C72ECDAE6}" destId="{6946BE46-CB2B-44DA-AC7F-D63AF9010F9D}" srcOrd="3" destOrd="0" presId="urn:microsoft.com/office/officeart/2005/8/layout/hChevron3"/>
    <dgm:cxn modelId="{3FCABDE3-9CEB-498D-AEC0-6D9AFC2408FB}" type="presParOf" srcId="{A42E9685-533D-4EFC-80D0-C35C72ECDAE6}" destId="{DDB88E33-467B-437D-9805-8E6DEF87BA87}" srcOrd="4" destOrd="0" presId="urn:microsoft.com/office/officeart/2005/8/layout/hChevron3"/>
    <dgm:cxn modelId="{6BC8D24B-A027-4B3C-B9E9-F15FE8E01965}" type="presParOf" srcId="{A42E9685-533D-4EFC-80D0-C35C72ECDAE6}" destId="{28847F33-4B31-4322-8F85-0F717E70EE62}" srcOrd="5" destOrd="0" presId="urn:microsoft.com/office/officeart/2005/8/layout/hChevron3"/>
    <dgm:cxn modelId="{F95F95CD-9D87-4A92-91D2-F8C96A768F04}" type="presParOf" srcId="{A42E9685-533D-4EFC-80D0-C35C72ECDAE6}" destId="{3C5BD2A2-3D27-49B6-B809-005B7FDBC168}" srcOrd="6" destOrd="0" presId="urn:microsoft.com/office/officeart/2005/8/layout/hChevron3"/>
    <dgm:cxn modelId="{129F77B7-BA77-4561-8D17-C94996D9BC4C}" type="presParOf" srcId="{A42E9685-533D-4EFC-80D0-C35C72ECDAE6}" destId="{59CF1F97-B01B-49F4-865A-15D988CB9FAD}" srcOrd="7" destOrd="0" presId="urn:microsoft.com/office/officeart/2005/8/layout/hChevron3"/>
    <dgm:cxn modelId="{3C00715E-AF8E-4CEA-AB15-946C979E095F}" type="presParOf" srcId="{A42E9685-533D-4EFC-80D0-C35C72ECDAE6}" destId="{36FA15E8-FD20-4E3C-A78A-01298135F13F}" srcOrd="8" destOrd="0" presId="urn:microsoft.com/office/officeart/2005/8/layout/hChevron3"/>
    <dgm:cxn modelId="{6344D8DF-5165-464C-96E9-598DF8E4B4FB}" type="presParOf" srcId="{A42E9685-533D-4EFC-80D0-C35C72ECDAE6}" destId="{020D8E53-DB47-4CB7-BCF6-20973460A67B}" srcOrd="9" destOrd="0" presId="urn:microsoft.com/office/officeart/2005/8/layout/hChevron3"/>
    <dgm:cxn modelId="{4D6F511D-CECD-44A1-8AF9-6FE5292805CC}" type="presParOf" srcId="{A42E9685-533D-4EFC-80D0-C35C72ECDAE6}" destId="{954E507F-CC91-4AE2-8116-B97F1F965734}" srcOrd="10" destOrd="0" presId="urn:microsoft.com/office/officeart/2005/8/layout/hChevron3"/>
    <dgm:cxn modelId="{FBD9C41E-E327-4748-99C0-DFDCD206508A}" type="presParOf" srcId="{A42E9685-533D-4EFC-80D0-C35C72ECDAE6}" destId="{2AF17966-9DC8-44BB-9FD5-4A1CAA7E7F52}" srcOrd="11" destOrd="0" presId="urn:microsoft.com/office/officeart/2005/8/layout/hChevron3"/>
    <dgm:cxn modelId="{BBD164FF-77DF-4623-9FF0-20FE00E48035}" type="presParOf" srcId="{A42E9685-533D-4EFC-80D0-C35C72ECDAE6}" destId="{C854F792-A581-43A1-A988-F82A7F49970B}" srcOrd="12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</dgm:ptLst>
  <dgm:cxnLst>
    <dgm:cxn modelId="{0379922A-BC0E-4ADF-BA73-4A9E30F1A6C7}" type="presOf" srcId="{DA4FF16F-7370-4222-B3EC-670AE9A75B05}" destId="{A42E9685-533D-4EFC-80D0-C35C72ECDAE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E4A00D-2267-43D8-8B07-E10FA34BA174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b="0" dirty="0">
              <a:solidFill>
                <a:schemeClr val="tx1"/>
              </a:solidFill>
            </a:rPr>
            <a:t>Why?</a:t>
          </a:r>
        </a:p>
      </dgm:t>
    </dgm:pt>
    <dgm:pt modelId="{544C61A6-332F-41DA-8D41-299D43D875CF}" type="parTrans" cxnId="{D2465210-7E51-4DE9-9668-60EA9B2162D3}">
      <dgm:prSet/>
      <dgm:spPr/>
      <dgm:t>
        <a:bodyPr/>
        <a:lstStyle/>
        <a:p>
          <a:endParaRPr lang="en-GB" sz="2200"/>
        </a:p>
      </dgm:t>
    </dgm:pt>
    <dgm:pt modelId="{E455677F-7BB2-4B6A-B85A-4E828FC8658C}" type="sibTrans" cxnId="{D2465210-7E51-4DE9-9668-60EA9B2162D3}">
      <dgm:prSet/>
      <dgm:spPr/>
      <dgm:t>
        <a:bodyPr/>
        <a:lstStyle/>
        <a:p>
          <a:endParaRPr lang="en-GB" sz="2200"/>
        </a:p>
      </dgm:t>
    </dgm:pt>
    <dgm:pt modelId="{5CBBBEFA-6E17-48E6-8CD7-EA576B902B36}">
      <dgm:prSet phldrT="[Text]" phldr="0" custT="1"/>
      <dgm:spPr>
        <a:solidFill>
          <a:srgbClr val="215F9A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What?</a:t>
          </a:r>
        </a:p>
      </dgm:t>
    </dgm:pt>
    <dgm:pt modelId="{74A518B9-56F1-4196-B53A-DF7E8CCC12B7}" type="parTrans" cxnId="{167359E9-C302-4671-900B-A29948113C0C}">
      <dgm:prSet/>
      <dgm:spPr/>
      <dgm:t>
        <a:bodyPr/>
        <a:lstStyle/>
        <a:p>
          <a:endParaRPr lang="en-GB" sz="2200"/>
        </a:p>
      </dgm:t>
    </dgm:pt>
    <dgm:pt modelId="{2182042A-D162-45E3-8DDE-B81B30ECFE53}" type="sibTrans" cxnId="{167359E9-C302-4671-900B-A29948113C0C}">
      <dgm:prSet/>
      <dgm:spPr/>
      <dgm:t>
        <a:bodyPr/>
        <a:lstStyle/>
        <a:p>
          <a:endParaRPr lang="en-GB" sz="2200"/>
        </a:p>
      </dgm:t>
    </dgm:pt>
    <dgm:pt modelId="{5124C351-E2DF-4A90-BB1B-AD12AC6625F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 lIns="0" rIns="0"/>
        <a:lstStyle/>
        <a:p>
          <a:r>
            <a:rPr lang="en-GB" sz="2200" dirty="0">
              <a:solidFill>
                <a:schemeClr val="tx1"/>
              </a:solidFill>
            </a:rPr>
            <a:t>Tutor support</a:t>
          </a:r>
        </a:p>
      </dgm:t>
    </dgm:pt>
    <dgm:pt modelId="{9A856548-0107-4F8A-A895-02FEE23837F3}" type="parTrans" cxnId="{D2B66D34-FA2E-45A2-87D7-F74B93B76FAE}">
      <dgm:prSet/>
      <dgm:spPr/>
      <dgm:t>
        <a:bodyPr/>
        <a:lstStyle/>
        <a:p>
          <a:endParaRPr lang="en-GB" sz="2200"/>
        </a:p>
      </dgm:t>
    </dgm:pt>
    <dgm:pt modelId="{4022228E-E37E-45D1-8AB5-440369E9FA83}" type="sibTrans" cxnId="{D2B66D34-FA2E-45A2-87D7-F74B93B76FAE}">
      <dgm:prSet/>
      <dgm:spPr/>
      <dgm:t>
        <a:bodyPr/>
        <a:lstStyle/>
        <a:p>
          <a:endParaRPr lang="en-GB" sz="2200"/>
        </a:p>
      </dgm:t>
    </dgm:pt>
    <dgm:pt modelId="{9A68AD30-7F45-49B3-9406-0949DF6D230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Questions</a:t>
          </a:r>
        </a:p>
      </dgm:t>
    </dgm:pt>
    <dgm:pt modelId="{EE3B080A-A649-4120-AC20-58E94B747588}" type="parTrans" cxnId="{0ECB887C-B880-4487-AAB5-BC8F0EC82DF6}">
      <dgm:prSet/>
      <dgm:spPr/>
      <dgm:t>
        <a:bodyPr/>
        <a:lstStyle/>
        <a:p>
          <a:endParaRPr lang="en-GB" sz="2200"/>
        </a:p>
      </dgm:t>
    </dgm:pt>
    <dgm:pt modelId="{1160FDD1-BC7B-4440-8897-F6231785E78B}" type="sibTrans" cxnId="{0ECB887C-B880-4487-AAB5-BC8F0EC82DF6}">
      <dgm:prSet/>
      <dgm:spPr/>
      <dgm:t>
        <a:bodyPr/>
        <a:lstStyle/>
        <a:p>
          <a:endParaRPr lang="en-GB" sz="2200"/>
        </a:p>
      </dgm:t>
    </dgm:pt>
    <dgm:pt modelId="{3D6BC176-D36A-418F-AE5B-A5A334C10D4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Student support</a:t>
          </a:r>
        </a:p>
      </dgm:t>
    </dgm:pt>
    <dgm:pt modelId="{8AA695A4-881B-4651-BA99-DA293330CFDF}" type="parTrans" cxnId="{E5F0F6FA-3FC8-4CA6-A574-293456C87C07}">
      <dgm:prSet/>
      <dgm:spPr/>
      <dgm:t>
        <a:bodyPr/>
        <a:lstStyle/>
        <a:p>
          <a:endParaRPr lang="en-GB" sz="2200"/>
        </a:p>
      </dgm:t>
    </dgm:pt>
    <dgm:pt modelId="{7F6F80E3-AD10-493B-81D3-4080162A5588}" type="sibTrans" cxnId="{E5F0F6FA-3FC8-4CA6-A574-293456C87C07}">
      <dgm:prSet/>
      <dgm:spPr/>
      <dgm:t>
        <a:bodyPr/>
        <a:lstStyle/>
        <a:p>
          <a:endParaRPr lang="en-GB" sz="2200"/>
        </a:p>
      </dgm:t>
    </dgm:pt>
    <dgm:pt modelId="{991AA825-723D-463C-91BA-0C43AB5CB4FA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Evaluation</a:t>
          </a:r>
        </a:p>
      </dgm:t>
    </dgm:pt>
    <dgm:pt modelId="{F3E7DF66-6D56-4CF4-8108-44A90DEFBFDC}" type="parTrans" cxnId="{C05D9A54-3C87-4D5D-A642-EB59B046064F}">
      <dgm:prSet/>
      <dgm:spPr/>
      <dgm:t>
        <a:bodyPr/>
        <a:lstStyle/>
        <a:p>
          <a:endParaRPr lang="en-GB" sz="2200"/>
        </a:p>
      </dgm:t>
    </dgm:pt>
    <dgm:pt modelId="{6174D55B-772C-468B-A540-129460A07C62}" type="sibTrans" cxnId="{C05D9A54-3C87-4D5D-A642-EB59B046064F}">
      <dgm:prSet/>
      <dgm:spPr/>
      <dgm:t>
        <a:bodyPr/>
        <a:lstStyle/>
        <a:p>
          <a:endParaRPr lang="en-GB" sz="2200"/>
        </a:p>
      </dgm:t>
    </dgm:pt>
    <dgm:pt modelId="{5A58C8CC-2425-403E-93D9-858977E7E882}">
      <dgm:prSet custT="1"/>
      <dgm:spPr>
        <a:solidFill>
          <a:srgbClr val="C1E5F5"/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Assessment</a:t>
          </a:r>
        </a:p>
      </dgm:t>
    </dgm:pt>
    <dgm:pt modelId="{1C22085A-800D-4324-874E-F2F8D9059B88}" type="parTrans" cxnId="{95E86210-3EBD-4BCE-A666-2CA2A4BD2E4B}">
      <dgm:prSet/>
      <dgm:spPr/>
      <dgm:t>
        <a:bodyPr/>
        <a:lstStyle/>
        <a:p>
          <a:endParaRPr lang="en-GB" sz="2200"/>
        </a:p>
      </dgm:t>
    </dgm:pt>
    <dgm:pt modelId="{75B9452A-4A65-44C9-84BF-7245E2DE136E}" type="sibTrans" cxnId="{95E86210-3EBD-4BCE-A666-2CA2A4BD2E4B}">
      <dgm:prSet/>
      <dgm:spPr/>
      <dgm:t>
        <a:bodyPr/>
        <a:lstStyle/>
        <a:p>
          <a:endParaRPr lang="en-GB" sz="2200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  <dgm:pt modelId="{BD463BD6-BFDC-4B0B-9E0F-C3EF7E27A18D}" type="pres">
      <dgm:prSet presAssocID="{ADE4A00D-2267-43D8-8B07-E10FA34BA174}" presName="parTxOnly" presStyleLbl="node1" presStyleIdx="0" presStyleCnt="7" custScaleX="57532" custLinFactX="-24705" custLinFactNeighborX="-100000" custLinFactNeighborY="2780">
        <dgm:presLayoutVars>
          <dgm:bulletEnabled val="1"/>
        </dgm:presLayoutVars>
      </dgm:prSet>
      <dgm:spPr/>
    </dgm:pt>
    <dgm:pt modelId="{88824C75-6555-428D-810C-E389A1282E7B}" type="pres">
      <dgm:prSet presAssocID="{E455677F-7BB2-4B6A-B85A-4E828FC8658C}" presName="parSpace" presStyleCnt="0"/>
      <dgm:spPr/>
    </dgm:pt>
    <dgm:pt modelId="{114E7861-0B31-4597-99F6-21DD4F261A92}" type="pres">
      <dgm:prSet presAssocID="{5CBBBEFA-6E17-48E6-8CD7-EA576B902B36}" presName="parTxOnly" presStyleLbl="node1" presStyleIdx="1" presStyleCnt="7" custScaleX="67333">
        <dgm:presLayoutVars>
          <dgm:bulletEnabled val="1"/>
        </dgm:presLayoutVars>
      </dgm:prSet>
      <dgm:spPr/>
    </dgm:pt>
    <dgm:pt modelId="{6946BE46-CB2B-44DA-AC7F-D63AF9010F9D}" type="pres">
      <dgm:prSet presAssocID="{2182042A-D162-45E3-8DDE-B81B30ECFE53}" presName="parSpace" presStyleCnt="0"/>
      <dgm:spPr/>
    </dgm:pt>
    <dgm:pt modelId="{DDB88E33-467B-437D-9805-8E6DEF87BA87}" type="pres">
      <dgm:prSet presAssocID="{3D6BC176-D36A-418F-AE5B-A5A334C10D48}" presName="parTxOnly" presStyleLbl="node1" presStyleIdx="2" presStyleCnt="7" custScaleX="78266">
        <dgm:presLayoutVars>
          <dgm:bulletEnabled val="1"/>
        </dgm:presLayoutVars>
      </dgm:prSet>
      <dgm:spPr/>
    </dgm:pt>
    <dgm:pt modelId="{28847F33-4B31-4322-8F85-0F717E70EE62}" type="pres">
      <dgm:prSet presAssocID="{7F6F80E3-AD10-493B-81D3-4080162A5588}" presName="parSpace" presStyleCnt="0"/>
      <dgm:spPr/>
    </dgm:pt>
    <dgm:pt modelId="{3C5BD2A2-3D27-49B6-B809-005B7FDBC168}" type="pres">
      <dgm:prSet presAssocID="{5124C351-E2DF-4A90-BB1B-AD12AC6625F8}" presName="parTxOnly" presStyleLbl="node1" presStyleIdx="3" presStyleCnt="7" custScaleX="77989">
        <dgm:presLayoutVars>
          <dgm:bulletEnabled val="1"/>
        </dgm:presLayoutVars>
      </dgm:prSet>
      <dgm:spPr/>
    </dgm:pt>
    <dgm:pt modelId="{59CF1F97-B01B-49F4-865A-15D988CB9FAD}" type="pres">
      <dgm:prSet presAssocID="{4022228E-E37E-45D1-8AB5-440369E9FA83}" presName="parSpace" presStyleCnt="0"/>
      <dgm:spPr/>
    </dgm:pt>
    <dgm:pt modelId="{36FA15E8-FD20-4E3C-A78A-01298135F13F}" type="pres">
      <dgm:prSet presAssocID="{5A58C8CC-2425-403E-93D9-858977E7E882}" presName="parTxOnly" presStyleLbl="node1" presStyleIdx="4" presStyleCnt="7" custScaleX="88435">
        <dgm:presLayoutVars>
          <dgm:bulletEnabled val="1"/>
        </dgm:presLayoutVars>
      </dgm:prSet>
      <dgm:spPr/>
    </dgm:pt>
    <dgm:pt modelId="{020D8E53-DB47-4CB7-BCF6-20973460A67B}" type="pres">
      <dgm:prSet presAssocID="{75B9452A-4A65-44C9-84BF-7245E2DE136E}" presName="parSpace" presStyleCnt="0"/>
      <dgm:spPr/>
    </dgm:pt>
    <dgm:pt modelId="{954E507F-CC91-4AE2-8116-B97F1F965734}" type="pres">
      <dgm:prSet presAssocID="{991AA825-723D-463C-91BA-0C43AB5CB4FA}" presName="parTxOnly" presStyleLbl="node1" presStyleIdx="5" presStyleCnt="7" custScaleX="82430">
        <dgm:presLayoutVars>
          <dgm:bulletEnabled val="1"/>
        </dgm:presLayoutVars>
      </dgm:prSet>
      <dgm:spPr/>
    </dgm:pt>
    <dgm:pt modelId="{2AF17966-9DC8-44BB-9FD5-4A1CAA7E7F52}" type="pres">
      <dgm:prSet presAssocID="{6174D55B-772C-468B-A540-129460A07C62}" presName="parSpace" presStyleCnt="0"/>
      <dgm:spPr/>
    </dgm:pt>
    <dgm:pt modelId="{C854F792-A581-43A1-A988-F82A7F49970B}" type="pres">
      <dgm:prSet presAssocID="{9A68AD30-7F45-49B3-9406-0949DF6D2301}" presName="parTxOnly" presStyleLbl="node1" presStyleIdx="6" presStyleCnt="7" custScaleX="86915">
        <dgm:presLayoutVars>
          <dgm:bulletEnabled val="1"/>
        </dgm:presLayoutVars>
      </dgm:prSet>
      <dgm:spPr/>
    </dgm:pt>
  </dgm:ptLst>
  <dgm:cxnLst>
    <dgm:cxn modelId="{95E86210-3EBD-4BCE-A666-2CA2A4BD2E4B}" srcId="{DA4FF16F-7370-4222-B3EC-670AE9A75B05}" destId="{5A58C8CC-2425-403E-93D9-858977E7E882}" srcOrd="4" destOrd="0" parTransId="{1C22085A-800D-4324-874E-F2F8D9059B88}" sibTransId="{75B9452A-4A65-44C9-84BF-7245E2DE136E}"/>
    <dgm:cxn modelId="{D2465210-7E51-4DE9-9668-60EA9B2162D3}" srcId="{DA4FF16F-7370-4222-B3EC-670AE9A75B05}" destId="{ADE4A00D-2267-43D8-8B07-E10FA34BA174}" srcOrd="0" destOrd="0" parTransId="{544C61A6-332F-41DA-8D41-299D43D875CF}" sibTransId="{E455677F-7BB2-4B6A-B85A-4E828FC8658C}"/>
    <dgm:cxn modelId="{547AC824-E3E8-40E9-A452-E03C85D60BC1}" type="presOf" srcId="{5124C351-E2DF-4A90-BB1B-AD12AC6625F8}" destId="{3C5BD2A2-3D27-49B6-B809-005B7FDBC168}" srcOrd="0" destOrd="0" presId="urn:microsoft.com/office/officeart/2005/8/layout/hChevron3"/>
    <dgm:cxn modelId="{0379922A-BC0E-4ADF-BA73-4A9E30F1A6C7}" type="presOf" srcId="{DA4FF16F-7370-4222-B3EC-670AE9A75B05}" destId="{A42E9685-533D-4EFC-80D0-C35C72ECDAE6}" srcOrd="0" destOrd="0" presId="urn:microsoft.com/office/officeart/2005/8/layout/hChevron3"/>
    <dgm:cxn modelId="{D2B66D34-FA2E-45A2-87D7-F74B93B76FAE}" srcId="{DA4FF16F-7370-4222-B3EC-670AE9A75B05}" destId="{5124C351-E2DF-4A90-BB1B-AD12AC6625F8}" srcOrd="3" destOrd="0" parTransId="{9A856548-0107-4F8A-A895-02FEE23837F3}" sibTransId="{4022228E-E37E-45D1-8AB5-440369E9FA83}"/>
    <dgm:cxn modelId="{B10D653F-418A-4BB7-A640-67DB35FA114A}" type="presOf" srcId="{3D6BC176-D36A-418F-AE5B-A5A334C10D48}" destId="{DDB88E33-467B-437D-9805-8E6DEF87BA87}" srcOrd="0" destOrd="0" presId="urn:microsoft.com/office/officeart/2005/8/layout/hChevron3"/>
    <dgm:cxn modelId="{F0BF0473-241D-4967-8877-786505A7C2F9}" type="presOf" srcId="{5CBBBEFA-6E17-48E6-8CD7-EA576B902B36}" destId="{114E7861-0B31-4597-99F6-21DD4F261A92}" srcOrd="0" destOrd="0" presId="urn:microsoft.com/office/officeart/2005/8/layout/hChevron3"/>
    <dgm:cxn modelId="{C05D9A54-3C87-4D5D-A642-EB59B046064F}" srcId="{DA4FF16F-7370-4222-B3EC-670AE9A75B05}" destId="{991AA825-723D-463C-91BA-0C43AB5CB4FA}" srcOrd="5" destOrd="0" parTransId="{F3E7DF66-6D56-4CF4-8108-44A90DEFBFDC}" sibTransId="{6174D55B-772C-468B-A540-129460A07C62}"/>
    <dgm:cxn modelId="{0ECB887C-B880-4487-AAB5-BC8F0EC82DF6}" srcId="{DA4FF16F-7370-4222-B3EC-670AE9A75B05}" destId="{9A68AD30-7F45-49B3-9406-0949DF6D2301}" srcOrd="6" destOrd="0" parTransId="{EE3B080A-A649-4120-AC20-58E94B747588}" sibTransId="{1160FDD1-BC7B-4440-8897-F6231785E78B}"/>
    <dgm:cxn modelId="{A00FDC81-244F-43FC-94B1-BD206A8194E9}" type="presOf" srcId="{5A58C8CC-2425-403E-93D9-858977E7E882}" destId="{36FA15E8-FD20-4E3C-A78A-01298135F13F}" srcOrd="0" destOrd="0" presId="urn:microsoft.com/office/officeart/2005/8/layout/hChevron3"/>
    <dgm:cxn modelId="{DBD314B6-3580-4ABA-9AD4-A6657B4CF80E}" type="presOf" srcId="{991AA825-723D-463C-91BA-0C43AB5CB4FA}" destId="{954E507F-CC91-4AE2-8116-B97F1F965734}" srcOrd="0" destOrd="0" presId="urn:microsoft.com/office/officeart/2005/8/layout/hChevron3"/>
    <dgm:cxn modelId="{AB9E11CE-53A3-4C89-87D8-AD434BEB7855}" type="presOf" srcId="{9A68AD30-7F45-49B3-9406-0949DF6D2301}" destId="{C854F792-A581-43A1-A988-F82A7F49970B}" srcOrd="0" destOrd="0" presId="urn:microsoft.com/office/officeart/2005/8/layout/hChevron3"/>
    <dgm:cxn modelId="{167359E9-C302-4671-900B-A29948113C0C}" srcId="{DA4FF16F-7370-4222-B3EC-670AE9A75B05}" destId="{5CBBBEFA-6E17-48E6-8CD7-EA576B902B36}" srcOrd="1" destOrd="0" parTransId="{74A518B9-56F1-4196-B53A-DF7E8CCC12B7}" sibTransId="{2182042A-D162-45E3-8DDE-B81B30ECFE53}"/>
    <dgm:cxn modelId="{E5F0F6FA-3FC8-4CA6-A574-293456C87C07}" srcId="{DA4FF16F-7370-4222-B3EC-670AE9A75B05}" destId="{3D6BC176-D36A-418F-AE5B-A5A334C10D48}" srcOrd="2" destOrd="0" parTransId="{8AA695A4-881B-4651-BA99-DA293330CFDF}" sibTransId="{7F6F80E3-AD10-493B-81D3-4080162A5588}"/>
    <dgm:cxn modelId="{F96F20FE-D860-46E8-AFE5-A23C60D6D746}" type="presOf" srcId="{ADE4A00D-2267-43D8-8B07-E10FA34BA174}" destId="{BD463BD6-BFDC-4B0B-9E0F-C3EF7E27A18D}" srcOrd="0" destOrd="0" presId="urn:microsoft.com/office/officeart/2005/8/layout/hChevron3"/>
    <dgm:cxn modelId="{517CCF8E-3B19-452A-8DE1-6AE2050F0248}" type="presParOf" srcId="{A42E9685-533D-4EFC-80D0-C35C72ECDAE6}" destId="{BD463BD6-BFDC-4B0B-9E0F-C3EF7E27A18D}" srcOrd="0" destOrd="0" presId="urn:microsoft.com/office/officeart/2005/8/layout/hChevron3"/>
    <dgm:cxn modelId="{425056B8-5D18-4A8A-A471-63E6380BA06C}" type="presParOf" srcId="{A42E9685-533D-4EFC-80D0-C35C72ECDAE6}" destId="{88824C75-6555-428D-810C-E389A1282E7B}" srcOrd="1" destOrd="0" presId="urn:microsoft.com/office/officeart/2005/8/layout/hChevron3"/>
    <dgm:cxn modelId="{66B19784-775E-412E-B660-CEF75EB56AE8}" type="presParOf" srcId="{A42E9685-533D-4EFC-80D0-C35C72ECDAE6}" destId="{114E7861-0B31-4597-99F6-21DD4F261A92}" srcOrd="2" destOrd="0" presId="urn:microsoft.com/office/officeart/2005/8/layout/hChevron3"/>
    <dgm:cxn modelId="{8F0AB173-9D14-4EED-878F-4ADA02F4F452}" type="presParOf" srcId="{A42E9685-533D-4EFC-80D0-C35C72ECDAE6}" destId="{6946BE46-CB2B-44DA-AC7F-D63AF9010F9D}" srcOrd="3" destOrd="0" presId="urn:microsoft.com/office/officeart/2005/8/layout/hChevron3"/>
    <dgm:cxn modelId="{3FCABDE3-9CEB-498D-AEC0-6D9AFC2408FB}" type="presParOf" srcId="{A42E9685-533D-4EFC-80D0-C35C72ECDAE6}" destId="{DDB88E33-467B-437D-9805-8E6DEF87BA87}" srcOrd="4" destOrd="0" presId="urn:microsoft.com/office/officeart/2005/8/layout/hChevron3"/>
    <dgm:cxn modelId="{6BC8D24B-A027-4B3C-B9E9-F15FE8E01965}" type="presParOf" srcId="{A42E9685-533D-4EFC-80D0-C35C72ECDAE6}" destId="{28847F33-4B31-4322-8F85-0F717E70EE62}" srcOrd="5" destOrd="0" presId="urn:microsoft.com/office/officeart/2005/8/layout/hChevron3"/>
    <dgm:cxn modelId="{F95F95CD-9D87-4A92-91D2-F8C96A768F04}" type="presParOf" srcId="{A42E9685-533D-4EFC-80D0-C35C72ECDAE6}" destId="{3C5BD2A2-3D27-49B6-B809-005B7FDBC168}" srcOrd="6" destOrd="0" presId="urn:microsoft.com/office/officeart/2005/8/layout/hChevron3"/>
    <dgm:cxn modelId="{129F77B7-BA77-4561-8D17-C94996D9BC4C}" type="presParOf" srcId="{A42E9685-533D-4EFC-80D0-C35C72ECDAE6}" destId="{59CF1F97-B01B-49F4-865A-15D988CB9FAD}" srcOrd="7" destOrd="0" presId="urn:microsoft.com/office/officeart/2005/8/layout/hChevron3"/>
    <dgm:cxn modelId="{3C00715E-AF8E-4CEA-AB15-946C979E095F}" type="presParOf" srcId="{A42E9685-533D-4EFC-80D0-C35C72ECDAE6}" destId="{36FA15E8-FD20-4E3C-A78A-01298135F13F}" srcOrd="8" destOrd="0" presId="urn:microsoft.com/office/officeart/2005/8/layout/hChevron3"/>
    <dgm:cxn modelId="{6344D8DF-5165-464C-96E9-598DF8E4B4FB}" type="presParOf" srcId="{A42E9685-533D-4EFC-80D0-C35C72ECDAE6}" destId="{020D8E53-DB47-4CB7-BCF6-20973460A67B}" srcOrd="9" destOrd="0" presId="urn:microsoft.com/office/officeart/2005/8/layout/hChevron3"/>
    <dgm:cxn modelId="{4D6F511D-CECD-44A1-8AF9-6FE5292805CC}" type="presParOf" srcId="{A42E9685-533D-4EFC-80D0-C35C72ECDAE6}" destId="{954E507F-CC91-4AE2-8116-B97F1F965734}" srcOrd="10" destOrd="0" presId="urn:microsoft.com/office/officeart/2005/8/layout/hChevron3"/>
    <dgm:cxn modelId="{FBD9C41E-E327-4748-99C0-DFDCD206508A}" type="presParOf" srcId="{A42E9685-533D-4EFC-80D0-C35C72ECDAE6}" destId="{2AF17966-9DC8-44BB-9FD5-4A1CAA7E7F52}" srcOrd="11" destOrd="0" presId="urn:microsoft.com/office/officeart/2005/8/layout/hChevron3"/>
    <dgm:cxn modelId="{BBD164FF-77DF-4623-9FF0-20FE00E48035}" type="presParOf" srcId="{A42E9685-533D-4EFC-80D0-C35C72ECDAE6}" destId="{C854F792-A581-43A1-A988-F82A7F49970B}" srcOrd="12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</dgm:ptLst>
  <dgm:cxnLst>
    <dgm:cxn modelId="{0379922A-BC0E-4ADF-BA73-4A9E30F1A6C7}" type="presOf" srcId="{DA4FF16F-7370-4222-B3EC-670AE9A75B05}" destId="{A42E9685-533D-4EFC-80D0-C35C72ECDAE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E4A00D-2267-43D8-8B07-E10FA34BA174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b="0" dirty="0">
              <a:solidFill>
                <a:schemeClr val="tx1"/>
              </a:solidFill>
            </a:rPr>
            <a:t>Why?</a:t>
          </a:r>
        </a:p>
      </dgm:t>
    </dgm:pt>
    <dgm:pt modelId="{544C61A6-332F-41DA-8D41-299D43D875CF}" type="parTrans" cxnId="{D2465210-7E51-4DE9-9668-60EA9B2162D3}">
      <dgm:prSet/>
      <dgm:spPr/>
      <dgm:t>
        <a:bodyPr/>
        <a:lstStyle/>
        <a:p>
          <a:endParaRPr lang="en-GB" sz="2200"/>
        </a:p>
      </dgm:t>
    </dgm:pt>
    <dgm:pt modelId="{E455677F-7BB2-4B6A-B85A-4E828FC8658C}" type="sibTrans" cxnId="{D2465210-7E51-4DE9-9668-60EA9B2162D3}">
      <dgm:prSet/>
      <dgm:spPr/>
      <dgm:t>
        <a:bodyPr/>
        <a:lstStyle/>
        <a:p>
          <a:endParaRPr lang="en-GB" sz="2200"/>
        </a:p>
      </dgm:t>
    </dgm:pt>
    <dgm:pt modelId="{5CBBBEFA-6E17-48E6-8CD7-EA576B902B36}">
      <dgm:prSet phldrT="[Text]" phldr="0" custT="1"/>
      <dgm:spPr>
        <a:solidFill>
          <a:srgbClr val="215F9A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What?</a:t>
          </a:r>
        </a:p>
      </dgm:t>
    </dgm:pt>
    <dgm:pt modelId="{74A518B9-56F1-4196-B53A-DF7E8CCC12B7}" type="parTrans" cxnId="{167359E9-C302-4671-900B-A29948113C0C}">
      <dgm:prSet/>
      <dgm:spPr/>
      <dgm:t>
        <a:bodyPr/>
        <a:lstStyle/>
        <a:p>
          <a:endParaRPr lang="en-GB" sz="2200"/>
        </a:p>
      </dgm:t>
    </dgm:pt>
    <dgm:pt modelId="{2182042A-D162-45E3-8DDE-B81B30ECFE53}" type="sibTrans" cxnId="{167359E9-C302-4671-900B-A29948113C0C}">
      <dgm:prSet/>
      <dgm:spPr/>
      <dgm:t>
        <a:bodyPr/>
        <a:lstStyle/>
        <a:p>
          <a:endParaRPr lang="en-GB" sz="2200"/>
        </a:p>
      </dgm:t>
    </dgm:pt>
    <dgm:pt modelId="{5124C351-E2DF-4A90-BB1B-AD12AC6625F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 lIns="0" rIns="0"/>
        <a:lstStyle/>
        <a:p>
          <a:r>
            <a:rPr lang="en-GB" sz="2200" dirty="0">
              <a:solidFill>
                <a:schemeClr val="tx1"/>
              </a:solidFill>
            </a:rPr>
            <a:t>Tutor support</a:t>
          </a:r>
        </a:p>
      </dgm:t>
    </dgm:pt>
    <dgm:pt modelId="{9A856548-0107-4F8A-A895-02FEE23837F3}" type="parTrans" cxnId="{D2B66D34-FA2E-45A2-87D7-F74B93B76FAE}">
      <dgm:prSet/>
      <dgm:spPr/>
      <dgm:t>
        <a:bodyPr/>
        <a:lstStyle/>
        <a:p>
          <a:endParaRPr lang="en-GB" sz="2200"/>
        </a:p>
      </dgm:t>
    </dgm:pt>
    <dgm:pt modelId="{4022228E-E37E-45D1-8AB5-440369E9FA83}" type="sibTrans" cxnId="{D2B66D34-FA2E-45A2-87D7-F74B93B76FAE}">
      <dgm:prSet/>
      <dgm:spPr/>
      <dgm:t>
        <a:bodyPr/>
        <a:lstStyle/>
        <a:p>
          <a:endParaRPr lang="en-GB" sz="2200"/>
        </a:p>
      </dgm:t>
    </dgm:pt>
    <dgm:pt modelId="{9A68AD30-7F45-49B3-9406-0949DF6D230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Questions</a:t>
          </a:r>
        </a:p>
      </dgm:t>
    </dgm:pt>
    <dgm:pt modelId="{EE3B080A-A649-4120-AC20-58E94B747588}" type="parTrans" cxnId="{0ECB887C-B880-4487-AAB5-BC8F0EC82DF6}">
      <dgm:prSet/>
      <dgm:spPr/>
      <dgm:t>
        <a:bodyPr/>
        <a:lstStyle/>
        <a:p>
          <a:endParaRPr lang="en-GB" sz="2200"/>
        </a:p>
      </dgm:t>
    </dgm:pt>
    <dgm:pt modelId="{1160FDD1-BC7B-4440-8897-F6231785E78B}" type="sibTrans" cxnId="{0ECB887C-B880-4487-AAB5-BC8F0EC82DF6}">
      <dgm:prSet/>
      <dgm:spPr/>
      <dgm:t>
        <a:bodyPr/>
        <a:lstStyle/>
        <a:p>
          <a:endParaRPr lang="en-GB" sz="2200"/>
        </a:p>
      </dgm:t>
    </dgm:pt>
    <dgm:pt modelId="{3D6BC176-D36A-418F-AE5B-A5A334C10D4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Student support</a:t>
          </a:r>
        </a:p>
      </dgm:t>
    </dgm:pt>
    <dgm:pt modelId="{8AA695A4-881B-4651-BA99-DA293330CFDF}" type="parTrans" cxnId="{E5F0F6FA-3FC8-4CA6-A574-293456C87C07}">
      <dgm:prSet/>
      <dgm:spPr/>
      <dgm:t>
        <a:bodyPr/>
        <a:lstStyle/>
        <a:p>
          <a:endParaRPr lang="en-GB" sz="2200"/>
        </a:p>
      </dgm:t>
    </dgm:pt>
    <dgm:pt modelId="{7F6F80E3-AD10-493B-81D3-4080162A5588}" type="sibTrans" cxnId="{E5F0F6FA-3FC8-4CA6-A574-293456C87C07}">
      <dgm:prSet/>
      <dgm:spPr/>
      <dgm:t>
        <a:bodyPr/>
        <a:lstStyle/>
        <a:p>
          <a:endParaRPr lang="en-GB" sz="2200"/>
        </a:p>
      </dgm:t>
    </dgm:pt>
    <dgm:pt modelId="{991AA825-723D-463C-91BA-0C43AB5CB4FA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Evaluation</a:t>
          </a:r>
        </a:p>
      </dgm:t>
    </dgm:pt>
    <dgm:pt modelId="{F3E7DF66-6D56-4CF4-8108-44A90DEFBFDC}" type="parTrans" cxnId="{C05D9A54-3C87-4D5D-A642-EB59B046064F}">
      <dgm:prSet/>
      <dgm:spPr/>
      <dgm:t>
        <a:bodyPr/>
        <a:lstStyle/>
        <a:p>
          <a:endParaRPr lang="en-GB" sz="2200"/>
        </a:p>
      </dgm:t>
    </dgm:pt>
    <dgm:pt modelId="{6174D55B-772C-468B-A540-129460A07C62}" type="sibTrans" cxnId="{C05D9A54-3C87-4D5D-A642-EB59B046064F}">
      <dgm:prSet/>
      <dgm:spPr/>
      <dgm:t>
        <a:bodyPr/>
        <a:lstStyle/>
        <a:p>
          <a:endParaRPr lang="en-GB" sz="2200"/>
        </a:p>
      </dgm:t>
    </dgm:pt>
    <dgm:pt modelId="{5A58C8CC-2425-403E-93D9-858977E7E882}">
      <dgm:prSet custT="1"/>
      <dgm:spPr>
        <a:solidFill>
          <a:srgbClr val="C1E5F5"/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Assessment</a:t>
          </a:r>
        </a:p>
      </dgm:t>
    </dgm:pt>
    <dgm:pt modelId="{1C22085A-800D-4324-874E-F2F8D9059B88}" type="parTrans" cxnId="{95E86210-3EBD-4BCE-A666-2CA2A4BD2E4B}">
      <dgm:prSet/>
      <dgm:spPr/>
      <dgm:t>
        <a:bodyPr/>
        <a:lstStyle/>
        <a:p>
          <a:endParaRPr lang="en-GB" sz="2200"/>
        </a:p>
      </dgm:t>
    </dgm:pt>
    <dgm:pt modelId="{75B9452A-4A65-44C9-84BF-7245E2DE136E}" type="sibTrans" cxnId="{95E86210-3EBD-4BCE-A666-2CA2A4BD2E4B}">
      <dgm:prSet/>
      <dgm:spPr/>
      <dgm:t>
        <a:bodyPr/>
        <a:lstStyle/>
        <a:p>
          <a:endParaRPr lang="en-GB" sz="2200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  <dgm:pt modelId="{BD463BD6-BFDC-4B0B-9E0F-C3EF7E27A18D}" type="pres">
      <dgm:prSet presAssocID="{ADE4A00D-2267-43D8-8B07-E10FA34BA174}" presName="parTxOnly" presStyleLbl="node1" presStyleIdx="0" presStyleCnt="7" custScaleX="57532" custLinFactX="-24705" custLinFactNeighborX="-100000" custLinFactNeighborY="2780">
        <dgm:presLayoutVars>
          <dgm:bulletEnabled val="1"/>
        </dgm:presLayoutVars>
      </dgm:prSet>
      <dgm:spPr/>
    </dgm:pt>
    <dgm:pt modelId="{88824C75-6555-428D-810C-E389A1282E7B}" type="pres">
      <dgm:prSet presAssocID="{E455677F-7BB2-4B6A-B85A-4E828FC8658C}" presName="parSpace" presStyleCnt="0"/>
      <dgm:spPr/>
    </dgm:pt>
    <dgm:pt modelId="{114E7861-0B31-4597-99F6-21DD4F261A92}" type="pres">
      <dgm:prSet presAssocID="{5CBBBEFA-6E17-48E6-8CD7-EA576B902B36}" presName="parTxOnly" presStyleLbl="node1" presStyleIdx="1" presStyleCnt="7" custScaleX="67333">
        <dgm:presLayoutVars>
          <dgm:bulletEnabled val="1"/>
        </dgm:presLayoutVars>
      </dgm:prSet>
      <dgm:spPr/>
    </dgm:pt>
    <dgm:pt modelId="{6946BE46-CB2B-44DA-AC7F-D63AF9010F9D}" type="pres">
      <dgm:prSet presAssocID="{2182042A-D162-45E3-8DDE-B81B30ECFE53}" presName="parSpace" presStyleCnt="0"/>
      <dgm:spPr/>
    </dgm:pt>
    <dgm:pt modelId="{DDB88E33-467B-437D-9805-8E6DEF87BA87}" type="pres">
      <dgm:prSet presAssocID="{3D6BC176-D36A-418F-AE5B-A5A334C10D48}" presName="parTxOnly" presStyleLbl="node1" presStyleIdx="2" presStyleCnt="7" custScaleX="78266">
        <dgm:presLayoutVars>
          <dgm:bulletEnabled val="1"/>
        </dgm:presLayoutVars>
      </dgm:prSet>
      <dgm:spPr/>
    </dgm:pt>
    <dgm:pt modelId="{28847F33-4B31-4322-8F85-0F717E70EE62}" type="pres">
      <dgm:prSet presAssocID="{7F6F80E3-AD10-493B-81D3-4080162A5588}" presName="parSpace" presStyleCnt="0"/>
      <dgm:spPr/>
    </dgm:pt>
    <dgm:pt modelId="{3C5BD2A2-3D27-49B6-B809-005B7FDBC168}" type="pres">
      <dgm:prSet presAssocID="{5124C351-E2DF-4A90-BB1B-AD12AC6625F8}" presName="parTxOnly" presStyleLbl="node1" presStyleIdx="3" presStyleCnt="7" custScaleX="77989">
        <dgm:presLayoutVars>
          <dgm:bulletEnabled val="1"/>
        </dgm:presLayoutVars>
      </dgm:prSet>
      <dgm:spPr/>
    </dgm:pt>
    <dgm:pt modelId="{59CF1F97-B01B-49F4-865A-15D988CB9FAD}" type="pres">
      <dgm:prSet presAssocID="{4022228E-E37E-45D1-8AB5-440369E9FA83}" presName="parSpace" presStyleCnt="0"/>
      <dgm:spPr/>
    </dgm:pt>
    <dgm:pt modelId="{36FA15E8-FD20-4E3C-A78A-01298135F13F}" type="pres">
      <dgm:prSet presAssocID="{5A58C8CC-2425-403E-93D9-858977E7E882}" presName="parTxOnly" presStyleLbl="node1" presStyleIdx="4" presStyleCnt="7" custScaleX="88435">
        <dgm:presLayoutVars>
          <dgm:bulletEnabled val="1"/>
        </dgm:presLayoutVars>
      </dgm:prSet>
      <dgm:spPr/>
    </dgm:pt>
    <dgm:pt modelId="{020D8E53-DB47-4CB7-BCF6-20973460A67B}" type="pres">
      <dgm:prSet presAssocID="{75B9452A-4A65-44C9-84BF-7245E2DE136E}" presName="parSpace" presStyleCnt="0"/>
      <dgm:spPr/>
    </dgm:pt>
    <dgm:pt modelId="{954E507F-CC91-4AE2-8116-B97F1F965734}" type="pres">
      <dgm:prSet presAssocID="{991AA825-723D-463C-91BA-0C43AB5CB4FA}" presName="parTxOnly" presStyleLbl="node1" presStyleIdx="5" presStyleCnt="7" custScaleX="82430">
        <dgm:presLayoutVars>
          <dgm:bulletEnabled val="1"/>
        </dgm:presLayoutVars>
      </dgm:prSet>
      <dgm:spPr/>
    </dgm:pt>
    <dgm:pt modelId="{2AF17966-9DC8-44BB-9FD5-4A1CAA7E7F52}" type="pres">
      <dgm:prSet presAssocID="{6174D55B-772C-468B-A540-129460A07C62}" presName="parSpace" presStyleCnt="0"/>
      <dgm:spPr/>
    </dgm:pt>
    <dgm:pt modelId="{C854F792-A581-43A1-A988-F82A7F49970B}" type="pres">
      <dgm:prSet presAssocID="{9A68AD30-7F45-49B3-9406-0949DF6D2301}" presName="parTxOnly" presStyleLbl="node1" presStyleIdx="6" presStyleCnt="7" custScaleX="86915">
        <dgm:presLayoutVars>
          <dgm:bulletEnabled val="1"/>
        </dgm:presLayoutVars>
      </dgm:prSet>
      <dgm:spPr/>
    </dgm:pt>
  </dgm:ptLst>
  <dgm:cxnLst>
    <dgm:cxn modelId="{95E86210-3EBD-4BCE-A666-2CA2A4BD2E4B}" srcId="{DA4FF16F-7370-4222-B3EC-670AE9A75B05}" destId="{5A58C8CC-2425-403E-93D9-858977E7E882}" srcOrd="4" destOrd="0" parTransId="{1C22085A-800D-4324-874E-F2F8D9059B88}" sibTransId="{75B9452A-4A65-44C9-84BF-7245E2DE136E}"/>
    <dgm:cxn modelId="{D2465210-7E51-4DE9-9668-60EA9B2162D3}" srcId="{DA4FF16F-7370-4222-B3EC-670AE9A75B05}" destId="{ADE4A00D-2267-43D8-8B07-E10FA34BA174}" srcOrd="0" destOrd="0" parTransId="{544C61A6-332F-41DA-8D41-299D43D875CF}" sibTransId="{E455677F-7BB2-4B6A-B85A-4E828FC8658C}"/>
    <dgm:cxn modelId="{547AC824-E3E8-40E9-A452-E03C85D60BC1}" type="presOf" srcId="{5124C351-E2DF-4A90-BB1B-AD12AC6625F8}" destId="{3C5BD2A2-3D27-49B6-B809-005B7FDBC168}" srcOrd="0" destOrd="0" presId="urn:microsoft.com/office/officeart/2005/8/layout/hChevron3"/>
    <dgm:cxn modelId="{0379922A-BC0E-4ADF-BA73-4A9E30F1A6C7}" type="presOf" srcId="{DA4FF16F-7370-4222-B3EC-670AE9A75B05}" destId="{A42E9685-533D-4EFC-80D0-C35C72ECDAE6}" srcOrd="0" destOrd="0" presId="urn:microsoft.com/office/officeart/2005/8/layout/hChevron3"/>
    <dgm:cxn modelId="{D2B66D34-FA2E-45A2-87D7-F74B93B76FAE}" srcId="{DA4FF16F-7370-4222-B3EC-670AE9A75B05}" destId="{5124C351-E2DF-4A90-BB1B-AD12AC6625F8}" srcOrd="3" destOrd="0" parTransId="{9A856548-0107-4F8A-A895-02FEE23837F3}" sibTransId="{4022228E-E37E-45D1-8AB5-440369E9FA83}"/>
    <dgm:cxn modelId="{B10D653F-418A-4BB7-A640-67DB35FA114A}" type="presOf" srcId="{3D6BC176-D36A-418F-AE5B-A5A334C10D48}" destId="{DDB88E33-467B-437D-9805-8E6DEF87BA87}" srcOrd="0" destOrd="0" presId="urn:microsoft.com/office/officeart/2005/8/layout/hChevron3"/>
    <dgm:cxn modelId="{F0BF0473-241D-4967-8877-786505A7C2F9}" type="presOf" srcId="{5CBBBEFA-6E17-48E6-8CD7-EA576B902B36}" destId="{114E7861-0B31-4597-99F6-21DD4F261A92}" srcOrd="0" destOrd="0" presId="urn:microsoft.com/office/officeart/2005/8/layout/hChevron3"/>
    <dgm:cxn modelId="{C05D9A54-3C87-4D5D-A642-EB59B046064F}" srcId="{DA4FF16F-7370-4222-B3EC-670AE9A75B05}" destId="{991AA825-723D-463C-91BA-0C43AB5CB4FA}" srcOrd="5" destOrd="0" parTransId="{F3E7DF66-6D56-4CF4-8108-44A90DEFBFDC}" sibTransId="{6174D55B-772C-468B-A540-129460A07C62}"/>
    <dgm:cxn modelId="{0ECB887C-B880-4487-AAB5-BC8F0EC82DF6}" srcId="{DA4FF16F-7370-4222-B3EC-670AE9A75B05}" destId="{9A68AD30-7F45-49B3-9406-0949DF6D2301}" srcOrd="6" destOrd="0" parTransId="{EE3B080A-A649-4120-AC20-58E94B747588}" sibTransId="{1160FDD1-BC7B-4440-8897-F6231785E78B}"/>
    <dgm:cxn modelId="{A00FDC81-244F-43FC-94B1-BD206A8194E9}" type="presOf" srcId="{5A58C8CC-2425-403E-93D9-858977E7E882}" destId="{36FA15E8-FD20-4E3C-A78A-01298135F13F}" srcOrd="0" destOrd="0" presId="urn:microsoft.com/office/officeart/2005/8/layout/hChevron3"/>
    <dgm:cxn modelId="{DBD314B6-3580-4ABA-9AD4-A6657B4CF80E}" type="presOf" srcId="{991AA825-723D-463C-91BA-0C43AB5CB4FA}" destId="{954E507F-CC91-4AE2-8116-B97F1F965734}" srcOrd="0" destOrd="0" presId="urn:microsoft.com/office/officeart/2005/8/layout/hChevron3"/>
    <dgm:cxn modelId="{AB9E11CE-53A3-4C89-87D8-AD434BEB7855}" type="presOf" srcId="{9A68AD30-7F45-49B3-9406-0949DF6D2301}" destId="{C854F792-A581-43A1-A988-F82A7F49970B}" srcOrd="0" destOrd="0" presId="urn:microsoft.com/office/officeart/2005/8/layout/hChevron3"/>
    <dgm:cxn modelId="{167359E9-C302-4671-900B-A29948113C0C}" srcId="{DA4FF16F-7370-4222-B3EC-670AE9A75B05}" destId="{5CBBBEFA-6E17-48E6-8CD7-EA576B902B36}" srcOrd="1" destOrd="0" parTransId="{74A518B9-56F1-4196-B53A-DF7E8CCC12B7}" sibTransId="{2182042A-D162-45E3-8DDE-B81B30ECFE53}"/>
    <dgm:cxn modelId="{E5F0F6FA-3FC8-4CA6-A574-293456C87C07}" srcId="{DA4FF16F-7370-4222-B3EC-670AE9A75B05}" destId="{3D6BC176-D36A-418F-AE5B-A5A334C10D48}" srcOrd="2" destOrd="0" parTransId="{8AA695A4-881B-4651-BA99-DA293330CFDF}" sibTransId="{7F6F80E3-AD10-493B-81D3-4080162A5588}"/>
    <dgm:cxn modelId="{F96F20FE-D860-46E8-AFE5-A23C60D6D746}" type="presOf" srcId="{ADE4A00D-2267-43D8-8B07-E10FA34BA174}" destId="{BD463BD6-BFDC-4B0B-9E0F-C3EF7E27A18D}" srcOrd="0" destOrd="0" presId="urn:microsoft.com/office/officeart/2005/8/layout/hChevron3"/>
    <dgm:cxn modelId="{517CCF8E-3B19-452A-8DE1-6AE2050F0248}" type="presParOf" srcId="{A42E9685-533D-4EFC-80D0-C35C72ECDAE6}" destId="{BD463BD6-BFDC-4B0B-9E0F-C3EF7E27A18D}" srcOrd="0" destOrd="0" presId="urn:microsoft.com/office/officeart/2005/8/layout/hChevron3"/>
    <dgm:cxn modelId="{425056B8-5D18-4A8A-A471-63E6380BA06C}" type="presParOf" srcId="{A42E9685-533D-4EFC-80D0-C35C72ECDAE6}" destId="{88824C75-6555-428D-810C-E389A1282E7B}" srcOrd="1" destOrd="0" presId="urn:microsoft.com/office/officeart/2005/8/layout/hChevron3"/>
    <dgm:cxn modelId="{66B19784-775E-412E-B660-CEF75EB56AE8}" type="presParOf" srcId="{A42E9685-533D-4EFC-80D0-C35C72ECDAE6}" destId="{114E7861-0B31-4597-99F6-21DD4F261A92}" srcOrd="2" destOrd="0" presId="urn:microsoft.com/office/officeart/2005/8/layout/hChevron3"/>
    <dgm:cxn modelId="{8F0AB173-9D14-4EED-878F-4ADA02F4F452}" type="presParOf" srcId="{A42E9685-533D-4EFC-80D0-C35C72ECDAE6}" destId="{6946BE46-CB2B-44DA-AC7F-D63AF9010F9D}" srcOrd="3" destOrd="0" presId="urn:microsoft.com/office/officeart/2005/8/layout/hChevron3"/>
    <dgm:cxn modelId="{3FCABDE3-9CEB-498D-AEC0-6D9AFC2408FB}" type="presParOf" srcId="{A42E9685-533D-4EFC-80D0-C35C72ECDAE6}" destId="{DDB88E33-467B-437D-9805-8E6DEF87BA87}" srcOrd="4" destOrd="0" presId="urn:microsoft.com/office/officeart/2005/8/layout/hChevron3"/>
    <dgm:cxn modelId="{6BC8D24B-A027-4B3C-B9E9-F15FE8E01965}" type="presParOf" srcId="{A42E9685-533D-4EFC-80D0-C35C72ECDAE6}" destId="{28847F33-4B31-4322-8F85-0F717E70EE62}" srcOrd="5" destOrd="0" presId="urn:microsoft.com/office/officeart/2005/8/layout/hChevron3"/>
    <dgm:cxn modelId="{F95F95CD-9D87-4A92-91D2-F8C96A768F04}" type="presParOf" srcId="{A42E9685-533D-4EFC-80D0-C35C72ECDAE6}" destId="{3C5BD2A2-3D27-49B6-B809-005B7FDBC168}" srcOrd="6" destOrd="0" presId="urn:microsoft.com/office/officeart/2005/8/layout/hChevron3"/>
    <dgm:cxn modelId="{129F77B7-BA77-4561-8D17-C94996D9BC4C}" type="presParOf" srcId="{A42E9685-533D-4EFC-80D0-C35C72ECDAE6}" destId="{59CF1F97-B01B-49F4-865A-15D988CB9FAD}" srcOrd="7" destOrd="0" presId="urn:microsoft.com/office/officeart/2005/8/layout/hChevron3"/>
    <dgm:cxn modelId="{3C00715E-AF8E-4CEA-AB15-946C979E095F}" type="presParOf" srcId="{A42E9685-533D-4EFC-80D0-C35C72ECDAE6}" destId="{36FA15E8-FD20-4E3C-A78A-01298135F13F}" srcOrd="8" destOrd="0" presId="urn:microsoft.com/office/officeart/2005/8/layout/hChevron3"/>
    <dgm:cxn modelId="{6344D8DF-5165-464C-96E9-598DF8E4B4FB}" type="presParOf" srcId="{A42E9685-533D-4EFC-80D0-C35C72ECDAE6}" destId="{020D8E53-DB47-4CB7-BCF6-20973460A67B}" srcOrd="9" destOrd="0" presId="urn:microsoft.com/office/officeart/2005/8/layout/hChevron3"/>
    <dgm:cxn modelId="{4D6F511D-CECD-44A1-8AF9-6FE5292805CC}" type="presParOf" srcId="{A42E9685-533D-4EFC-80D0-C35C72ECDAE6}" destId="{954E507F-CC91-4AE2-8116-B97F1F965734}" srcOrd="10" destOrd="0" presId="urn:microsoft.com/office/officeart/2005/8/layout/hChevron3"/>
    <dgm:cxn modelId="{FBD9C41E-E327-4748-99C0-DFDCD206508A}" type="presParOf" srcId="{A42E9685-533D-4EFC-80D0-C35C72ECDAE6}" destId="{2AF17966-9DC8-44BB-9FD5-4A1CAA7E7F52}" srcOrd="11" destOrd="0" presId="urn:microsoft.com/office/officeart/2005/8/layout/hChevron3"/>
    <dgm:cxn modelId="{BBD164FF-77DF-4623-9FF0-20FE00E48035}" type="presParOf" srcId="{A42E9685-533D-4EFC-80D0-C35C72ECDAE6}" destId="{C854F792-A581-43A1-A988-F82A7F49970B}" srcOrd="12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</dgm:ptLst>
  <dgm:cxnLst>
    <dgm:cxn modelId="{0379922A-BC0E-4ADF-BA73-4A9E30F1A6C7}" type="presOf" srcId="{DA4FF16F-7370-4222-B3EC-670AE9A75B05}" destId="{A42E9685-533D-4EFC-80D0-C35C72ECDAE6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E4A00D-2267-43D8-8B07-E10FA34BA174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b="0" dirty="0">
              <a:solidFill>
                <a:schemeClr val="tx1"/>
              </a:solidFill>
            </a:rPr>
            <a:t>Why?</a:t>
          </a:r>
        </a:p>
      </dgm:t>
    </dgm:pt>
    <dgm:pt modelId="{544C61A6-332F-41DA-8D41-299D43D875CF}" type="parTrans" cxnId="{D2465210-7E51-4DE9-9668-60EA9B2162D3}">
      <dgm:prSet/>
      <dgm:spPr/>
      <dgm:t>
        <a:bodyPr/>
        <a:lstStyle/>
        <a:p>
          <a:endParaRPr lang="en-GB" sz="2200"/>
        </a:p>
      </dgm:t>
    </dgm:pt>
    <dgm:pt modelId="{E455677F-7BB2-4B6A-B85A-4E828FC8658C}" type="sibTrans" cxnId="{D2465210-7E51-4DE9-9668-60EA9B2162D3}">
      <dgm:prSet/>
      <dgm:spPr/>
      <dgm:t>
        <a:bodyPr/>
        <a:lstStyle/>
        <a:p>
          <a:endParaRPr lang="en-GB" sz="2200"/>
        </a:p>
      </dgm:t>
    </dgm:pt>
    <dgm:pt modelId="{5CBBBEFA-6E17-48E6-8CD7-EA576B902B36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What?</a:t>
          </a:r>
        </a:p>
      </dgm:t>
    </dgm:pt>
    <dgm:pt modelId="{74A518B9-56F1-4196-B53A-DF7E8CCC12B7}" type="parTrans" cxnId="{167359E9-C302-4671-900B-A29948113C0C}">
      <dgm:prSet/>
      <dgm:spPr/>
      <dgm:t>
        <a:bodyPr/>
        <a:lstStyle/>
        <a:p>
          <a:endParaRPr lang="en-GB" sz="2200"/>
        </a:p>
      </dgm:t>
    </dgm:pt>
    <dgm:pt modelId="{2182042A-D162-45E3-8DDE-B81B30ECFE53}" type="sibTrans" cxnId="{167359E9-C302-4671-900B-A29948113C0C}">
      <dgm:prSet/>
      <dgm:spPr/>
      <dgm:t>
        <a:bodyPr/>
        <a:lstStyle/>
        <a:p>
          <a:endParaRPr lang="en-GB" sz="2200"/>
        </a:p>
      </dgm:t>
    </dgm:pt>
    <dgm:pt modelId="{5124C351-E2DF-4A90-BB1B-AD12AC6625F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 lIns="0" rIns="0"/>
        <a:lstStyle/>
        <a:p>
          <a:r>
            <a:rPr lang="en-GB" sz="2200" dirty="0">
              <a:solidFill>
                <a:schemeClr val="tx1"/>
              </a:solidFill>
            </a:rPr>
            <a:t>Tutor support</a:t>
          </a:r>
        </a:p>
      </dgm:t>
    </dgm:pt>
    <dgm:pt modelId="{9A856548-0107-4F8A-A895-02FEE23837F3}" type="parTrans" cxnId="{D2B66D34-FA2E-45A2-87D7-F74B93B76FAE}">
      <dgm:prSet/>
      <dgm:spPr/>
      <dgm:t>
        <a:bodyPr/>
        <a:lstStyle/>
        <a:p>
          <a:endParaRPr lang="en-GB" sz="2200"/>
        </a:p>
      </dgm:t>
    </dgm:pt>
    <dgm:pt modelId="{4022228E-E37E-45D1-8AB5-440369E9FA83}" type="sibTrans" cxnId="{D2B66D34-FA2E-45A2-87D7-F74B93B76FAE}">
      <dgm:prSet/>
      <dgm:spPr/>
      <dgm:t>
        <a:bodyPr/>
        <a:lstStyle/>
        <a:p>
          <a:endParaRPr lang="en-GB" sz="2200"/>
        </a:p>
      </dgm:t>
    </dgm:pt>
    <dgm:pt modelId="{9A68AD30-7F45-49B3-9406-0949DF6D230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Questions</a:t>
          </a:r>
        </a:p>
      </dgm:t>
    </dgm:pt>
    <dgm:pt modelId="{EE3B080A-A649-4120-AC20-58E94B747588}" type="parTrans" cxnId="{0ECB887C-B880-4487-AAB5-BC8F0EC82DF6}">
      <dgm:prSet/>
      <dgm:spPr/>
      <dgm:t>
        <a:bodyPr/>
        <a:lstStyle/>
        <a:p>
          <a:endParaRPr lang="en-GB" sz="2200"/>
        </a:p>
      </dgm:t>
    </dgm:pt>
    <dgm:pt modelId="{1160FDD1-BC7B-4440-8897-F6231785E78B}" type="sibTrans" cxnId="{0ECB887C-B880-4487-AAB5-BC8F0EC82DF6}">
      <dgm:prSet/>
      <dgm:spPr/>
      <dgm:t>
        <a:bodyPr/>
        <a:lstStyle/>
        <a:p>
          <a:endParaRPr lang="en-GB" sz="2200"/>
        </a:p>
      </dgm:t>
    </dgm:pt>
    <dgm:pt modelId="{3D6BC176-D36A-418F-AE5B-A5A334C10D48}">
      <dgm:prSet phldrT="[Text]" phldr="0" custT="1"/>
      <dgm:spPr>
        <a:solidFill>
          <a:srgbClr val="215F9A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Student support</a:t>
          </a:r>
        </a:p>
      </dgm:t>
    </dgm:pt>
    <dgm:pt modelId="{8AA695A4-881B-4651-BA99-DA293330CFDF}" type="parTrans" cxnId="{E5F0F6FA-3FC8-4CA6-A574-293456C87C07}">
      <dgm:prSet/>
      <dgm:spPr/>
      <dgm:t>
        <a:bodyPr/>
        <a:lstStyle/>
        <a:p>
          <a:endParaRPr lang="en-GB" sz="2200"/>
        </a:p>
      </dgm:t>
    </dgm:pt>
    <dgm:pt modelId="{7F6F80E3-AD10-493B-81D3-4080162A5588}" type="sibTrans" cxnId="{E5F0F6FA-3FC8-4CA6-A574-293456C87C07}">
      <dgm:prSet/>
      <dgm:spPr/>
      <dgm:t>
        <a:bodyPr/>
        <a:lstStyle/>
        <a:p>
          <a:endParaRPr lang="en-GB" sz="2200"/>
        </a:p>
      </dgm:t>
    </dgm:pt>
    <dgm:pt modelId="{991AA825-723D-463C-91BA-0C43AB5CB4FA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Evaluation</a:t>
          </a:r>
        </a:p>
      </dgm:t>
    </dgm:pt>
    <dgm:pt modelId="{F3E7DF66-6D56-4CF4-8108-44A90DEFBFDC}" type="parTrans" cxnId="{C05D9A54-3C87-4D5D-A642-EB59B046064F}">
      <dgm:prSet/>
      <dgm:spPr/>
      <dgm:t>
        <a:bodyPr/>
        <a:lstStyle/>
        <a:p>
          <a:endParaRPr lang="en-GB" sz="2200"/>
        </a:p>
      </dgm:t>
    </dgm:pt>
    <dgm:pt modelId="{6174D55B-772C-468B-A540-129460A07C62}" type="sibTrans" cxnId="{C05D9A54-3C87-4D5D-A642-EB59B046064F}">
      <dgm:prSet/>
      <dgm:spPr/>
      <dgm:t>
        <a:bodyPr/>
        <a:lstStyle/>
        <a:p>
          <a:endParaRPr lang="en-GB" sz="2200"/>
        </a:p>
      </dgm:t>
    </dgm:pt>
    <dgm:pt modelId="{5A58C8CC-2425-403E-93D9-858977E7E882}">
      <dgm:prSet custT="1"/>
      <dgm:spPr>
        <a:solidFill>
          <a:srgbClr val="C1E5F5"/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Assessment</a:t>
          </a:r>
        </a:p>
      </dgm:t>
    </dgm:pt>
    <dgm:pt modelId="{1C22085A-800D-4324-874E-F2F8D9059B88}" type="parTrans" cxnId="{95E86210-3EBD-4BCE-A666-2CA2A4BD2E4B}">
      <dgm:prSet/>
      <dgm:spPr/>
      <dgm:t>
        <a:bodyPr/>
        <a:lstStyle/>
        <a:p>
          <a:endParaRPr lang="en-GB" sz="2200"/>
        </a:p>
      </dgm:t>
    </dgm:pt>
    <dgm:pt modelId="{75B9452A-4A65-44C9-84BF-7245E2DE136E}" type="sibTrans" cxnId="{95E86210-3EBD-4BCE-A666-2CA2A4BD2E4B}">
      <dgm:prSet/>
      <dgm:spPr/>
      <dgm:t>
        <a:bodyPr/>
        <a:lstStyle/>
        <a:p>
          <a:endParaRPr lang="en-GB" sz="2200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  <dgm:pt modelId="{BD463BD6-BFDC-4B0B-9E0F-C3EF7E27A18D}" type="pres">
      <dgm:prSet presAssocID="{ADE4A00D-2267-43D8-8B07-E10FA34BA174}" presName="parTxOnly" presStyleLbl="node1" presStyleIdx="0" presStyleCnt="7" custScaleX="57532" custLinFactX="-24705" custLinFactNeighborX="-100000" custLinFactNeighborY="2780">
        <dgm:presLayoutVars>
          <dgm:bulletEnabled val="1"/>
        </dgm:presLayoutVars>
      </dgm:prSet>
      <dgm:spPr/>
    </dgm:pt>
    <dgm:pt modelId="{88824C75-6555-428D-810C-E389A1282E7B}" type="pres">
      <dgm:prSet presAssocID="{E455677F-7BB2-4B6A-B85A-4E828FC8658C}" presName="parSpace" presStyleCnt="0"/>
      <dgm:spPr/>
    </dgm:pt>
    <dgm:pt modelId="{114E7861-0B31-4597-99F6-21DD4F261A92}" type="pres">
      <dgm:prSet presAssocID="{5CBBBEFA-6E17-48E6-8CD7-EA576B902B36}" presName="parTxOnly" presStyleLbl="node1" presStyleIdx="1" presStyleCnt="7" custScaleX="67333">
        <dgm:presLayoutVars>
          <dgm:bulletEnabled val="1"/>
        </dgm:presLayoutVars>
      </dgm:prSet>
      <dgm:spPr/>
    </dgm:pt>
    <dgm:pt modelId="{6946BE46-CB2B-44DA-AC7F-D63AF9010F9D}" type="pres">
      <dgm:prSet presAssocID="{2182042A-D162-45E3-8DDE-B81B30ECFE53}" presName="parSpace" presStyleCnt="0"/>
      <dgm:spPr/>
    </dgm:pt>
    <dgm:pt modelId="{DDB88E33-467B-437D-9805-8E6DEF87BA87}" type="pres">
      <dgm:prSet presAssocID="{3D6BC176-D36A-418F-AE5B-A5A334C10D48}" presName="parTxOnly" presStyleLbl="node1" presStyleIdx="2" presStyleCnt="7" custScaleX="78266">
        <dgm:presLayoutVars>
          <dgm:bulletEnabled val="1"/>
        </dgm:presLayoutVars>
      </dgm:prSet>
      <dgm:spPr/>
    </dgm:pt>
    <dgm:pt modelId="{28847F33-4B31-4322-8F85-0F717E70EE62}" type="pres">
      <dgm:prSet presAssocID="{7F6F80E3-AD10-493B-81D3-4080162A5588}" presName="parSpace" presStyleCnt="0"/>
      <dgm:spPr/>
    </dgm:pt>
    <dgm:pt modelId="{3C5BD2A2-3D27-49B6-B809-005B7FDBC168}" type="pres">
      <dgm:prSet presAssocID="{5124C351-E2DF-4A90-BB1B-AD12AC6625F8}" presName="parTxOnly" presStyleLbl="node1" presStyleIdx="3" presStyleCnt="7" custScaleX="77989">
        <dgm:presLayoutVars>
          <dgm:bulletEnabled val="1"/>
        </dgm:presLayoutVars>
      </dgm:prSet>
      <dgm:spPr/>
    </dgm:pt>
    <dgm:pt modelId="{59CF1F97-B01B-49F4-865A-15D988CB9FAD}" type="pres">
      <dgm:prSet presAssocID="{4022228E-E37E-45D1-8AB5-440369E9FA83}" presName="parSpace" presStyleCnt="0"/>
      <dgm:spPr/>
    </dgm:pt>
    <dgm:pt modelId="{36FA15E8-FD20-4E3C-A78A-01298135F13F}" type="pres">
      <dgm:prSet presAssocID="{5A58C8CC-2425-403E-93D9-858977E7E882}" presName="parTxOnly" presStyleLbl="node1" presStyleIdx="4" presStyleCnt="7" custScaleX="88435">
        <dgm:presLayoutVars>
          <dgm:bulletEnabled val="1"/>
        </dgm:presLayoutVars>
      </dgm:prSet>
      <dgm:spPr/>
    </dgm:pt>
    <dgm:pt modelId="{020D8E53-DB47-4CB7-BCF6-20973460A67B}" type="pres">
      <dgm:prSet presAssocID="{75B9452A-4A65-44C9-84BF-7245E2DE136E}" presName="parSpace" presStyleCnt="0"/>
      <dgm:spPr/>
    </dgm:pt>
    <dgm:pt modelId="{954E507F-CC91-4AE2-8116-B97F1F965734}" type="pres">
      <dgm:prSet presAssocID="{991AA825-723D-463C-91BA-0C43AB5CB4FA}" presName="parTxOnly" presStyleLbl="node1" presStyleIdx="5" presStyleCnt="7" custScaleX="82430">
        <dgm:presLayoutVars>
          <dgm:bulletEnabled val="1"/>
        </dgm:presLayoutVars>
      </dgm:prSet>
      <dgm:spPr/>
    </dgm:pt>
    <dgm:pt modelId="{2AF17966-9DC8-44BB-9FD5-4A1CAA7E7F52}" type="pres">
      <dgm:prSet presAssocID="{6174D55B-772C-468B-A540-129460A07C62}" presName="parSpace" presStyleCnt="0"/>
      <dgm:spPr/>
    </dgm:pt>
    <dgm:pt modelId="{C854F792-A581-43A1-A988-F82A7F49970B}" type="pres">
      <dgm:prSet presAssocID="{9A68AD30-7F45-49B3-9406-0949DF6D2301}" presName="parTxOnly" presStyleLbl="node1" presStyleIdx="6" presStyleCnt="7" custScaleX="86915">
        <dgm:presLayoutVars>
          <dgm:bulletEnabled val="1"/>
        </dgm:presLayoutVars>
      </dgm:prSet>
      <dgm:spPr/>
    </dgm:pt>
  </dgm:ptLst>
  <dgm:cxnLst>
    <dgm:cxn modelId="{95E86210-3EBD-4BCE-A666-2CA2A4BD2E4B}" srcId="{DA4FF16F-7370-4222-B3EC-670AE9A75B05}" destId="{5A58C8CC-2425-403E-93D9-858977E7E882}" srcOrd="4" destOrd="0" parTransId="{1C22085A-800D-4324-874E-F2F8D9059B88}" sibTransId="{75B9452A-4A65-44C9-84BF-7245E2DE136E}"/>
    <dgm:cxn modelId="{D2465210-7E51-4DE9-9668-60EA9B2162D3}" srcId="{DA4FF16F-7370-4222-B3EC-670AE9A75B05}" destId="{ADE4A00D-2267-43D8-8B07-E10FA34BA174}" srcOrd="0" destOrd="0" parTransId="{544C61A6-332F-41DA-8D41-299D43D875CF}" sibTransId="{E455677F-7BB2-4B6A-B85A-4E828FC8658C}"/>
    <dgm:cxn modelId="{547AC824-E3E8-40E9-A452-E03C85D60BC1}" type="presOf" srcId="{5124C351-E2DF-4A90-BB1B-AD12AC6625F8}" destId="{3C5BD2A2-3D27-49B6-B809-005B7FDBC168}" srcOrd="0" destOrd="0" presId="urn:microsoft.com/office/officeart/2005/8/layout/hChevron3"/>
    <dgm:cxn modelId="{0379922A-BC0E-4ADF-BA73-4A9E30F1A6C7}" type="presOf" srcId="{DA4FF16F-7370-4222-B3EC-670AE9A75B05}" destId="{A42E9685-533D-4EFC-80D0-C35C72ECDAE6}" srcOrd="0" destOrd="0" presId="urn:microsoft.com/office/officeart/2005/8/layout/hChevron3"/>
    <dgm:cxn modelId="{D2B66D34-FA2E-45A2-87D7-F74B93B76FAE}" srcId="{DA4FF16F-7370-4222-B3EC-670AE9A75B05}" destId="{5124C351-E2DF-4A90-BB1B-AD12AC6625F8}" srcOrd="3" destOrd="0" parTransId="{9A856548-0107-4F8A-A895-02FEE23837F3}" sibTransId="{4022228E-E37E-45D1-8AB5-440369E9FA83}"/>
    <dgm:cxn modelId="{B10D653F-418A-4BB7-A640-67DB35FA114A}" type="presOf" srcId="{3D6BC176-D36A-418F-AE5B-A5A334C10D48}" destId="{DDB88E33-467B-437D-9805-8E6DEF87BA87}" srcOrd="0" destOrd="0" presId="urn:microsoft.com/office/officeart/2005/8/layout/hChevron3"/>
    <dgm:cxn modelId="{F0BF0473-241D-4967-8877-786505A7C2F9}" type="presOf" srcId="{5CBBBEFA-6E17-48E6-8CD7-EA576B902B36}" destId="{114E7861-0B31-4597-99F6-21DD4F261A92}" srcOrd="0" destOrd="0" presId="urn:microsoft.com/office/officeart/2005/8/layout/hChevron3"/>
    <dgm:cxn modelId="{C05D9A54-3C87-4D5D-A642-EB59B046064F}" srcId="{DA4FF16F-7370-4222-B3EC-670AE9A75B05}" destId="{991AA825-723D-463C-91BA-0C43AB5CB4FA}" srcOrd="5" destOrd="0" parTransId="{F3E7DF66-6D56-4CF4-8108-44A90DEFBFDC}" sibTransId="{6174D55B-772C-468B-A540-129460A07C62}"/>
    <dgm:cxn modelId="{0ECB887C-B880-4487-AAB5-BC8F0EC82DF6}" srcId="{DA4FF16F-7370-4222-B3EC-670AE9A75B05}" destId="{9A68AD30-7F45-49B3-9406-0949DF6D2301}" srcOrd="6" destOrd="0" parTransId="{EE3B080A-A649-4120-AC20-58E94B747588}" sibTransId="{1160FDD1-BC7B-4440-8897-F6231785E78B}"/>
    <dgm:cxn modelId="{A00FDC81-244F-43FC-94B1-BD206A8194E9}" type="presOf" srcId="{5A58C8CC-2425-403E-93D9-858977E7E882}" destId="{36FA15E8-FD20-4E3C-A78A-01298135F13F}" srcOrd="0" destOrd="0" presId="urn:microsoft.com/office/officeart/2005/8/layout/hChevron3"/>
    <dgm:cxn modelId="{DBD314B6-3580-4ABA-9AD4-A6657B4CF80E}" type="presOf" srcId="{991AA825-723D-463C-91BA-0C43AB5CB4FA}" destId="{954E507F-CC91-4AE2-8116-B97F1F965734}" srcOrd="0" destOrd="0" presId="urn:microsoft.com/office/officeart/2005/8/layout/hChevron3"/>
    <dgm:cxn modelId="{AB9E11CE-53A3-4C89-87D8-AD434BEB7855}" type="presOf" srcId="{9A68AD30-7F45-49B3-9406-0949DF6D2301}" destId="{C854F792-A581-43A1-A988-F82A7F49970B}" srcOrd="0" destOrd="0" presId="urn:microsoft.com/office/officeart/2005/8/layout/hChevron3"/>
    <dgm:cxn modelId="{167359E9-C302-4671-900B-A29948113C0C}" srcId="{DA4FF16F-7370-4222-B3EC-670AE9A75B05}" destId="{5CBBBEFA-6E17-48E6-8CD7-EA576B902B36}" srcOrd="1" destOrd="0" parTransId="{74A518B9-56F1-4196-B53A-DF7E8CCC12B7}" sibTransId="{2182042A-D162-45E3-8DDE-B81B30ECFE53}"/>
    <dgm:cxn modelId="{E5F0F6FA-3FC8-4CA6-A574-293456C87C07}" srcId="{DA4FF16F-7370-4222-B3EC-670AE9A75B05}" destId="{3D6BC176-D36A-418F-AE5B-A5A334C10D48}" srcOrd="2" destOrd="0" parTransId="{8AA695A4-881B-4651-BA99-DA293330CFDF}" sibTransId="{7F6F80E3-AD10-493B-81D3-4080162A5588}"/>
    <dgm:cxn modelId="{F96F20FE-D860-46E8-AFE5-A23C60D6D746}" type="presOf" srcId="{ADE4A00D-2267-43D8-8B07-E10FA34BA174}" destId="{BD463BD6-BFDC-4B0B-9E0F-C3EF7E27A18D}" srcOrd="0" destOrd="0" presId="urn:microsoft.com/office/officeart/2005/8/layout/hChevron3"/>
    <dgm:cxn modelId="{517CCF8E-3B19-452A-8DE1-6AE2050F0248}" type="presParOf" srcId="{A42E9685-533D-4EFC-80D0-C35C72ECDAE6}" destId="{BD463BD6-BFDC-4B0B-9E0F-C3EF7E27A18D}" srcOrd="0" destOrd="0" presId="urn:microsoft.com/office/officeart/2005/8/layout/hChevron3"/>
    <dgm:cxn modelId="{425056B8-5D18-4A8A-A471-63E6380BA06C}" type="presParOf" srcId="{A42E9685-533D-4EFC-80D0-C35C72ECDAE6}" destId="{88824C75-6555-428D-810C-E389A1282E7B}" srcOrd="1" destOrd="0" presId="urn:microsoft.com/office/officeart/2005/8/layout/hChevron3"/>
    <dgm:cxn modelId="{66B19784-775E-412E-B660-CEF75EB56AE8}" type="presParOf" srcId="{A42E9685-533D-4EFC-80D0-C35C72ECDAE6}" destId="{114E7861-0B31-4597-99F6-21DD4F261A92}" srcOrd="2" destOrd="0" presId="urn:microsoft.com/office/officeart/2005/8/layout/hChevron3"/>
    <dgm:cxn modelId="{8F0AB173-9D14-4EED-878F-4ADA02F4F452}" type="presParOf" srcId="{A42E9685-533D-4EFC-80D0-C35C72ECDAE6}" destId="{6946BE46-CB2B-44DA-AC7F-D63AF9010F9D}" srcOrd="3" destOrd="0" presId="urn:microsoft.com/office/officeart/2005/8/layout/hChevron3"/>
    <dgm:cxn modelId="{3FCABDE3-9CEB-498D-AEC0-6D9AFC2408FB}" type="presParOf" srcId="{A42E9685-533D-4EFC-80D0-C35C72ECDAE6}" destId="{DDB88E33-467B-437D-9805-8E6DEF87BA87}" srcOrd="4" destOrd="0" presId="urn:microsoft.com/office/officeart/2005/8/layout/hChevron3"/>
    <dgm:cxn modelId="{6BC8D24B-A027-4B3C-B9E9-F15FE8E01965}" type="presParOf" srcId="{A42E9685-533D-4EFC-80D0-C35C72ECDAE6}" destId="{28847F33-4B31-4322-8F85-0F717E70EE62}" srcOrd="5" destOrd="0" presId="urn:microsoft.com/office/officeart/2005/8/layout/hChevron3"/>
    <dgm:cxn modelId="{F95F95CD-9D87-4A92-91D2-F8C96A768F04}" type="presParOf" srcId="{A42E9685-533D-4EFC-80D0-C35C72ECDAE6}" destId="{3C5BD2A2-3D27-49B6-B809-005B7FDBC168}" srcOrd="6" destOrd="0" presId="urn:microsoft.com/office/officeart/2005/8/layout/hChevron3"/>
    <dgm:cxn modelId="{129F77B7-BA77-4561-8D17-C94996D9BC4C}" type="presParOf" srcId="{A42E9685-533D-4EFC-80D0-C35C72ECDAE6}" destId="{59CF1F97-B01B-49F4-865A-15D988CB9FAD}" srcOrd="7" destOrd="0" presId="urn:microsoft.com/office/officeart/2005/8/layout/hChevron3"/>
    <dgm:cxn modelId="{3C00715E-AF8E-4CEA-AB15-946C979E095F}" type="presParOf" srcId="{A42E9685-533D-4EFC-80D0-C35C72ECDAE6}" destId="{36FA15E8-FD20-4E3C-A78A-01298135F13F}" srcOrd="8" destOrd="0" presId="urn:microsoft.com/office/officeart/2005/8/layout/hChevron3"/>
    <dgm:cxn modelId="{6344D8DF-5165-464C-96E9-598DF8E4B4FB}" type="presParOf" srcId="{A42E9685-533D-4EFC-80D0-C35C72ECDAE6}" destId="{020D8E53-DB47-4CB7-BCF6-20973460A67B}" srcOrd="9" destOrd="0" presId="urn:microsoft.com/office/officeart/2005/8/layout/hChevron3"/>
    <dgm:cxn modelId="{4D6F511D-CECD-44A1-8AF9-6FE5292805CC}" type="presParOf" srcId="{A42E9685-533D-4EFC-80D0-C35C72ECDAE6}" destId="{954E507F-CC91-4AE2-8116-B97F1F965734}" srcOrd="10" destOrd="0" presId="urn:microsoft.com/office/officeart/2005/8/layout/hChevron3"/>
    <dgm:cxn modelId="{FBD9C41E-E327-4748-99C0-DFDCD206508A}" type="presParOf" srcId="{A42E9685-533D-4EFC-80D0-C35C72ECDAE6}" destId="{2AF17966-9DC8-44BB-9FD5-4A1CAA7E7F52}" srcOrd="11" destOrd="0" presId="urn:microsoft.com/office/officeart/2005/8/layout/hChevron3"/>
    <dgm:cxn modelId="{BBD164FF-77DF-4623-9FF0-20FE00E48035}" type="presParOf" srcId="{A42E9685-533D-4EFC-80D0-C35C72ECDAE6}" destId="{C854F792-A581-43A1-A988-F82A7F49970B}" srcOrd="12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A4FF16F-7370-4222-B3EC-670AE9A75B05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DE4A00D-2267-43D8-8B07-E10FA34BA174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b="0" dirty="0">
              <a:solidFill>
                <a:schemeClr val="tx1"/>
              </a:solidFill>
            </a:rPr>
            <a:t>Why?</a:t>
          </a:r>
        </a:p>
      </dgm:t>
    </dgm:pt>
    <dgm:pt modelId="{544C61A6-332F-41DA-8D41-299D43D875CF}" type="parTrans" cxnId="{D2465210-7E51-4DE9-9668-60EA9B2162D3}">
      <dgm:prSet/>
      <dgm:spPr/>
      <dgm:t>
        <a:bodyPr/>
        <a:lstStyle/>
        <a:p>
          <a:endParaRPr lang="en-GB" sz="2200"/>
        </a:p>
      </dgm:t>
    </dgm:pt>
    <dgm:pt modelId="{E455677F-7BB2-4B6A-B85A-4E828FC8658C}" type="sibTrans" cxnId="{D2465210-7E51-4DE9-9668-60EA9B2162D3}">
      <dgm:prSet/>
      <dgm:spPr/>
      <dgm:t>
        <a:bodyPr/>
        <a:lstStyle/>
        <a:p>
          <a:endParaRPr lang="en-GB" sz="2200"/>
        </a:p>
      </dgm:t>
    </dgm:pt>
    <dgm:pt modelId="{5CBBBEFA-6E17-48E6-8CD7-EA576B902B36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What?</a:t>
          </a:r>
        </a:p>
      </dgm:t>
    </dgm:pt>
    <dgm:pt modelId="{74A518B9-56F1-4196-B53A-DF7E8CCC12B7}" type="parTrans" cxnId="{167359E9-C302-4671-900B-A29948113C0C}">
      <dgm:prSet/>
      <dgm:spPr/>
      <dgm:t>
        <a:bodyPr/>
        <a:lstStyle/>
        <a:p>
          <a:endParaRPr lang="en-GB" sz="2200"/>
        </a:p>
      </dgm:t>
    </dgm:pt>
    <dgm:pt modelId="{2182042A-D162-45E3-8DDE-B81B30ECFE53}" type="sibTrans" cxnId="{167359E9-C302-4671-900B-A29948113C0C}">
      <dgm:prSet/>
      <dgm:spPr/>
      <dgm:t>
        <a:bodyPr/>
        <a:lstStyle/>
        <a:p>
          <a:endParaRPr lang="en-GB" sz="2200"/>
        </a:p>
      </dgm:t>
    </dgm:pt>
    <dgm:pt modelId="{5124C351-E2DF-4A90-BB1B-AD12AC6625F8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 lIns="0" rIns="0"/>
        <a:lstStyle/>
        <a:p>
          <a:r>
            <a:rPr lang="en-GB" sz="2200" dirty="0">
              <a:solidFill>
                <a:schemeClr val="tx1"/>
              </a:solidFill>
            </a:rPr>
            <a:t>Tutor support</a:t>
          </a:r>
        </a:p>
      </dgm:t>
    </dgm:pt>
    <dgm:pt modelId="{9A856548-0107-4F8A-A895-02FEE23837F3}" type="parTrans" cxnId="{D2B66D34-FA2E-45A2-87D7-F74B93B76FAE}">
      <dgm:prSet/>
      <dgm:spPr/>
      <dgm:t>
        <a:bodyPr/>
        <a:lstStyle/>
        <a:p>
          <a:endParaRPr lang="en-GB" sz="2200"/>
        </a:p>
      </dgm:t>
    </dgm:pt>
    <dgm:pt modelId="{4022228E-E37E-45D1-8AB5-440369E9FA83}" type="sibTrans" cxnId="{D2B66D34-FA2E-45A2-87D7-F74B93B76FAE}">
      <dgm:prSet/>
      <dgm:spPr/>
      <dgm:t>
        <a:bodyPr/>
        <a:lstStyle/>
        <a:p>
          <a:endParaRPr lang="en-GB" sz="2200"/>
        </a:p>
      </dgm:t>
    </dgm:pt>
    <dgm:pt modelId="{9A68AD30-7F45-49B3-9406-0949DF6D2301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Questions</a:t>
          </a:r>
        </a:p>
      </dgm:t>
    </dgm:pt>
    <dgm:pt modelId="{EE3B080A-A649-4120-AC20-58E94B747588}" type="parTrans" cxnId="{0ECB887C-B880-4487-AAB5-BC8F0EC82DF6}">
      <dgm:prSet/>
      <dgm:spPr/>
      <dgm:t>
        <a:bodyPr/>
        <a:lstStyle/>
        <a:p>
          <a:endParaRPr lang="en-GB" sz="2200"/>
        </a:p>
      </dgm:t>
    </dgm:pt>
    <dgm:pt modelId="{1160FDD1-BC7B-4440-8897-F6231785E78B}" type="sibTrans" cxnId="{0ECB887C-B880-4487-AAB5-BC8F0EC82DF6}">
      <dgm:prSet/>
      <dgm:spPr/>
      <dgm:t>
        <a:bodyPr/>
        <a:lstStyle/>
        <a:p>
          <a:endParaRPr lang="en-GB" sz="2200"/>
        </a:p>
      </dgm:t>
    </dgm:pt>
    <dgm:pt modelId="{3D6BC176-D36A-418F-AE5B-A5A334C10D48}">
      <dgm:prSet phldrT="[Text]" phldr="0" custT="1"/>
      <dgm:spPr>
        <a:solidFill>
          <a:srgbClr val="215F9A"/>
        </a:solidFill>
      </dgm:spPr>
      <dgm:t>
        <a:bodyPr/>
        <a:lstStyle/>
        <a:p>
          <a:r>
            <a:rPr lang="en-GB" sz="2200" b="1" dirty="0">
              <a:solidFill>
                <a:schemeClr val="bg1"/>
              </a:solidFill>
            </a:rPr>
            <a:t>Student support</a:t>
          </a:r>
        </a:p>
      </dgm:t>
    </dgm:pt>
    <dgm:pt modelId="{8AA695A4-881B-4651-BA99-DA293330CFDF}" type="parTrans" cxnId="{E5F0F6FA-3FC8-4CA6-A574-293456C87C07}">
      <dgm:prSet/>
      <dgm:spPr/>
      <dgm:t>
        <a:bodyPr/>
        <a:lstStyle/>
        <a:p>
          <a:endParaRPr lang="en-GB" sz="2200"/>
        </a:p>
      </dgm:t>
    </dgm:pt>
    <dgm:pt modelId="{7F6F80E3-AD10-493B-81D3-4080162A5588}" type="sibTrans" cxnId="{E5F0F6FA-3FC8-4CA6-A574-293456C87C07}">
      <dgm:prSet/>
      <dgm:spPr/>
      <dgm:t>
        <a:bodyPr/>
        <a:lstStyle/>
        <a:p>
          <a:endParaRPr lang="en-GB" sz="2200"/>
        </a:p>
      </dgm:t>
    </dgm:pt>
    <dgm:pt modelId="{991AA825-723D-463C-91BA-0C43AB5CB4FA}">
      <dgm:prSet phldrT="[Text]" phldr="0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Evaluation</a:t>
          </a:r>
        </a:p>
      </dgm:t>
    </dgm:pt>
    <dgm:pt modelId="{F3E7DF66-6D56-4CF4-8108-44A90DEFBFDC}" type="parTrans" cxnId="{C05D9A54-3C87-4D5D-A642-EB59B046064F}">
      <dgm:prSet/>
      <dgm:spPr/>
      <dgm:t>
        <a:bodyPr/>
        <a:lstStyle/>
        <a:p>
          <a:endParaRPr lang="en-GB" sz="2200"/>
        </a:p>
      </dgm:t>
    </dgm:pt>
    <dgm:pt modelId="{6174D55B-772C-468B-A540-129460A07C62}" type="sibTrans" cxnId="{C05D9A54-3C87-4D5D-A642-EB59B046064F}">
      <dgm:prSet/>
      <dgm:spPr/>
      <dgm:t>
        <a:bodyPr/>
        <a:lstStyle/>
        <a:p>
          <a:endParaRPr lang="en-GB" sz="2200"/>
        </a:p>
      </dgm:t>
    </dgm:pt>
    <dgm:pt modelId="{5A58C8CC-2425-403E-93D9-858977E7E882}">
      <dgm:prSet custT="1"/>
      <dgm:spPr>
        <a:solidFill>
          <a:srgbClr val="C1E5F5"/>
        </a:solidFill>
      </dgm:spPr>
      <dgm:t>
        <a:bodyPr/>
        <a:lstStyle/>
        <a:p>
          <a:r>
            <a:rPr lang="en-GB" sz="2200" dirty="0">
              <a:solidFill>
                <a:schemeClr val="tx1"/>
              </a:solidFill>
            </a:rPr>
            <a:t>Assessment</a:t>
          </a:r>
        </a:p>
      </dgm:t>
    </dgm:pt>
    <dgm:pt modelId="{1C22085A-800D-4324-874E-F2F8D9059B88}" type="parTrans" cxnId="{95E86210-3EBD-4BCE-A666-2CA2A4BD2E4B}">
      <dgm:prSet/>
      <dgm:spPr/>
      <dgm:t>
        <a:bodyPr/>
        <a:lstStyle/>
        <a:p>
          <a:endParaRPr lang="en-GB" sz="2200"/>
        </a:p>
      </dgm:t>
    </dgm:pt>
    <dgm:pt modelId="{75B9452A-4A65-44C9-84BF-7245E2DE136E}" type="sibTrans" cxnId="{95E86210-3EBD-4BCE-A666-2CA2A4BD2E4B}">
      <dgm:prSet/>
      <dgm:spPr/>
      <dgm:t>
        <a:bodyPr/>
        <a:lstStyle/>
        <a:p>
          <a:endParaRPr lang="en-GB" sz="2200"/>
        </a:p>
      </dgm:t>
    </dgm:pt>
    <dgm:pt modelId="{A42E9685-533D-4EFC-80D0-C35C72ECDAE6}" type="pres">
      <dgm:prSet presAssocID="{DA4FF16F-7370-4222-B3EC-670AE9A75B05}" presName="Name0" presStyleCnt="0">
        <dgm:presLayoutVars>
          <dgm:dir/>
          <dgm:resizeHandles val="exact"/>
        </dgm:presLayoutVars>
      </dgm:prSet>
      <dgm:spPr/>
    </dgm:pt>
    <dgm:pt modelId="{BD463BD6-BFDC-4B0B-9E0F-C3EF7E27A18D}" type="pres">
      <dgm:prSet presAssocID="{ADE4A00D-2267-43D8-8B07-E10FA34BA174}" presName="parTxOnly" presStyleLbl="node1" presStyleIdx="0" presStyleCnt="7" custScaleX="57532" custLinFactX="-24705" custLinFactNeighborX="-100000" custLinFactNeighborY="2780">
        <dgm:presLayoutVars>
          <dgm:bulletEnabled val="1"/>
        </dgm:presLayoutVars>
      </dgm:prSet>
      <dgm:spPr/>
    </dgm:pt>
    <dgm:pt modelId="{88824C75-6555-428D-810C-E389A1282E7B}" type="pres">
      <dgm:prSet presAssocID="{E455677F-7BB2-4B6A-B85A-4E828FC8658C}" presName="parSpace" presStyleCnt="0"/>
      <dgm:spPr/>
    </dgm:pt>
    <dgm:pt modelId="{114E7861-0B31-4597-99F6-21DD4F261A92}" type="pres">
      <dgm:prSet presAssocID="{5CBBBEFA-6E17-48E6-8CD7-EA576B902B36}" presName="parTxOnly" presStyleLbl="node1" presStyleIdx="1" presStyleCnt="7" custScaleX="67333">
        <dgm:presLayoutVars>
          <dgm:bulletEnabled val="1"/>
        </dgm:presLayoutVars>
      </dgm:prSet>
      <dgm:spPr/>
    </dgm:pt>
    <dgm:pt modelId="{6946BE46-CB2B-44DA-AC7F-D63AF9010F9D}" type="pres">
      <dgm:prSet presAssocID="{2182042A-D162-45E3-8DDE-B81B30ECFE53}" presName="parSpace" presStyleCnt="0"/>
      <dgm:spPr/>
    </dgm:pt>
    <dgm:pt modelId="{DDB88E33-467B-437D-9805-8E6DEF87BA87}" type="pres">
      <dgm:prSet presAssocID="{3D6BC176-D36A-418F-AE5B-A5A334C10D48}" presName="parTxOnly" presStyleLbl="node1" presStyleIdx="2" presStyleCnt="7" custScaleX="78266">
        <dgm:presLayoutVars>
          <dgm:bulletEnabled val="1"/>
        </dgm:presLayoutVars>
      </dgm:prSet>
      <dgm:spPr/>
    </dgm:pt>
    <dgm:pt modelId="{28847F33-4B31-4322-8F85-0F717E70EE62}" type="pres">
      <dgm:prSet presAssocID="{7F6F80E3-AD10-493B-81D3-4080162A5588}" presName="parSpace" presStyleCnt="0"/>
      <dgm:spPr/>
    </dgm:pt>
    <dgm:pt modelId="{3C5BD2A2-3D27-49B6-B809-005B7FDBC168}" type="pres">
      <dgm:prSet presAssocID="{5124C351-E2DF-4A90-BB1B-AD12AC6625F8}" presName="parTxOnly" presStyleLbl="node1" presStyleIdx="3" presStyleCnt="7" custScaleX="77989">
        <dgm:presLayoutVars>
          <dgm:bulletEnabled val="1"/>
        </dgm:presLayoutVars>
      </dgm:prSet>
      <dgm:spPr/>
    </dgm:pt>
    <dgm:pt modelId="{59CF1F97-B01B-49F4-865A-15D988CB9FAD}" type="pres">
      <dgm:prSet presAssocID="{4022228E-E37E-45D1-8AB5-440369E9FA83}" presName="parSpace" presStyleCnt="0"/>
      <dgm:spPr/>
    </dgm:pt>
    <dgm:pt modelId="{36FA15E8-FD20-4E3C-A78A-01298135F13F}" type="pres">
      <dgm:prSet presAssocID="{5A58C8CC-2425-403E-93D9-858977E7E882}" presName="parTxOnly" presStyleLbl="node1" presStyleIdx="4" presStyleCnt="7" custScaleX="88435">
        <dgm:presLayoutVars>
          <dgm:bulletEnabled val="1"/>
        </dgm:presLayoutVars>
      </dgm:prSet>
      <dgm:spPr/>
    </dgm:pt>
    <dgm:pt modelId="{020D8E53-DB47-4CB7-BCF6-20973460A67B}" type="pres">
      <dgm:prSet presAssocID="{75B9452A-4A65-44C9-84BF-7245E2DE136E}" presName="parSpace" presStyleCnt="0"/>
      <dgm:spPr/>
    </dgm:pt>
    <dgm:pt modelId="{954E507F-CC91-4AE2-8116-B97F1F965734}" type="pres">
      <dgm:prSet presAssocID="{991AA825-723D-463C-91BA-0C43AB5CB4FA}" presName="parTxOnly" presStyleLbl="node1" presStyleIdx="5" presStyleCnt="7" custScaleX="82430">
        <dgm:presLayoutVars>
          <dgm:bulletEnabled val="1"/>
        </dgm:presLayoutVars>
      </dgm:prSet>
      <dgm:spPr/>
    </dgm:pt>
    <dgm:pt modelId="{2AF17966-9DC8-44BB-9FD5-4A1CAA7E7F52}" type="pres">
      <dgm:prSet presAssocID="{6174D55B-772C-468B-A540-129460A07C62}" presName="parSpace" presStyleCnt="0"/>
      <dgm:spPr/>
    </dgm:pt>
    <dgm:pt modelId="{C854F792-A581-43A1-A988-F82A7F49970B}" type="pres">
      <dgm:prSet presAssocID="{9A68AD30-7F45-49B3-9406-0949DF6D2301}" presName="parTxOnly" presStyleLbl="node1" presStyleIdx="6" presStyleCnt="7" custScaleX="86915">
        <dgm:presLayoutVars>
          <dgm:bulletEnabled val="1"/>
        </dgm:presLayoutVars>
      </dgm:prSet>
      <dgm:spPr/>
    </dgm:pt>
  </dgm:ptLst>
  <dgm:cxnLst>
    <dgm:cxn modelId="{95E86210-3EBD-4BCE-A666-2CA2A4BD2E4B}" srcId="{DA4FF16F-7370-4222-B3EC-670AE9A75B05}" destId="{5A58C8CC-2425-403E-93D9-858977E7E882}" srcOrd="4" destOrd="0" parTransId="{1C22085A-800D-4324-874E-F2F8D9059B88}" sibTransId="{75B9452A-4A65-44C9-84BF-7245E2DE136E}"/>
    <dgm:cxn modelId="{D2465210-7E51-4DE9-9668-60EA9B2162D3}" srcId="{DA4FF16F-7370-4222-B3EC-670AE9A75B05}" destId="{ADE4A00D-2267-43D8-8B07-E10FA34BA174}" srcOrd="0" destOrd="0" parTransId="{544C61A6-332F-41DA-8D41-299D43D875CF}" sibTransId="{E455677F-7BB2-4B6A-B85A-4E828FC8658C}"/>
    <dgm:cxn modelId="{547AC824-E3E8-40E9-A452-E03C85D60BC1}" type="presOf" srcId="{5124C351-E2DF-4A90-BB1B-AD12AC6625F8}" destId="{3C5BD2A2-3D27-49B6-B809-005B7FDBC168}" srcOrd="0" destOrd="0" presId="urn:microsoft.com/office/officeart/2005/8/layout/hChevron3"/>
    <dgm:cxn modelId="{0379922A-BC0E-4ADF-BA73-4A9E30F1A6C7}" type="presOf" srcId="{DA4FF16F-7370-4222-B3EC-670AE9A75B05}" destId="{A42E9685-533D-4EFC-80D0-C35C72ECDAE6}" srcOrd="0" destOrd="0" presId="urn:microsoft.com/office/officeart/2005/8/layout/hChevron3"/>
    <dgm:cxn modelId="{D2B66D34-FA2E-45A2-87D7-F74B93B76FAE}" srcId="{DA4FF16F-7370-4222-B3EC-670AE9A75B05}" destId="{5124C351-E2DF-4A90-BB1B-AD12AC6625F8}" srcOrd="3" destOrd="0" parTransId="{9A856548-0107-4F8A-A895-02FEE23837F3}" sibTransId="{4022228E-E37E-45D1-8AB5-440369E9FA83}"/>
    <dgm:cxn modelId="{B10D653F-418A-4BB7-A640-67DB35FA114A}" type="presOf" srcId="{3D6BC176-D36A-418F-AE5B-A5A334C10D48}" destId="{DDB88E33-467B-437D-9805-8E6DEF87BA87}" srcOrd="0" destOrd="0" presId="urn:microsoft.com/office/officeart/2005/8/layout/hChevron3"/>
    <dgm:cxn modelId="{F0BF0473-241D-4967-8877-786505A7C2F9}" type="presOf" srcId="{5CBBBEFA-6E17-48E6-8CD7-EA576B902B36}" destId="{114E7861-0B31-4597-99F6-21DD4F261A92}" srcOrd="0" destOrd="0" presId="urn:microsoft.com/office/officeart/2005/8/layout/hChevron3"/>
    <dgm:cxn modelId="{C05D9A54-3C87-4D5D-A642-EB59B046064F}" srcId="{DA4FF16F-7370-4222-B3EC-670AE9A75B05}" destId="{991AA825-723D-463C-91BA-0C43AB5CB4FA}" srcOrd="5" destOrd="0" parTransId="{F3E7DF66-6D56-4CF4-8108-44A90DEFBFDC}" sibTransId="{6174D55B-772C-468B-A540-129460A07C62}"/>
    <dgm:cxn modelId="{0ECB887C-B880-4487-AAB5-BC8F0EC82DF6}" srcId="{DA4FF16F-7370-4222-B3EC-670AE9A75B05}" destId="{9A68AD30-7F45-49B3-9406-0949DF6D2301}" srcOrd="6" destOrd="0" parTransId="{EE3B080A-A649-4120-AC20-58E94B747588}" sibTransId="{1160FDD1-BC7B-4440-8897-F6231785E78B}"/>
    <dgm:cxn modelId="{A00FDC81-244F-43FC-94B1-BD206A8194E9}" type="presOf" srcId="{5A58C8CC-2425-403E-93D9-858977E7E882}" destId="{36FA15E8-FD20-4E3C-A78A-01298135F13F}" srcOrd="0" destOrd="0" presId="urn:microsoft.com/office/officeart/2005/8/layout/hChevron3"/>
    <dgm:cxn modelId="{DBD314B6-3580-4ABA-9AD4-A6657B4CF80E}" type="presOf" srcId="{991AA825-723D-463C-91BA-0C43AB5CB4FA}" destId="{954E507F-CC91-4AE2-8116-B97F1F965734}" srcOrd="0" destOrd="0" presId="urn:microsoft.com/office/officeart/2005/8/layout/hChevron3"/>
    <dgm:cxn modelId="{AB9E11CE-53A3-4C89-87D8-AD434BEB7855}" type="presOf" srcId="{9A68AD30-7F45-49B3-9406-0949DF6D2301}" destId="{C854F792-A581-43A1-A988-F82A7F49970B}" srcOrd="0" destOrd="0" presId="urn:microsoft.com/office/officeart/2005/8/layout/hChevron3"/>
    <dgm:cxn modelId="{167359E9-C302-4671-900B-A29948113C0C}" srcId="{DA4FF16F-7370-4222-B3EC-670AE9A75B05}" destId="{5CBBBEFA-6E17-48E6-8CD7-EA576B902B36}" srcOrd="1" destOrd="0" parTransId="{74A518B9-56F1-4196-B53A-DF7E8CCC12B7}" sibTransId="{2182042A-D162-45E3-8DDE-B81B30ECFE53}"/>
    <dgm:cxn modelId="{E5F0F6FA-3FC8-4CA6-A574-293456C87C07}" srcId="{DA4FF16F-7370-4222-B3EC-670AE9A75B05}" destId="{3D6BC176-D36A-418F-AE5B-A5A334C10D48}" srcOrd="2" destOrd="0" parTransId="{8AA695A4-881B-4651-BA99-DA293330CFDF}" sibTransId="{7F6F80E3-AD10-493B-81D3-4080162A5588}"/>
    <dgm:cxn modelId="{F96F20FE-D860-46E8-AFE5-A23C60D6D746}" type="presOf" srcId="{ADE4A00D-2267-43D8-8B07-E10FA34BA174}" destId="{BD463BD6-BFDC-4B0B-9E0F-C3EF7E27A18D}" srcOrd="0" destOrd="0" presId="urn:microsoft.com/office/officeart/2005/8/layout/hChevron3"/>
    <dgm:cxn modelId="{517CCF8E-3B19-452A-8DE1-6AE2050F0248}" type="presParOf" srcId="{A42E9685-533D-4EFC-80D0-C35C72ECDAE6}" destId="{BD463BD6-BFDC-4B0B-9E0F-C3EF7E27A18D}" srcOrd="0" destOrd="0" presId="urn:microsoft.com/office/officeart/2005/8/layout/hChevron3"/>
    <dgm:cxn modelId="{425056B8-5D18-4A8A-A471-63E6380BA06C}" type="presParOf" srcId="{A42E9685-533D-4EFC-80D0-C35C72ECDAE6}" destId="{88824C75-6555-428D-810C-E389A1282E7B}" srcOrd="1" destOrd="0" presId="urn:microsoft.com/office/officeart/2005/8/layout/hChevron3"/>
    <dgm:cxn modelId="{66B19784-775E-412E-B660-CEF75EB56AE8}" type="presParOf" srcId="{A42E9685-533D-4EFC-80D0-C35C72ECDAE6}" destId="{114E7861-0B31-4597-99F6-21DD4F261A92}" srcOrd="2" destOrd="0" presId="urn:microsoft.com/office/officeart/2005/8/layout/hChevron3"/>
    <dgm:cxn modelId="{8F0AB173-9D14-4EED-878F-4ADA02F4F452}" type="presParOf" srcId="{A42E9685-533D-4EFC-80D0-C35C72ECDAE6}" destId="{6946BE46-CB2B-44DA-AC7F-D63AF9010F9D}" srcOrd="3" destOrd="0" presId="urn:microsoft.com/office/officeart/2005/8/layout/hChevron3"/>
    <dgm:cxn modelId="{3FCABDE3-9CEB-498D-AEC0-6D9AFC2408FB}" type="presParOf" srcId="{A42E9685-533D-4EFC-80D0-C35C72ECDAE6}" destId="{DDB88E33-467B-437D-9805-8E6DEF87BA87}" srcOrd="4" destOrd="0" presId="urn:microsoft.com/office/officeart/2005/8/layout/hChevron3"/>
    <dgm:cxn modelId="{6BC8D24B-A027-4B3C-B9E9-F15FE8E01965}" type="presParOf" srcId="{A42E9685-533D-4EFC-80D0-C35C72ECDAE6}" destId="{28847F33-4B31-4322-8F85-0F717E70EE62}" srcOrd="5" destOrd="0" presId="urn:microsoft.com/office/officeart/2005/8/layout/hChevron3"/>
    <dgm:cxn modelId="{F95F95CD-9D87-4A92-91D2-F8C96A768F04}" type="presParOf" srcId="{A42E9685-533D-4EFC-80D0-C35C72ECDAE6}" destId="{3C5BD2A2-3D27-49B6-B809-005B7FDBC168}" srcOrd="6" destOrd="0" presId="urn:microsoft.com/office/officeart/2005/8/layout/hChevron3"/>
    <dgm:cxn modelId="{129F77B7-BA77-4561-8D17-C94996D9BC4C}" type="presParOf" srcId="{A42E9685-533D-4EFC-80D0-C35C72ECDAE6}" destId="{59CF1F97-B01B-49F4-865A-15D988CB9FAD}" srcOrd="7" destOrd="0" presId="urn:microsoft.com/office/officeart/2005/8/layout/hChevron3"/>
    <dgm:cxn modelId="{3C00715E-AF8E-4CEA-AB15-946C979E095F}" type="presParOf" srcId="{A42E9685-533D-4EFC-80D0-C35C72ECDAE6}" destId="{36FA15E8-FD20-4E3C-A78A-01298135F13F}" srcOrd="8" destOrd="0" presId="urn:microsoft.com/office/officeart/2005/8/layout/hChevron3"/>
    <dgm:cxn modelId="{6344D8DF-5165-464C-96E9-598DF8E4B4FB}" type="presParOf" srcId="{A42E9685-533D-4EFC-80D0-C35C72ECDAE6}" destId="{020D8E53-DB47-4CB7-BCF6-20973460A67B}" srcOrd="9" destOrd="0" presId="urn:microsoft.com/office/officeart/2005/8/layout/hChevron3"/>
    <dgm:cxn modelId="{4D6F511D-CECD-44A1-8AF9-6FE5292805CC}" type="presParOf" srcId="{A42E9685-533D-4EFC-80D0-C35C72ECDAE6}" destId="{954E507F-CC91-4AE2-8116-B97F1F965734}" srcOrd="10" destOrd="0" presId="urn:microsoft.com/office/officeart/2005/8/layout/hChevron3"/>
    <dgm:cxn modelId="{FBD9C41E-E327-4748-99C0-DFDCD206508A}" type="presParOf" srcId="{A42E9685-533D-4EFC-80D0-C35C72ECDAE6}" destId="{2AF17966-9DC8-44BB-9FD5-4A1CAA7E7F52}" srcOrd="11" destOrd="0" presId="urn:microsoft.com/office/officeart/2005/8/layout/hChevron3"/>
    <dgm:cxn modelId="{BBD164FF-77DF-4623-9FF0-20FE00E48035}" type="presParOf" srcId="{A42E9685-533D-4EFC-80D0-C35C72ECDAE6}" destId="{C854F792-A581-43A1-A988-F82A7F49970B}" srcOrd="12" destOrd="0" presId="urn:microsoft.com/office/officeart/2005/8/layout/hChevron3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63BD6-BFDC-4B0B-9E0F-C3EF7E27A18D}">
      <dsp:nvSpPr>
        <dsp:cNvPr id="0" name=""/>
        <dsp:cNvSpPr/>
      </dsp:nvSpPr>
      <dsp:spPr>
        <a:xfrm>
          <a:off x="0" y="0"/>
          <a:ext cx="1673088" cy="739997"/>
        </a:xfrm>
        <a:prstGeom prst="homePlate">
          <a:avLst/>
        </a:prstGeom>
        <a:solidFill>
          <a:srgbClr val="215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Why?</a:t>
          </a:r>
        </a:p>
      </dsp:txBody>
      <dsp:txXfrm>
        <a:off x="0" y="0"/>
        <a:ext cx="1488089" cy="739997"/>
      </dsp:txXfrm>
    </dsp:sp>
    <dsp:sp modelId="{114E7861-0B31-4597-99F6-21DD4F261A92}">
      <dsp:nvSpPr>
        <dsp:cNvPr id="0" name=""/>
        <dsp:cNvSpPr/>
      </dsp:nvSpPr>
      <dsp:spPr>
        <a:xfrm>
          <a:off x="1096449" y="0"/>
          <a:ext cx="1958112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What?</a:t>
          </a:r>
        </a:p>
      </dsp:txBody>
      <dsp:txXfrm>
        <a:off x="1466448" y="0"/>
        <a:ext cx="1218115" cy="739997"/>
      </dsp:txXfrm>
    </dsp:sp>
    <dsp:sp modelId="{DDB88E33-467B-437D-9805-8E6DEF87BA87}">
      <dsp:nvSpPr>
        <dsp:cNvPr id="0" name=""/>
        <dsp:cNvSpPr/>
      </dsp:nvSpPr>
      <dsp:spPr>
        <a:xfrm>
          <a:off x="2472941" y="0"/>
          <a:ext cx="2276054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Student support</a:t>
          </a:r>
        </a:p>
      </dsp:txBody>
      <dsp:txXfrm>
        <a:off x="2842940" y="0"/>
        <a:ext cx="1536057" cy="739997"/>
      </dsp:txXfrm>
    </dsp:sp>
    <dsp:sp modelId="{3C5BD2A2-3D27-49B6-B809-005B7FDBC168}">
      <dsp:nvSpPr>
        <dsp:cNvPr id="0" name=""/>
        <dsp:cNvSpPr/>
      </dsp:nvSpPr>
      <dsp:spPr>
        <a:xfrm>
          <a:off x="4167376" y="0"/>
          <a:ext cx="2267999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674" rIns="0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Tutor support</a:t>
          </a:r>
        </a:p>
      </dsp:txBody>
      <dsp:txXfrm>
        <a:off x="4537375" y="0"/>
        <a:ext cx="1528002" cy="739997"/>
      </dsp:txXfrm>
    </dsp:sp>
    <dsp:sp modelId="{36FA15E8-FD20-4E3C-A78A-01298135F13F}">
      <dsp:nvSpPr>
        <dsp:cNvPr id="0" name=""/>
        <dsp:cNvSpPr/>
      </dsp:nvSpPr>
      <dsp:spPr>
        <a:xfrm>
          <a:off x="5853755" y="0"/>
          <a:ext cx="2571779" cy="739997"/>
        </a:xfrm>
        <a:prstGeom prst="chevron">
          <a:avLst/>
        </a:prstGeom>
        <a:solidFill>
          <a:srgbClr val="C1E5F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Assessment</a:t>
          </a:r>
        </a:p>
      </dsp:txBody>
      <dsp:txXfrm>
        <a:off x="6223754" y="0"/>
        <a:ext cx="1831782" cy="739997"/>
      </dsp:txXfrm>
    </dsp:sp>
    <dsp:sp modelId="{954E507F-CC91-4AE2-8116-B97F1F965734}">
      <dsp:nvSpPr>
        <dsp:cNvPr id="0" name=""/>
        <dsp:cNvSpPr/>
      </dsp:nvSpPr>
      <dsp:spPr>
        <a:xfrm>
          <a:off x="7843914" y="0"/>
          <a:ext cx="2397148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Evaluation</a:t>
          </a:r>
        </a:p>
      </dsp:txBody>
      <dsp:txXfrm>
        <a:off x="8213913" y="0"/>
        <a:ext cx="1657151" cy="739997"/>
      </dsp:txXfrm>
    </dsp:sp>
    <dsp:sp modelId="{C854F792-A581-43A1-A988-F82A7F49970B}">
      <dsp:nvSpPr>
        <dsp:cNvPr id="0" name=""/>
        <dsp:cNvSpPr/>
      </dsp:nvSpPr>
      <dsp:spPr>
        <a:xfrm>
          <a:off x="9659442" y="0"/>
          <a:ext cx="2527576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Questions</a:t>
          </a:r>
        </a:p>
      </dsp:txBody>
      <dsp:txXfrm>
        <a:off x="10029441" y="0"/>
        <a:ext cx="1787579" cy="73999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63BD6-BFDC-4B0B-9E0F-C3EF7E27A18D}">
      <dsp:nvSpPr>
        <dsp:cNvPr id="0" name=""/>
        <dsp:cNvSpPr/>
      </dsp:nvSpPr>
      <dsp:spPr>
        <a:xfrm>
          <a:off x="0" y="0"/>
          <a:ext cx="1673088" cy="73999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solidFill>
                <a:schemeClr val="tx1"/>
              </a:solidFill>
            </a:rPr>
            <a:t>Why?</a:t>
          </a:r>
        </a:p>
      </dsp:txBody>
      <dsp:txXfrm>
        <a:off x="0" y="0"/>
        <a:ext cx="1488089" cy="739997"/>
      </dsp:txXfrm>
    </dsp:sp>
    <dsp:sp modelId="{114E7861-0B31-4597-99F6-21DD4F261A92}">
      <dsp:nvSpPr>
        <dsp:cNvPr id="0" name=""/>
        <dsp:cNvSpPr/>
      </dsp:nvSpPr>
      <dsp:spPr>
        <a:xfrm>
          <a:off x="1096449" y="0"/>
          <a:ext cx="1958112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What?</a:t>
          </a:r>
        </a:p>
      </dsp:txBody>
      <dsp:txXfrm>
        <a:off x="1466448" y="0"/>
        <a:ext cx="1218115" cy="739997"/>
      </dsp:txXfrm>
    </dsp:sp>
    <dsp:sp modelId="{DDB88E33-467B-437D-9805-8E6DEF87BA87}">
      <dsp:nvSpPr>
        <dsp:cNvPr id="0" name=""/>
        <dsp:cNvSpPr/>
      </dsp:nvSpPr>
      <dsp:spPr>
        <a:xfrm>
          <a:off x="2472941" y="0"/>
          <a:ext cx="2276054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Student support</a:t>
          </a:r>
        </a:p>
      </dsp:txBody>
      <dsp:txXfrm>
        <a:off x="2842940" y="0"/>
        <a:ext cx="1536057" cy="739997"/>
      </dsp:txXfrm>
    </dsp:sp>
    <dsp:sp modelId="{3C5BD2A2-3D27-49B6-B809-005B7FDBC168}">
      <dsp:nvSpPr>
        <dsp:cNvPr id="0" name=""/>
        <dsp:cNvSpPr/>
      </dsp:nvSpPr>
      <dsp:spPr>
        <a:xfrm>
          <a:off x="4167376" y="0"/>
          <a:ext cx="2267999" cy="739997"/>
        </a:xfrm>
        <a:prstGeom prst="chevron">
          <a:avLst/>
        </a:prstGeom>
        <a:solidFill>
          <a:srgbClr val="215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674" rIns="0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Tutor support</a:t>
          </a:r>
        </a:p>
      </dsp:txBody>
      <dsp:txXfrm>
        <a:off x="4537375" y="0"/>
        <a:ext cx="1528002" cy="739997"/>
      </dsp:txXfrm>
    </dsp:sp>
    <dsp:sp modelId="{36FA15E8-FD20-4E3C-A78A-01298135F13F}">
      <dsp:nvSpPr>
        <dsp:cNvPr id="0" name=""/>
        <dsp:cNvSpPr/>
      </dsp:nvSpPr>
      <dsp:spPr>
        <a:xfrm>
          <a:off x="5853755" y="0"/>
          <a:ext cx="2571779" cy="739997"/>
        </a:xfrm>
        <a:prstGeom prst="chevron">
          <a:avLst/>
        </a:prstGeom>
        <a:solidFill>
          <a:srgbClr val="C1E5F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Assessment</a:t>
          </a:r>
        </a:p>
      </dsp:txBody>
      <dsp:txXfrm>
        <a:off x="6223754" y="0"/>
        <a:ext cx="1831782" cy="739997"/>
      </dsp:txXfrm>
    </dsp:sp>
    <dsp:sp modelId="{954E507F-CC91-4AE2-8116-B97F1F965734}">
      <dsp:nvSpPr>
        <dsp:cNvPr id="0" name=""/>
        <dsp:cNvSpPr/>
      </dsp:nvSpPr>
      <dsp:spPr>
        <a:xfrm>
          <a:off x="7843914" y="0"/>
          <a:ext cx="2397148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Evaluation</a:t>
          </a:r>
        </a:p>
      </dsp:txBody>
      <dsp:txXfrm>
        <a:off x="8213913" y="0"/>
        <a:ext cx="1657151" cy="739997"/>
      </dsp:txXfrm>
    </dsp:sp>
    <dsp:sp modelId="{C854F792-A581-43A1-A988-F82A7F49970B}">
      <dsp:nvSpPr>
        <dsp:cNvPr id="0" name=""/>
        <dsp:cNvSpPr/>
      </dsp:nvSpPr>
      <dsp:spPr>
        <a:xfrm>
          <a:off x="9659442" y="0"/>
          <a:ext cx="2527576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Questions</a:t>
          </a:r>
        </a:p>
      </dsp:txBody>
      <dsp:txXfrm>
        <a:off x="10029441" y="0"/>
        <a:ext cx="1787579" cy="73999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63BD6-BFDC-4B0B-9E0F-C3EF7E27A18D}">
      <dsp:nvSpPr>
        <dsp:cNvPr id="0" name=""/>
        <dsp:cNvSpPr/>
      </dsp:nvSpPr>
      <dsp:spPr>
        <a:xfrm>
          <a:off x="0" y="0"/>
          <a:ext cx="1673088" cy="73999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solidFill>
                <a:schemeClr val="tx1"/>
              </a:solidFill>
            </a:rPr>
            <a:t>Why?</a:t>
          </a:r>
        </a:p>
      </dsp:txBody>
      <dsp:txXfrm>
        <a:off x="0" y="0"/>
        <a:ext cx="1488089" cy="739997"/>
      </dsp:txXfrm>
    </dsp:sp>
    <dsp:sp modelId="{114E7861-0B31-4597-99F6-21DD4F261A92}">
      <dsp:nvSpPr>
        <dsp:cNvPr id="0" name=""/>
        <dsp:cNvSpPr/>
      </dsp:nvSpPr>
      <dsp:spPr>
        <a:xfrm>
          <a:off x="1096449" y="0"/>
          <a:ext cx="1958112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What?</a:t>
          </a:r>
        </a:p>
      </dsp:txBody>
      <dsp:txXfrm>
        <a:off x="1466448" y="0"/>
        <a:ext cx="1218115" cy="739997"/>
      </dsp:txXfrm>
    </dsp:sp>
    <dsp:sp modelId="{DDB88E33-467B-437D-9805-8E6DEF87BA87}">
      <dsp:nvSpPr>
        <dsp:cNvPr id="0" name=""/>
        <dsp:cNvSpPr/>
      </dsp:nvSpPr>
      <dsp:spPr>
        <a:xfrm>
          <a:off x="2472941" y="0"/>
          <a:ext cx="2276054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Student support</a:t>
          </a:r>
        </a:p>
      </dsp:txBody>
      <dsp:txXfrm>
        <a:off x="2842940" y="0"/>
        <a:ext cx="1536057" cy="739997"/>
      </dsp:txXfrm>
    </dsp:sp>
    <dsp:sp modelId="{3C5BD2A2-3D27-49B6-B809-005B7FDBC168}">
      <dsp:nvSpPr>
        <dsp:cNvPr id="0" name=""/>
        <dsp:cNvSpPr/>
      </dsp:nvSpPr>
      <dsp:spPr>
        <a:xfrm>
          <a:off x="4167376" y="0"/>
          <a:ext cx="2267999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674" rIns="0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Tutor support</a:t>
          </a:r>
        </a:p>
      </dsp:txBody>
      <dsp:txXfrm>
        <a:off x="4537375" y="0"/>
        <a:ext cx="1528002" cy="739997"/>
      </dsp:txXfrm>
    </dsp:sp>
    <dsp:sp modelId="{36FA15E8-FD20-4E3C-A78A-01298135F13F}">
      <dsp:nvSpPr>
        <dsp:cNvPr id="0" name=""/>
        <dsp:cNvSpPr/>
      </dsp:nvSpPr>
      <dsp:spPr>
        <a:xfrm>
          <a:off x="5853755" y="0"/>
          <a:ext cx="2571779" cy="739997"/>
        </a:xfrm>
        <a:prstGeom prst="chevron">
          <a:avLst/>
        </a:prstGeom>
        <a:solidFill>
          <a:srgbClr val="215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Assessment</a:t>
          </a:r>
        </a:p>
      </dsp:txBody>
      <dsp:txXfrm>
        <a:off x="6223754" y="0"/>
        <a:ext cx="1831782" cy="739997"/>
      </dsp:txXfrm>
    </dsp:sp>
    <dsp:sp modelId="{954E507F-CC91-4AE2-8116-B97F1F965734}">
      <dsp:nvSpPr>
        <dsp:cNvPr id="0" name=""/>
        <dsp:cNvSpPr/>
      </dsp:nvSpPr>
      <dsp:spPr>
        <a:xfrm>
          <a:off x="7843914" y="0"/>
          <a:ext cx="2397148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Evaluation</a:t>
          </a:r>
        </a:p>
      </dsp:txBody>
      <dsp:txXfrm>
        <a:off x="8213913" y="0"/>
        <a:ext cx="1657151" cy="739997"/>
      </dsp:txXfrm>
    </dsp:sp>
    <dsp:sp modelId="{C854F792-A581-43A1-A988-F82A7F49970B}">
      <dsp:nvSpPr>
        <dsp:cNvPr id="0" name=""/>
        <dsp:cNvSpPr/>
      </dsp:nvSpPr>
      <dsp:spPr>
        <a:xfrm>
          <a:off x="9659442" y="0"/>
          <a:ext cx="2527576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Questions</a:t>
          </a:r>
        </a:p>
      </dsp:txBody>
      <dsp:txXfrm>
        <a:off x="10029441" y="0"/>
        <a:ext cx="1787579" cy="739997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63BD6-BFDC-4B0B-9E0F-C3EF7E27A18D}">
      <dsp:nvSpPr>
        <dsp:cNvPr id="0" name=""/>
        <dsp:cNvSpPr/>
      </dsp:nvSpPr>
      <dsp:spPr>
        <a:xfrm>
          <a:off x="0" y="0"/>
          <a:ext cx="1673088" cy="73999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solidFill>
                <a:schemeClr val="tx1"/>
              </a:solidFill>
            </a:rPr>
            <a:t>Why?</a:t>
          </a:r>
        </a:p>
      </dsp:txBody>
      <dsp:txXfrm>
        <a:off x="0" y="0"/>
        <a:ext cx="1488089" cy="739997"/>
      </dsp:txXfrm>
    </dsp:sp>
    <dsp:sp modelId="{114E7861-0B31-4597-99F6-21DD4F261A92}">
      <dsp:nvSpPr>
        <dsp:cNvPr id="0" name=""/>
        <dsp:cNvSpPr/>
      </dsp:nvSpPr>
      <dsp:spPr>
        <a:xfrm>
          <a:off x="1096449" y="0"/>
          <a:ext cx="1958112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What?</a:t>
          </a:r>
        </a:p>
      </dsp:txBody>
      <dsp:txXfrm>
        <a:off x="1466448" y="0"/>
        <a:ext cx="1218115" cy="739997"/>
      </dsp:txXfrm>
    </dsp:sp>
    <dsp:sp modelId="{DDB88E33-467B-437D-9805-8E6DEF87BA87}">
      <dsp:nvSpPr>
        <dsp:cNvPr id="0" name=""/>
        <dsp:cNvSpPr/>
      </dsp:nvSpPr>
      <dsp:spPr>
        <a:xfrm>
          <a:off x="2472941" y="0"/>
          <a:ext cx="2276054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Student support</a:t>
          </a:r>
        </a:p>
      </dsp:txBody>
      <dsp:txXfrm>
        <a:off x="2842940" y="0"/>
        <a:ext cx="1536057" cy="739997"/>
      </dsp:txXfrm>
    </dsp:sp>
    <dsp:sp modelId="{3C5BD2A2-3D27-49B6-B809-005B7FDBC168}">
      <dsp:nvSpPr>
        <dsp:cNvPr id="0" name=""/>
        <dsp:cNvSpPr/>
      </dsp:nvSpPr>
      <dsp:spPr>
        <a:xfrm>
          <a:off x="4167376" y="0"/>
          <a:ext cx="2267999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674" rIns="0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Tutor support</a:t>
          </a:r>
        </a:p>
      </dsp:txBody>
      <dsp:txXfrm>
        <a:off x="4537375" y="0"/>
        <a:ext cx="1528002" cy="739997"/>
      </dsp:txXfrm>
    </dsp:sp>
    <dsp:sp modelId="{36FA15E8-FD20-4E3C-A78A-01298135F13F}">
      <dsp:nvSpPr>
        <dsp:cNvPr id="0" name=""/>
        <dsp:cNvSpPr/>
      </dsp:nvSpPr>
      <dsp:spPr>
        <a:xfrm>
          <a:off x="5853755" y="0"/>
          <a:ext cx="2571779" cy="739997"/>
        </a:xfrm>
        <a:prstGeom prst="chevron">
          <a:avLst/>
        </a:prstGeom>
        <a:solidFill>
          <a:srgbClr val="C1E5F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Assessment</a:t>
          </a:r>
        </a:p>
      </dsp:txBody>
      <dsp:txXfrm>
        <a:off x="6223754" y="0"/>
        <a:ext cx="1831782" cy="739997"/>
      </dsp:txXfrm>
    </dsp:sp>
    <dsp:sp modelId="{954E507F-CC91-4AE2-8116-B97F1F965734}">
      <dsp:nvSpPr>
        <dsp:cNvPr id="0" name=""/>
        <dsp:cNvSpPr/>
      </dsp:nvSpPr>
      <dsp:spPr>
        <a:xfrm>
          <a:off x="7843914" y="0"/>
          <a:ext cx="2397148" cy="739997"/>
        </a:xfrm>
        <a:prstGeom prst="chevron">
          <a:avLst/>
        </a:prstGeom>
        <a:solidFill>
          <a:srgbClr val="215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Evaluation</a:t>
          </a:r>
        </a:p>
      </dsp:txBody>
      <dsp:txXfrm>
        <a:off x="8213913" y="0"/>
        <a:ext cx="1657151" cy="739997"/>
      </dsp:txXfrm>
    </dsp:sp>
    <dsp:sp modelId="{C854F792-A581-43A1-A988-F82A7F49970B}">
      <dsp:nvSpPr>
        <dsp:cNvPr id="0" name=""/>
        <dsp:cNvSpPr/>
      </dsp:nvSpPr>
      <dsp:spPr>
        <a:xfrm>
          <a:off x="9659442" y="0"/>
          <a:ext cx="2527576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Questions</a:t>
          </a:r>
        </a:p>
      </dsp:txBody>
      <dsp:txXfrm>
        <a:off x="10029441" y="0"/>
        <a:ext cx="1787579" cy="73999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63BD6-BFDC-4B0B-9E0F-C3EF7E27A18D}">
      <dsp:nvSpPr>
        <dsp:cNvPr id="0" name=""/>
        <dsp:cNvSpPr/>
      </dsp:nvSpPr>
      <dsp:spPr>
        <a:xfrm>
          <a:off x="0" y="0"/>
          <a:ext cx="1673088" cy="73999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solidFill>
                <a:schemeClr val="tx1"/>
              </a:solidFill>
            </a:rPr>
            <a:t>Why?</a:t>
          </a:r>
        </a:p>
      </dsp:txBody>
      <dsp:txXfrm>
        <a:off x="0" y="0"/>
        <a:ext cx="1488089" cy="739997"/>
      </dsp:txXfrm>
    </dsp:sp>
    <dsp:sp modelId="{114E7861-0B31-4597-99F6-21DD4F261A92}">
      <dsp:nvSpPr>
        <dsp:cNvPr id="0" name=""/>
        <dsp:cNvSpPr/>
      </dsp:nvSpPr>
      <dsp:spPr>
        <a:xfrm>
          <a:off x="1096449" y="0"/>
          <a:ext cx="1958112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What?</a:t>
          </a:r>
        </a:p>
      </dsp:txBody>
      <dsp:txXfrm>
        <a:off x="1466448" y="0"/>
        <a:ext cx="1218115" cy="739997"/>
      </dsp:txXfrm>
    </dsp:sp>
    <dsp:sp modelId="{DDB88E33-467B-437D-9805-8E6DEF87BA87}">
      <dsp:nvSpPr>
        <dsp:cNvPr id="0" name=""/>
        <dsp:cNvSpPr/>
      </dsp:nvSpPr>
      <dsp:spPr>
        <a:xfrm>
          <a:off x="2472941" y="0"/>
          <a:ext cx="2276054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Student support</a:t>
          </a:r>
        </a:p>
      </dsp:txBody>
      <dsp:txXfrm>
        <a:off x="2842940" y="0"/>
        <a:ext cx="1536057" cy="739997"/>
      </dsp:txXfrm>
    </dsp:sp>
    <dsp:sp modelId="{3C5BD2A2-3D27-49B6-B809-005B7FDBC168}">
      <dsp:nvSpPr>
        <dsp:cNvPr id="0" name=""/>
        <dsp:cNvSpPr/>
      </dsp:nvSpPr>
      <dsp:spPr>
        <a:xfrm>
          <a:off x="4167376" y="0"/>
          <a:ext cx="2267999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674" rIns="0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Tutor support</a:t>
          </a:r>
        </a:p>
      </dsp:txBody>
      <dsp:txXfrm>
        <a:off x="4537375" y="0"/>
        <a:ext cx="1528002" cy="739997"/>
      </dsp:txXfrm>
    </dsp:sp>
    <dsp:sp modelId="{36FA15E8-FD20-4E3C-A78A-01298135F13F}">
      <dsp:nvSpPr>
        <dsp:cNvPr id="0" name=""/>
        <dsp:cNvSpPr/>
      </dsp:nvSpPr>
      <dsp:spPr>
        <a:xfrm>
          <a:off x="5853755" y="0"/>
          <a:ext cx="2571779" cy="739997"/>
        </a:xfrm>
        <a:prstGeom prst="chevron">
          <a:avLst/>
        </a:prstGeom>
        <a:solidFill>
          <a:srgbClr val="C1E5F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Assessment</a:t>
          </a:r>
        </a:p>
      </dsp:txBody>
      <dsp:txXfrm>
        <a:off x="6223754" y="0"/>
        <a:ext cx="1831782" cy="739997"/>
      </dsp:txXfrm>
    </dsp:sp>
    <dsp:sp modelId="{954E507F-CC91-4AE2-8116-B97F1F965734}">
      <dsp:nvSpPr>
        <dsp:cNvPr id="0" name=""/>
        <dsp:cNvSpPr/>
      </dsp:nvSpPr>
      <dsp:spPr>
        <a:xfrm>
          <a:off x="7843914" y="0"/>
          <a:ext cx="2397148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Evaluation</a:t>
          </a:r>
        </a:p>
      </dsp:txBody>
      <dsp:txXfrm>
        <a:off x="8213913" y="0"/>
        <a:ext cx="1657151" cy="739997"/>
      </dsp:txXfrm>
    </dsp:sp>
    <dsp:sp modelId="{C854F792-A581-43A1-A988-F82A7F49970B}">
      <dsp:nvSpPr>
        <dsp:cNvPr id="0" name=""/>
        <dsp:cNvSpPr/>
      </dsp:nvSpPr>
      <dsp:spPr>
        <a:xfrm>
          <a:off x="9659442" y="0"/>
          <a:ext cx="2527576" cy="739997"/>
        </a:xfrm>
        <a:prstGeom prst="chevron">
          <a:avLst/>
        </a:prstGeom>
        <a:solidFill>
          <a:srgbClr val="215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Questions</a:t>
          </a:r>
        </a:p>
      </dsp:txBody>
      <dsp:txXfrm>
        <a:off x="10029441" y="0"/>
        <a:ext cx="1787579" cy="7399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63BD6-BFDC-4B0B-9E0F-C3EF7E27A18D}">
      <dsp:nvSpPr>
        <dsp:cNvPr id="0" name=""/>
        <dsp:cNvSpPr/>
      </dsp:nvSpPr>
      <dsp:spPr>
        <a:xfrm>
          <a:off x="0" y="0"/>
          <a:ext cx="1673088" cy="739997"/>
        </a:xfrm>
        <a:prstGeom prst="homePlate">
          <a:avLst/>
        </a:prstGeom>
        <a:solidFill>
          <a:srgbClr val="215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Why?</a:t>
          </a:r>
        </a:p>
      </dsp:txBody>
      <dsp:txXfrm>
        <a:off x="0" y="0"/>
        <a:ext cx="1488089" cy="739997"/>
      </dsp:txXfrm>
    </dsp:sp>
    <dsp:sp modelId="{114E7861-0B31-4597-99F6-21DD4F261A92}">
      <dsp:nvSpPr>
        <dsp:cNvPr id="0" name=""/>
        <dsp:cNvSpPr/>
      </dsp:nvSpPr>
      <dsp:spPr>
        <a:xfrm>
          <a:off x="1096449" y="0"/>
          <a:ext cx="1958112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What?</a:t>
          </a:r>
        </a:p>
      </dsp:txBody>
      <dsp:txXfrm>
        <a:off x="1466448" y="0"/>
        <a:ext cx="1218115" cy="739997"/>
      </dsp:txXfrm>
    </dsp:sp>
    <dsp:sp modelId="{DDB88E33-467B-437D-9805-8E6DEF87BA87}">
      <dsp:nvSpPr>
        <dsp:cNvPr id="0" name=""/>
        <dsp:cNvSpPr/>
      </dsp:nvSpPr>
      <dsp:spPr>
        <a:xfrm>
          <a:off x="2472941" y="0"/>
          <a:ext cx="2276054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Student support</a:t>
          </a:r>
        </a:p>
      </dsp:txBody>
      <dsp:txXfrm>
        <a:off x="2842940" y="0"/>
        <a:ext cx="1536057" cy="739997"/>
      </dsp:txXfrm>
    </dsp:sp>
    <dsp:sp modelId="{3C5BD2A2-3D27-49B6-B809-005B7FDBC168}">
      <dsp:nvSpPr>
        <dsp:cNvPr id="0" name=""/>
        <dsp:cNvSpPr/>
      </dsp:nvSpPr>
      <dsp:spPr>
        <a:xfrm>
          <a:off x="4167376" y="0"/>
          <a:ext cx="2267999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674" rIns="0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Tutor support</a:t>
          </a:r>
        </a:p>
      </dsp:txBody>
      <dsp:txXfrm>
        <a:off x="4537375" y="0"/>
        <a:ext cx="1528002" cy="739997"/>
      </dsp:txXfrm>
    </dsp:sp>
    <dsp:sp modelId="{36FA15E8-FD20-4E3C-A78A-01298135F13F}">
      <dsp:nvSpPr>
        <dsp:cNvPr id="0" name=""/>
        <dsp:cNvSpPr/>
      </dsp:nvSpPr>
      <dsp:spPr>
        <a:xfrm>
          <a:off x="5853755" y="0"/>
          <a:ext cx="2571779" cy="739997"/>
        </a:xfrm>
        <a:prstGeom prst="chevron">
          <a:avLst/>
        </a:prstGeom>
        <a:solidFill>
          <a:srgbClr val="C1E5F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Assessment</a:t>
          </a:r>
        </a:p>
      </dsp:txBody>
      <dsp:txXfrm>
        <a:off x="6223754" y="0"/>
        <a:ext cx="1831782" cy="739997"/>
      </dsp:txXfrm>
    </dsp:sp>
    <dsp:sp modelId="{954E507F-CC91-4AE2-8116-B97F1F965734}">
      <dsp:nvSpPr>
        <dsp:cNvPr id="0" name=""/>
        <dsp:cNvSpPr/>
      </dsp:nvSpPr>
      <dsp:spPr>
        <a:xfrm>
          <a:off x="7843914" y="0"/>
          <a:ext cx="2397148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Evaluation</a:t>
          </a:r>
        </a:p>
      </dsp:txBody>
      <dsp:txXfrm>
        <a:off x="8213913" y="0"/>
        <a:ext cx="1657151" cy="739997"/>
      </dsp:txXfrm>
    </dsp:sp>
    <dsp:sp modelId="{C854F792-A581-43A1-A988-F82A7F49970B}">
      <dsp:nvSpPr>
        <dsp:cNvPr id="0" name=""/>
        <dsp:cNvSpPr/>
      </dsp:nvSpPr>
      <dsp:spPr>
        <a:xfrm>
          <a:off x="9659442" y="0"/>
          <a:ext cx="2527576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Questions</a:t>
          </a:r>
        </a:p>
      </dsp:txBody>
      <dsp:txXfrm>
        <a:off x="10029441" y="0"/>
        <a:ext cx="1787579" cy="7399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63BD6-BFDC-4B0B-9E0F-C3EF7E27A18D}">
      <dsp:nvSpPr>
        <dsp:cNvPr id="0" name=""/>
        <dsp:cNvSpPr/>
      </dsp:nvSpPr>
      <dsp:spPr>
        <a:xfrm>
          <a:off x="0" y="0"/>
          <a:ext cx="1673088" cy="73999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solidFill>
                <a:schemeClr val="tx1"/>
              </a:solidFill>
            </a:rPr>
            <a:t>Why?</a:t>
          </a:r>
        </a:p>
      </dsp:txBody>
      <dsp:txXfrm>
        <a:off x="0" y="0"/>
        <a:ext cx="1488089" cy="739997"/>
      </dsp:txXfrm>
    </dsp:sp>
    <dsp:sp modelId="{114E7861-0B31-4597-99F6-21DD4F261A92}">
      <dsp:nvSpPr>
        <dsp:cNvPr id="0" name=""/>
        <dsp:cNvSpPr/>
      </dsp:nvSpPr>
      <dsp:spPr>
        <a:xfrm>
          <a:off x="1096449" y="0"/>
          <a:ext cx="1958112" cy="739997"/>
        </a:xfrm>
        <a:prstGeom prst="chevron">
          <a:avLst/>
        </a:prstGeom>
        <a:solidFill>
          <a:srgbClr val="215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What?</a:t>
          </a:r>
        </a:p>
      </dsp:txBody>
      <dsp:txXfrm>
        <a:off x="1466448" y="0"/>
        <a:ext cx="1218115" cy="739997"/>
      </dsp:txXfrm>
    </dsp:sp>
    <dsp:sp modelId="{DDB88E33-467B-437D-9805-8E6DEF87BA87}">
      <dsp:nvSpPr>
        <dsp:cNvPr id="0" name=""/>
        <dsp:cNvSpPr/>
      </dsp:nvSpPr>
      <dsp:spPr>
        <a:xfrm>
          <a:off x="2472941" y="0"/>
          <a:ext cx="2276054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Student support</a:t>
          </a:r>
        </a:p>
      </dsp:txBody>
      <dsp:txXfrm>
        <a:off x="2842940" y="0"/>
        <a:ext cx="1536057" cy="739997"/>
      </dsp:txXfrm>
    </dsp:sp>
    <dsp:sp modelId="{3C5BD2A2-3D27-49B6-B809-005B7FDBC168}">
      <dsp:nvSpPr>
        <dsp:cNvPr id="0" name=""/>
        <dsp:cNvSpPr/>
      </dsp:nvSpPr>
      <dsp:spPr>
        <a:xfrm>
          <a:off x="4167376" y="0"/>
          <a:ext cx="2267999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674" rIns="0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Tutor support</a:t>
          </a:r>
        </a:p>
      </dsp:txBody>
      <dsp:txXfrm>
        <a:off x="4537375" y="0"/>
        <a:ext cx="1528002" cy="739997"/>
      </dsp:txXfrm>
    </dsp:sp>
    <dsp:sp modelId="{36FA15E8-FD20-4E3C-A78A-01298135F13F}">
      <dsp:nvSpPr>
        <dsp:cNvPr id="0" name=""/>
        <dsp:cNvSpPr/>
      </dsp:nvSpPr>
      <dsp:spPr>
        <a:xfrm>
          <a:off x="5853755" y="0"/>
          <a:ext cx="2571779" cy="739997"/>
        </a:xfrm>
        <a:prstGeom prst="chevron">
          <a:avLst/>
        </a:prstGeom>
        <a:solidFill>
          <a:srgbClr val="C1E5F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Assessment</a:t>
          </a:r>
        </a:p>
      </dsp:txBody>
      <dsp:txXfrm>
        <a:off x="6223754" y="0"/>
        <a:ext cx="1831782" cy="739997"/>
      </dsp:txXfrm>
    </dsp:sp>
    <dsp:sp modelId="{954E507F-CC91-4AE2-8116-B97F1F965734}">
      <dsp:nvSpPr>
        <dsp:cNvPr id="0" name=""/>
        <dsp:cNvSpPr/>
      </dsp:nvSpPr>
      <dsp:spPr>
        <a:xfrm>
          <a:off x="7843914" y="0"/>
          <a:ext cx="2397148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Evaluation</a:t>
          </a:r>
        </a:p>
      </dsp:txBody>
      <dsp:txXfrm>
        <a:off x="8213913" y="0"/>
        <a:ext cx="1657151" cy="739997"/>
      </dsp:txXfrm>
    </dsp:sp>
    <dsp:sp modelId="{C854F792-A581-43A1-A988-F82A7F49970B}">
      <dsp:nvSpPr>
        <dsp:cNvPr id="0" name=""/>
        <dsp:cNvSpPr/>
      </dsp:nvSpPr>
      <dsp:spPr>
        <a:xfrm>
          <a:off x="9659442" y="0"/>
          <a:ext cx="2527576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Questions</a:t>
          </a:r>
        </a:p>
      </dsp:txBody>
      <dsp:txXfrm>
        <a:off x="10029441" y="0"/>
        <a:ext cx="1787579" cy="7399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63BD6-BFDC-4B0B-9E0F-C3EF7E27A18D}">
      <dsp:nvSpPr>
        <dsp:cNvPr id="0" name=""/>
        <dsp:cNvSpPr/>
      </dsp:nvSpPr>
      <dsp:spPr>
        <a:xfrm>
          <a:off x="0" y="0"/>
          <a:ext cx="1673088" cy="73999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solidFill>
                <a:schemeClr val="tx1"/>
              </a:solidFill>
            </a:rPr>
            <a:t>Why?</a:t>
          </a:r>
        </a:p>
      </dsp:txBody>
      <dsp:txXfrm>
        <a:off x="0" y="0"/>
        <a:ext cx="1488089" cy="739997"/>
      </dsp:txXfrm>
    </dsp:sp>
    <dsp:sp modelId="{114E7861-0B31-4597-99F6-21DD4F261A92}">
      <dsp:nvSpPr>
        <dsp:cNvPr id="0" name=""/>
        <dsp:cNvSpPr/>
      </dsp:nvSpPr>
      <dsp:spPr>
        <a:xfrm>
          <a:off x="1096449" y="0"/>
          <a:ext cx="1958112" cy="739997"/>
        </a:xfrm>
        <a:prstGeom prst="chevron">
          <a:avLst/>
        </a:prstGeom>
        <a:solidFill>
          <a:srgbClr val="215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What?</a:t>
          </a:r>
        </a:p>
      </dsp:txBody>
      <dsp:txXfrm>
        <a:off x="1466448" y="0"/>
        <a:ext cx="1218115" cy="739997"/>
      </dsp:txXfrm>
    </dsp:sp>
    <dsp:sp modelId="{DDB88E33-467B-437D-9805-8E6DEF87BA87}">
      <dsp:nvSpPr>
        <dsp:cNvPr id="0" name=""/>
        <dsp:cNvSpPr/>
      </dsp:nvSpPr>
      <dsp:spPr>
        <a:xfrm>
          <a:off x="2472941" y="0"/>
          <a:ext cx="2276054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Student support</a:t>
          </a:r>
        </a:p>
      </dsp:txBody>
      <dsp:txXfrm>
        <a:off x="2842940" y="0"/>
        <a:ext cx="1536057" cy="739997"/>
      </dsp:txXfrm>
    </dsp:sp>
    <dsp:sp modelId="{3C5BD2A2-3D27-49B6-B809-005B7FDBC168}">
      <dsp:nvSpPr>
        <dsp:cNvPr id="0" name=""/>
        <dsp:cNvSpPr/>
      </dsp:nvSpPr>
      <dsp:spPr>
        <a:xfrm>
          <a:off x="4167376" y="0"/>
          <a:ext cx="2267999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674" rIns="0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Tutor support</a:t>
          </a:r>
        </a:p>
      </dsp:txBody>
      <dsp:txXfrm>
        <a:off x="4537375" y="0"/>
        <a:ext cx="1528002" cy="739997"/>
      </dsp:txXfrm>
    </dsp:sp>
    <dsp:sp modelId="{36FA15E8-FD20-4E3C-A78A-01298135F13F}">
      <dsp:nvSpPr>
        <dsp:cNvPr id="0" name=""/>
        <dsp:cNvSpPr/>
      </dsp:nvSpPr>
      <dsp:spPr>
        <a:xfrm>
          <a:off x="5853755" y="0"/>
          <a:ext cx="2571779" cy="739997"/>
        </a:xfrm>
        <a:prstGeom prst="chevron">
          <a:avLst/>
        </a:prstGeom>
        <a:solidFill>
          <a:srgbClr val="C1E5F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Assessment</a:t>
          </a:r>
        </a:p>
      </dsp:txBody>
      <dsp:txXfrm>
        <a:off x="6223754" y="0"/>
        <a:ext cx="1831782" cy="739997"/>
      </dsp:txXfrm>
    </dsp:sp>
    <dsp:sp modelId="{954E507F-CC91-4AE2-8116-B97F1F965734}">
      <dsp:nvSpPr>
        <dsp:cNvPr id="0" name=""/>
        <dsp:cNvSpPr/>
      </dsp:nvSpPr>
      <dsp:spPr>
        <a:xfrm>
          <a:off x="7843914" y="0"/>
          <a:ext cx="2397148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Evaluation</a:t>
          </a:r>
        </a:p>
      </dsp:txBody>
      <dsp:txXfrm>
        <a:off x="8213913" y="0"/>
        <a:ext cx="1657151" cy="739997"/>
      </dsp:txXfrm>
    </dsp:sp>
    <dsp:sp modelId="{C854F792-A581-43A1-A988-F82A7F49970B}">
      <dsp:nvSpPr>
        <dsp:cNvPr id="0" name=""/>
        <dsp:cNvSpPr/>
      </dsp:nvSpPr>
      <dsp:spPr>
        <a:xfrm>
          <a:off x="9659442" y="0"/>
          <a:ext cx="2527576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Questions</a:t>
          </a:r>
        </a:p>
      </dsp:txBody>
      <dsp:txXfrm>
        <a:off x="10029441" y="0"/>
        <a:ext cx="1787579" cy="7399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63BD6-BFDC-4B0B-9E0F-C3EF7E27A18D}">
      <dsp:nvSpPr>
        <dsp:cNvPr id="0" name=""/>
        <dsp:cNvSpPr/>
      </dsp:nvSpPr>
      <dsp:spPr>
        <a:xfrm>
          <a:off x="0" y="0"/>
          <a:ext cx="1673088" cy="73999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solidFill>
                <a:schemeClr val="tx1"/>
              </a:solidFill>
            </a:rPr>
            <a:t>Why?</a:t>
          </a:r>
        </a:p>
      </dsp:txBody>
      <dsp:txXfrm>
        <a:off x="0" y="0"/>
        <a:ext cx="1488089" cy="739997"/>
      </dsp:txXfrm>
    </dsp:sp>
    <dsp:sp modelId="{114E7861-0B31-4597-99F6-21DD4F261A92}">
      <dsp:nvSpPr>
        <dsp:cNvPr id="0" name=""/>
        <dsp:cNvSpPr/>
      </dsp:nvSpPr>
      <dsp:spPr>
        <a:xfrm>
          <a:off x="1096449" y="0"/>
          <a:ext cx="1958112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What?</a:t>
          </a:r>
        </a:p>
      </dsp:txBody>
      <dsp:txXfrm>
        <a:off x="1466448" y="0"/>
        <a:ext cx="1218115" cy="739997"/>
      </dsp:txXfrm>
    </dsp:sp>
    <dsp:sp modelId="{DDB88E33-467B-437D-9805-8E6DEF87BA87}">
      <dsp:nvSpPr>
        <dsp:cNvPr id="0" name=""/>
        <dsp:cNvSpPr/>
      </dsp:nvSpPr>
      <dsp:spPr>
        <a:xfrm>
          <a:off x="2472941" y="0"/>
          <a:ext cx="2276054" cy="739997"/>
        </a:xfrm>
        <a:prstGeom prst="chevron">
          <a:avLst/>
        </a:prstGeom>
        <a:solidFill>
          <a:srgbClr val="215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Student support</a:t>
          </a:r>
        </a:p>
      </dsp:txBody>
      <dsp:txXfrm>
        <a:off x="2842940" y="0"/>
        <a:ext cx="1536057" cy="739997"/>
      </dsp:txXfrm>
    </dsp:sp>
    <dsp:sp modelId="{3C5BD2A2-3D27-49B6-B809-005B7FDBC168}">
      <dsp:nvSpPr>
        <dsp:cNvPr id="0" name=""/>
        <dsp:cNvSpPr/>
      </dsp:nvSpPr>
      <dsp:spPr>
        <a:xfrm>
          <a:off x="4167376" y="0"/>
          <a:ext cx="2267999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674" rIns="0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Tutor support</a:t>
          </a:r>
        </a:p>
      </dsp:txBody>
      <dsp:txXfrm>
        <a:off x="4537375" y="0"/>
        <a:ext cx="1528002" cy="739997"/>
      </dsp:txXfrm>
    </dsp:sp>
    <dsp:sp modelId="{36FA15E8-FD20-4E3C-A78A-01298135F13F}">
      <dsp:nvSpPr>
        <dsp:cNvPr id="0" name=""/>
        <dsp:cNvSpPr/>
      </dsp:nvSpPr>
      <dsp:spPr>
        <a:xfrm>
          <a:off x="5853755" y="0"/>
          <a:ext cx="2571779" cy="739997"/>
        </a:xfrm>
        <a:prstGeom prst="chevron">
          <a:avLst/>
        </a:prstGeom>
        <a:solidFill>
          <a:srgbClr val="C1E5F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Assessment</a:t>
          </a:r>
        </a:p>
      </dsp:txBody>
      <dsp:txXfrm>
        <a:off x="6223754" y="0"/>
        <a:ext cx="1831782" cy="739997"/>
      </dsp:txXfrm>
    </dsp:sp>
    <dsp:sp modelId="{954E507F-CC91-4AE2-8116-B97F1F965734}">
      <dsp:nvSpPr>
        <dsp:cNvPr id="0" name=""/>
        <dsp:cNvSpPr/>
      </dsp:nvSpPr>
      <dsp:spPr>
        <a:xfrm>
          <a:off x="7843914" y="0"/>
          <a:ext cx="2397148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Evaluation</a:t>
          </a:r>
        </a:p>
      </dsp:txBody>
      <dsp:txXfrm>
        <a:off x="8213913" y="0"/>
        <a:ext cx="1657151" cy="739997"/>
      </dsp:txXfrm>
    </dsp:sp>
    <dsp:sp modelId="{C854F792-A581-43A1-A988-F82A7F49970B}">
      <dsp:nvSpPr>
        <dsp:cNvPr id="0" name=""/>
        <dsp:cNvSpPr/>
      </dsp:nvSpPr>
      <dsp:spPr>
        <a:xfrm>
          <a:off x="9659442" y="0"/>
          <a:ext cx="2527576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Questions</a:t>
          </a:r>
        </a:p>
      </dsp:txBody>
      <dsp:txXfrm>
        <a:off x="10029441" y="0"/>
        <a:ext cx="1787579" cy="7399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63BD6-BFDC-4B0B-9E0F-C3EF7E27A18D}">
      <dsp:nvSpPr>
        <dsp:cNvPr id="0" name=""/>
        <dsp:cNvSpPr/>
      </dsp:nvSpPr>
      <dsp:spPr>
        <a:xfrm>
          <a:off x="0" y="0"/>
          <a:ext cx="1673088" cy="739997"/>
        </a:xfrm>
        <a:prstGeom prst="homePlate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0" kern="1200" dirty="0">
              <a:solidFill>
                <a:schemeClr val="tx1"/>
              </a:solidFill>
            </a:rPr>
            <a:t>Why?</a:t>
          </a:r>
        </a:p>
      </dsp:txBody>
      <dsp:txXfrm>
        <a:off x="0" y="0"/>
        <a:ext cx="1488089" cy="739997"/>
      </dsp:txXfrm>
    </dsp:sp>
    <dsp:sp modelId="{114E7861-0B31-4597-99F6-21DD4F261A92}">
      <dsp:nvSpPr>
        <dsp:cNvPr id="0" name=""/>
        <dsp:cNvSpPr/>
      </dsp:nvSpPr>
      <dsp:spPr>
        <a:xfrm>
          <a:off x="1096449" y="0"/>
          <a:ext cx="1958112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What?</a:t>
          </a:r>
        </a:p>
      </dsp:txBody>
      <dsp:txXfrm>
        <a:off x="1466448" y="0"/>
        <a:ext cx="1218115" cy="739997"/>
      </dsp:txXfrm>
    </dsp:sp>
    <dsp:sp modelId="{DDB88E33-467B-437D-9805-8E6DEF87BA87}">
      <dsp:nvSpPr>
        <dsp:cNvPr id="0" name=""/>
        <dsp:cNvSpPr/>
      </dsp:nvSpPr>
      <dsp:spPr>
        <a:xfrm>
          <a:off x="2472941" y="0"/>
          <a:ext cx="2276054" cy="739997"/>
        </a:xfrm>
        <a:prstGeom prst="chevron">
          <a:avLst/>
        </a:prstGeom>
        <a:solidFill>
          <a:srgbClr val="215F9A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b="1" kern="1200" dirty="0">
              <a:solidFill>
                <a:schemeClr val="bg1"/>
              </a:solidFill>
            </a:rPr>
            <a:t>Student support</a:t>
          </a:r>
        </a:p>
      </dsp:txBody>
      <dsp:txXfrm>
        <a:off x="2842940" y="0"/>
        <a:ext cx="1536057" cy="739997"/>
      </dsp:txXfrm>
    </dsp:sp>
    <dsp:sp modelId="{3C5BD2A2-3D27-49B6-B809-005B7FDBC168}">
      <dsp:nvSpPr>
        <dsp:cNvPr id="0" name=""/>
        <dsp:cNvSpPr/>
      </dsp:nvSpPr>
      <dsp:spPr>
        <a:xfrm>
          <a:off x="4167376" y="0"/>
          <a:ext cx="2267999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674" rIns="0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Tutor support</a:t>
          </a:r>
        </a:p>
      </dsp:txBody>
      <dsp:txXfrm>
        <a:off x="4537375" y="0"/>
        <a:ext cx="1528002" cy="739997"/>
      </dsp:txXfrm>
    </dsp:sp>
    <dsp:sp modelId="{36FA15E8-FD20-4E3C-A78A-01298135F13F}">
      <dsp:nvSpPr>
        <dsp:cNvPr id="0" name=""/>
        <dsp:cNvSpPr/>
      </dsp:nvSpPr>
      <dsp:spPr>
        <a:xfrm>
          <a:off x="5853755" y="0"/>
          <a:ext cx="2571779" cy="739997"/>
        </a:xfrm>
        <a:prstGeom prst="chevron">
          <a:avLst/>
        </a:prstGeom>
        <a:solidFill>
          <a:srgbClr val="C1E5F5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Assessment</a:t>
          </a:r>
        </a:p>
      </dsp:txBody>
      <dsp:txXfrm>
        <a:off x="6223754" y="0"/>
        <a:ext cx="1831782" cy="739997"/>
      </dsp:txXfrm>
    </dsp:sp>
    <dsp:sp modelId="{954E507F-CC91-4AE2-8116-B97F1F965734}">
      <dsp:nvSpPr>
        <dsp:cNvPr id="0" name=""/>
        <dsp:cNvSpPr/>
      </dsp:nvSpPr>
      <dsp:spPr>
        <a:xfrm>
          <a:off x="7843914" y="0"/>
          <a:ext cx="2397148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Evaluation</a:t>
          </a:r>
        </a:p>
      </dsp:txBody>
      <dsp:txXfrm>
        <a:off x="8213913" y="0"/>
        <a:ext cx="1657151" cy="739997"/>
      </dsp:txXfrm>
    </dsp:sp>
    <dsp:sp modelId="{C854F792-A581-43A1-A988-F82A7F49970B}">
      <dsp:nvSpPr>
        <dsp:cNvPr id="0" name=""/>
        <dsp:cNvSpPr/>
      </dsp:nvSpPr>
      <dsp:spPr>
        <a:xfrm>
          <a:off x="9659442" y="0"/>
          <a:ext cx="2527576" cy="739997"/>
        </a:xfrm>
        <a:prstGeom prst="chevron">
          <a:avLst/>
        </a:prstGeom>
        <a:solidFill>
          <a:schemeClr val="accent1">
            <a:lumMod val="20000"/>
            <a:lumOff val="8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>
              <a:solidFill>
                <a:schemeClr val="tx1"/>
              </a:solidFill>
            </a:rPr>
            <a:t>Questions</a:t>
          </a:r>
        </a:p>
      </dsp:txBody>
      <dsp:txXfrm>
        <a:off x="10029441" y="0"/>
        <a:ext cx="1787579" cy="739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1171D-D868-42C0-A1AE-C96A95E75E9C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43E127-84CA-4D24-A1C2-D5C4C0CB89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56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Karen to present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3E127-84CA-4D24-A1C2-D5C4C0CB894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0546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3E127-84CA-4D24-A1C2-D5C4C0CB894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324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43F265-EF90-E477-9908-81DC6D12F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96B2D1-BCF4-ABF2-5FA6-14586D26E4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0943EE-B311-A666-C54B-347CBFFFB1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A49D9-DBBD-4886-5E2B-051CAA552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3E127-84CA-4D24-A1C2-D5C4C0CB894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4589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88CC1-1B4C-5FE3-4E50-AC68D4596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4E0134-31D6-D516-CA49-6A47AA92A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5FAB32-3574-D45D-5AE7-60197682C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3E1D2-4B82-0ADF-E9E2-B87D85B66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3E127-84CA-4D24-A1C2-D5C4C0CB894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298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0D1A8-CBD5-3239-9FE6-EFBBE7746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0B9E5-957E-B46E-5D50-EB2DF7C7A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D8FE67-7B8B-60C0-7F03-780059637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9670A-C6F3-C0FA-DED2-13B25701FB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3E127-84CA-4D24-A1C2-D5C4C0CB894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6957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3E127-84CA-4D24-A1C2-D5C4C0CB894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131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3E127-84CA-4D24-A1C2-D5C4C0CB894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081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09E7D-76AB-0B51-369D-2BA3ABD55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1E7321-4452-97E5-24C3-63F514526B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94B59-3DFA-101C-BC7D-79038146F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22C1-967A-491A-BA8D-6A6ACD94E88D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59A4-4230-C996-F454-1F2E5EC1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ED7D2-7FDE-ED84-64E1-F64CB71E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9B346-C2E7-4FA9-847F-B6FC00090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72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27BF0-57C6-FB9E-9A11-42F6C9D69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4E068-30F7-BA35-786C-C162250C3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CB09F-0C61-9933-E8C7-8A1863AF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22C1-967A-491A-BA8D-6A6ACD94E88D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10083-A21E-896D-2719-E9D6AC56C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5C637-6647-731E-2B83-5828EC4D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9B346-C2E7-4FA9-847F-B6FC00090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034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28EE46-B777-A0F3-EC14-894CE5CE5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A242CF-C46D-38EF-9BB3-5053BA31A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A85EA-E5B7-CF41-CED6-C8DB0BFA0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22C1-967A-491A-BA8D-6A6ACD94E88D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5E8EC-AA2B-F3C0-367D-0AD8E213A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A1072-CB31-4CC8-621C-1FB66A373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9B346-C2E7-4FA9-847F-B6FC00090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382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016F9-A8C1-F242-BBB7-D8676F6B0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C8F87-B2E9-F610-1342-99FD4273F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F4C2D0-9884-EAD8-9BF0-ED76B3490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22C1-967A-491A-BA8D-6A6ACD94E88D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B5800-BD5E-B1A6-909B-88C05346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5BDF4-4ECA-B7D1-12DD-3617A01F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9B346-C2E7-4FA9-847F-B6FC00090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824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BA384-A133-42AB-6C1B-A5F6122EA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ACEAA-DAE3-139C-2D55-C9A063DB8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A7062-659E-381F-87D2-8BB3D340B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22C1-967A-491A-BA8D-6A6ACD94E88D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AFA16-DFFF-2E8D-42E6-3F17FE433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5659E-454E-8AED-936A-1C4310E22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9B346-C2E7-4FA9-847F-B6FC00090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5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B749E-3E51-2986-65B8-B29EA30C3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06FEE-EBF4-1C00-F2A4-2CCD5E42C6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3BA5A-99B3-DD29-C952-B98E00D009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2021AF-B5A8-FA4D-36D7-E97D0773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22C1-967A-491A-BA8D-6A6ACD94E88D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7770E-150D-3779-B3E9-A93D24E2F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A813ED-8DEA-43E5-516D-7F7BDD7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9B346-C2E7-4FA9-847F-B6FC00090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60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0301E-2470-34A8-A3C2-6DBD57967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02B451-2B8F-BE3F-19CC-79AF6DF41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BE675-B6E7-D42F-040D-97F3215F1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A02467-4A9E-9791-3D28-7C570135F9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2571DF-5B60-6594-1EC2-91F64431CE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7954A7-DA9C-C8A5-E315-CF79FBA7E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22C1-967A-491A-BA8D-6A6ACD94E88D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E5F6DC-8ACD-79CB-A28B-A3B7A9D1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8D761-05E5-58F9-C605-BDE03DE5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9B346-C2E7-4FA9-847F-B6FC00090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8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3146C-E27D-061C-820A-12FBF4B1C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91489-64AE-DE3D-7C62-F65F806E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22C1-967A-491A-BA8D-6A6ACD94E88D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5A66B5-606C-0FD4-89D2-1CCD7178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487793-0C02-55A2-ED34-4C711FC1C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9B346-C2E7-4FA9-847F-B6FC00090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46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5CB279-5A3F-2620-B3A8-ABACA169A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22C1-967A-491A-BA8D-6A6ACD94E88D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839F43-40EE-9F94-FE3A-B2A7FADF5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8B08C8-171A-B54C-30A6-D315BEBE8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9B346-C2E7-4FA9-847F-B6FC00090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247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527EF-690F-CFBD-C629-97E8A7D4A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9BB27-82A5-5401-2708-73D8BBDFA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A564D-8DF7-D014-010F-8FD9804ED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45228F-4F3A-FAC6-9F9C-923C2134B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22C1-967A-491A-BA8D-6A6ACD94E88D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D5DCA7-95F8-D116-3802-445280C53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0936E4-5F91-51B4-DB89-AE63A3025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9B346-C2E7-4FA9-847F-B6FC00090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543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7D199-4F73-F3FD-A99A-DE1BB208E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D8D03E-67A7-E389-3EE3-6981459FCA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F23D8-79A5-806D-39EF-0E3B8B3975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938ED1-AED3-3562-859D-509D22683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822C1-967A-491A-BA8D-6A6ACD94E88D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F3D8B-4A7E-22B2-3FEB-2964B78EA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BBCB25-F778-E7D3-6BA1-72F1949B3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9B346-C2E7-4FA9-847F-B6FC00090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3118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EC3CB1-90E5-9DA4-A41B-8AD5FD811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EA8058-1186-02C3-718E-D97765FB2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83675-174D-ADB1-AD69-C06F33956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B822C1-967A-491A-BA8D-6A6ACD94E88D}" type="datetimeFigureOut">
              <a:rPr lang="en-GB" smtClean="0"/>
              <a:t>27/04/2026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80B4D-00D2-16EA-1B0C-5DDD2FD3FA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39CB2-1941-CB5E-397B-87D0B8930C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59B346-C2E7-4FA9-847F-B6FC000905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www.hepi.ac.uk/wp-content/uploads/2026/03/HEPI-Report-199-Gen-AI-Survey-2026.pdf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QuickStyle" Target="../diagrams/quickStyle6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5.xml"/><Relationship Id="rId12" Type="http://schemas.openxmlformats.org/officeDocument/2006/relationships/diagramLayout" Target="../diagrams/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Layout" Target="../diagrams/layout5.xml"/><Relationship Id="rId11" Type="http://schemas.openxmlformats.org/officeDocument/2006/relationships/diagramData" Target="../diagrams/data6.xml"/><Relationship Id="rId5" Type="http://schemas.openxmlformats.org/officeDocument/2006/relationships/diagramData" Target="../diagrams/data5.xml"/><Relationship Id="rId15" Type="http://schemas.microsoft.com/office/2007/relationships/diagramDrawing" Target="../diagrams/drawing6.xm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5.xml"/><Relationship Id="rId14" Type="http://schemas.openxmlformats.org/officeDocument/2006/relationships/diagramColors" Target="../diagrams/colors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11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3.xml"/><Relationship Id="rId13" Type="http://schemas.openxmlformats.org/officeDocument/2006/relationships/image" Target="../media/image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12" Type="http://schemas.microsoft.com/office/2007/relationships/diagramDrawing" Target="../diagrams/drawing1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2.xml"/><Relationship Id="rId11" Type="http://schemas.openxmlformats.org/officeDocument/2006/relationships/diagramColors" Target="../diagrams/colors13.xml"/><Relationship Id="rId5" Type="http://schemas.openxmlformats.org/officeDocument/2006/relationships/diagramQuickStyle" Target="../diagrams/quickStyle12.xml"/><Relationship Id="rId10" Type="http://schemas.openxmlformats.org/officeDocument/2006/relationships/diagramQuickStyle" Target="../diagrams/quickStyle13.xml"/><Relationship Id="rId4" Type="http://schemas.openxmlformats.org/officeDocument/2006/relationships/diagramLayout" Target="../diagrams/layout12.xml"/><Relationship Id="rId9" Type="http://schemas.openxmlformats.org/officeDocument/2006/relationships/diagramLayout" Target="../diagrams/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0FBA761-39FA-277F-39FB-31B37F481C19}"/>
              </a:ext>
            </a:extLst>
          </p:cNvPr>
          <p:cNvSpPr txBox="1"/>
          <p:nvPr/>
        </p:nvSpPr>
        <p:spPr>
          <a:xfrm>
            <a:off x="252627" y="293198"/>
            <a:ext cx="11665053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b="1">
                <a:solidFill>
                  <a:srgbClr val="0070C0"/>
                </a:solidFill>
                <a:latin typeface="Poppins"/>
                <a:cs typeface="Poppins"/>
              </a:rPr>
              <a:t>Academic discussions: evaluating student experience and outcomes and tutor perceptions of this novel form of assessment</a:t>
            </a:r>
          </a:p>
        </p:txBody>
      </p:sp>
      <p:pic>
        <p:nvPicPr>
          <p:cNvPr id="1026" name="Picture 2" descr="Conversation clipart oral test, Conversation oral test Transparent FREE ...">
            <a:extLst>
              <a:ext uri="{FF2B5EF4-FFF2-40B4-BE49-F238E27FC236}">
                <a16:creationId xmlns:a16="http://schemas.microsoft.com/office/drawing/2014/main" id="{52D7A5C9-1E48-201B-DB2C-068FADA58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4592"/>
            <a:ext cx="4899434" cy="376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88EEC3-CF32-C098-5ED4-CEE648F79233}"/>
              </a:ext>
            </a:extLst>
          </p:cNvPr>
          <p:cNvSpPr txBox="1"/>
          <p:nvPr/>
        </p:nvSpPr>
        <p:spPr>
          <a:xfrm>
            <a:off x="5044052" y="2470719"/>
            <a:ext cx="474341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S296 Cell and molecular Biology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15 minutes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10% of 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Based on seen data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9A61D-AD52-C655-111D-05AF27EC759B}"/>
              </a:ext>
            </a:extLst>
          </p:cNvPr>
          <p:cNvSpPr txBox="1"/>
          <p:nvPr/>
        </p:nvSpPr>
        <p:spPr>
          <a:xfrm>
            <a:off x="5044052" y="4118341"/>
            <a:ext cx="68386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S317 Biological Sciences from genes to species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20 minutes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15% of 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Based on seen research paper </a:t>
            </a:r>
            <a:br>
              <a:rPr lang="en-GB" sz="2400" dirty="0"/>
            </a:br>
            <a:r>
              <a:rPr lang="en-GB" sz="2400" dirty="0"/>
              <a:t>(also assessed in summative TMA04) </a:t>
            </a:r>
          </a:p>
        </p:txBody>
      </p:sp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697E025-01CC-432A-3001-257624C38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327" y="6331829"/>
            <a:ext cx="3246353" cy="4659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5B820A-2EA7-8063-DC01-509564317476}"/>
              </a:ext>
            </a:extLst>
          </p:cNvPr>
          <p:cNvSpPr txBox="1"/>
          <p:nvPr/>
        </p:nvSpPr>
        <p:spPr>
          <a:xfrm>
            <a:off x="252627" y="1729942"/>
            <a:ext cx="9292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</a:rPr>
              <a:t>Fíona Moorman, Katja Rietdorf, Karen New and Kate Fox </a:t>
            </a:r>
            <a:endParaRPr lang="en-GB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994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2A645D-2802-2A35-3766-F297E5E2E0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AC0DC1-B2FC-5893-8868-202843D8CDE9}"/>
              </a:ext>
            </a:extLst>
          </p:cNvPr>
          <p:cNvSpPr txBox="1"/>
          <p:nvPr/>
        </p:nvSpPr>
        <p:spPr>
          <a:xfrm>
            <a:off x="180000" y="828000"/>
            <a:ext cx="6676828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 b="1">
                <a:latin typeface="Poppins" panose="00000500000000000000" pitchFamily="2" charset="0"/>
                <a:cs typeface="Poppins" panose="00000500000000000000" pitchFamily="2" charset="0"/>
              </a:rPr>
              <a:t>Evaluation  and research questions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EF1F15-4B28-4869-E048-C286F8AE2689}"/>
              </a:ext>
            </a:extLst>
          </p:cNvPr>
          <p:cNvSpPr txBox="1"/>
          <p:nvPr/>
        </p:nvSpPr>
        <p:spPr>
          <a:xfrm>
            <a:off x="360000" y="1404000"/>
            <a:ext cx="11531955" cy="49428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Evaluate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logistics</a:t>
            </a:r>
            <a:r>
              <a:rPr lang="en-GB" sz="2400">
                <a:latin typeface="Poppins"/>
                <a:cs typeface="Poppins"/>
              </a:rPr>
              <a:t> of conducting ADs (bookings, timing, length</a:t>
            </a:r>
            <a:r>
              <a:rPr lang="en-GB" sz="2400" dirty="0">
                <a:latin typeface="Poppins"/>
                <a:cs typeface="Poppins"/>
              </a:rPr>
              <a:t>) 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Evaluate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outcomes</a:t>
            </a:r>
            <a:r>
              <a:rPr lang="en-GB" sz="2400">
                <a:latin typeface="Poppins"/>
                <a:cs typeface="Poppins"/>
              </a:rPr>
              <a:t> (AD uptake, AD scores, withdrawals / pass rates, numbers of spec </a:t>
            </a:r>
            <a:r>
              <a:rPr lang="en-GB" sz="2400" err="1">
                <a:latin typeface="Poppins"/>
                <a:cs typeface="Poppins"/>
              </a:rPr>
              <a:t>circs</a:t>
            </a:r>
            <a:r>
              <a:rPr lang="en-GB" sz="2400">
                <a:latin typeface="Poppins"/>
                <a:cs typeface="Poppins"/>
              </a:rPr>
              <a:t>, ACO referral case numbers, analysis demographic data)</a:t>
            </a:r>
            <a:endParaRPr lang="en-GB" sz="2400" dirty="0">
              <a:latin typeface="Poppins"/>
              <a:cs typeface="Poppins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Evaluate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student perspectives </a:t>
            </a:r>
            <a:r>
              <a:rPr lang="en-GB" sz="2400">
                <a:latin typeface="Poppins"/>
                <a:cs typeface="Poppins"/>
              </a:rPr>
              <a:t>(survey with Likert and free text questions)</a:t>
            </a:r>
            <a:endParaRPr lang="en-GB" sz="2400" dirty="0">
              <a:latin typeface="Poppins"/>
              <a:cs typeface="Poppins"/>
            </a:endParaRP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Pre-post AD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anxiety</a:t>
            </a:r>
            <a:endParaRPr lang="en-GB" sz="2400" dirty="0">
              <a:solidFill>
                <a:srgbClr val="0070C0"/>
              </a:solidFill>
              <a:latin typeface="Poppins"/>
              <a:cs typeface="Poppins"/>
            </a:endParaRP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Preparation</a:t>
            </a:r>
            <a:r>
              <a:rPr lang="en-GB" sz="2400">
                <a:latin typeface="Poppins"/>
                <a:cs typeface="Poppins"/>
              </a:rPr>
              <a:t> for AD</a:t>
            </a:r>
            <a:endParaRPr lang="en-GB" sz="2400" dirty="0">
              <a:latin typeface="Poppins"/>
              <a:cs typeface="Poppins"/>
            </a:endParaRPr>
          </a:p>
          <a:p>
            <a:pPr marL="914400" lvl="1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Perspectives of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AD vs written assessment</a:t>
            </a:r>
            <a:endParaRPr lang="en-GB" sz="2400" dirty="0">
              <a:solidFill>
                <a:srgbClr val="0070C0"/>
              </a:solidFill>
              <a:latin typeface="Poppins"/>
              <a:cs typeface="Poppins"/>
            </a:endParaRP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Evaluate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tutor experiences and perspectives </a:t>
            </a:r>
            <a:r>
              <a:rPr lang="en-GB" sz="2400">
                <a:latin typeface="Poppins"/>
                <a:cs typeface="Poppins"/>
              </a:rPr>
              <a:t>(survey with Likert and free text questions and tutor focus group)</a:t>
            </a:r>
            <a:endParaRPr lang="en-GB" sz="2400" dirty="0">
              <a:latin typeface="Poppins"/>
              <a:cs typeface="Poppins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8EF5A8D-D940-7A6C-849A-4ED8350FB5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4554352"/>
              </p:ext>
            </p:extLst>
          </p:nvPr>
        </p:nvGraphicFramePr>
        <p:xfrm>
          <a:off x="0" y="0"/>
          <a:ext cx="12192000" cy="7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541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A68AA-6C8D-63F2-3B92-803BE3ADC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ugust 10, 2019 — The Quirks &amp; Quarks Listener Question show | CBC Radio">
            <a:extLst>
              <a:ext uri="{FF2B5EF4-FFF2-40B4-BE49-F238E27FC236}">
                <a16:creationId xmlns:a16="http://schemas.microsoft.com/office/drawing/2014/main" id="{660B05D7-9965-067F-5D37-6F0A603FB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85" y="1648480"/>
            <a:ext cx="7243899" cy="407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BC5F61C-D5ED-7F60-6643-6C2AD2FFF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8637396"/>
              </p:ext>
            </p:extLst>
          </p:nvPr>
        </p:nvGraphicFramePr>
        <p:xfrm>
          <a:off x="0" y="0"/>
          <a:ext cx="12192000" cy="7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59955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FF934D-3D51-EED4-8CCC-90FC3457579E}"/>
              </a:ext>
            </a:extLst>
          </p:cNvPr>
          <p:cNvSpPr txBox="1"/>
          <p:nvPr/>
        </p:nvSpPr>
        <p:spPr>
          <a:xfrm>
            <a:off x="84518" y="1736850"/>
            <a:ext cx="400901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GenAI use is almost universal (95% of students report using GenAI to “help with assessed work”)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Students increasingly use AI for core academic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DFB30-E168-D180-42B7-B5CF5ECF30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505" b="6188"/>
          <a:stretch>
            <a:fillRect/>
          </a:stretch>
        </p:blipFill>
        <p:spPr>
          <a:xfrm>
            <a:off x="4380000" y="1529065"/>
            <a:ext cx="7812000" cy="5328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FBA761-39FA-277F-39FB-31B37F481C19}"/>
              </a:ext>
            </a:extLst>
          </p:cNvPr>
          <p:cNvSpPr txBox="1"/>
          <p:nvPr/>
        </p:nvSpPr>
        <p:spPr>
          <a:xfrm>
            <a:off x="180000" y="828000"/>
            <a:ext cx="2236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Poppins" panose="00000500000000000000" pitchFamily="2" charset="0"/>
                <a:cs typeface="Poppins" panose="00000500000000000000" pitchFamily="2" charset="0"/>
              </a:rPr>
              <a:t>HEI context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DB96EF-FD10-FA79-3063-BE54DCCC48DE}"/>
              </a:ext>
            </a:extLst>
          </p:cNvPr>
          <p:cNvSpPr txBox="1"/>
          <p:nvPr/>
        </p:nvSpPr>
        <p:spPr>
          <a:xfrm>
            <a:off x="1009907" y="6311568"/>
            <a:ext cx="5460277" cy="369332"/>
          </a:xfrm>
          <a:prstGeom prst="rect">
            <a:avLst/>
          </a:prstGeom>
          <a:solidFill>
            <a:srgbClr val="E8E8E8"/>
          </a:solidFill>
        </p:spPr>
        <p:txBody>
          <a:bodyPr wrap="none" rtlCol="0">
            <a:spAutoFit/>
          </a:bodyPr>
          <a:lstStyle/>
          <a:p>
            <a:r>
              <a:rPr lang="en-GB"/>
              <a:t>HEPI 2026: </a:t>
            </a:r>
            <a:r>
              <a:rPr lang="en-GB">
                <a:hlinkClick r:id="rId3"/>
              </a:rPr>
              <a:t>HEPI-Report-199-Gen-AI-Survey-2026.pdf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D21B8A-515C-DFA2-B352-121D77FE4F79}"/>
              </a:ext>
            </a:extLst>
          </p:cNvPr>
          <p:cNvSpPr txBox="1"/>
          <p:nvPr/>
        </p:nvSpPr>
        <p:spPr>
          <a:xfrm>
            <a:off x="4380000" y="766836"/>
            <a:ext cx="7623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Figure 5: ‘Which of the following would you typically consider an acceptable use of GenAI for assessed work?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1FB4F45-CD12-409F-5907-A4CD8E2F4A11}"/>
              </a:ext>
            </a:extLst>
          </p:cNvPr>
          <p:cNvGrpSpPr/>
          <p:nvPr/>
        </p:nvGrpSpPr>
        <p:grpSpPr>
          <a:xfrm>
            <a:off x="10321875" y="4357249"/>
            <a:ext cx="1132565" cy="1141690"/>
            <a:chOff x="12755105" y="3243497"/>
            <a:chExt cx="1132565" cy="114169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1806217-5041-DA71-C7D8-8DF81A0A9489}"/>
                </a:ext>
              </a:extLst>
            </p:cNvPr>
            <p:cNvSpPr/>
            <p:nvPr/>
          </p:nvSpPr>
          <p:spPr>
            <a:xfrm>
              <a:off x="12755105" y="3243497"/>
              <a:ext cx="1132565" cy="114169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EC924BA-E431-FA20-3601-ABE77955DFAA}"/>
                </a:ext>
              </a:extLst>
            </p:cNvPr>
            <p:cNvGrpSpPr/>
            <p:nvPr/>
          </p:nvGrpSpPr>
          <p:grpSpPr>
            <a:xfrm>
              <a:off x="12892006" y="3243497"/>
              <a:ext cx="995664" cy="1141690"/>
              <a:chOff x="13356955" y="3904146"/>
              <a:chExt cx="995664" cy="1141690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596EBDA-DF54-94AD-AF06-7588086F8D48}"/>
                  </a:ext>
                </a:extLst>
              </p:cNvPr>
              <p:cNvGrpSpPr/>
              <p:nvPr/>
            </p:nvGrpSpPr>
            <p:grpSpPr>
              <a:xfrm>
                <a:off x="13356955" y="3904146"/>
                <a:ext cx="957361" cy="369332"/>
                <a:chOff x="13356955" y="3780162"/>
                <a:chExt cx="957361" cy="369332"/>
              </a:xfrm>
            </p:grpSpPr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BC2AF068-8B35-7EA4-6CDF-3FF4B845B614}"/>
                    </a:ext>
                  </a:extLst>
                </p:cNvPr>
                <p:cNvSpPr txBox="1"/>
                <p:nvPr/>
              </p:nvSpPr>
              <p:spPr>
                <a:xfrm>
                  <a:off x="13635925" y="3780162"/>
                  <a:ext cx="6783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2026</a:t>
                  </a: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0D3C3808-8DC1-4544-B20A-D97A3B105C97}"/>
                    </a:ext>
                  </a:extLst>
                </p:cNvPr>
                <p:cNvSpPr/>
                <p:nvPr/>
              </p:nvSpPr>
              <p:spPr>
                <a:xfrm>
                  <a:off x="13356955" y="3834650"/>
                  <a:ext cx="278970" cy="260357"/>
                </a:xfrm>
                <a:prstGeom prst="rect">
                  <a:avLst/>
                </a:prstGeom>
                <a:solidFill>
                  <a:srgbClr val="6EBA6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4A29AB7-3C96-3E21-EA81-A9C807FFC56B}"/>
                  </a:ext>
                </a:extLst>
              </p:cNvPr>
              <p:cNvGrpSpPr/>
              <p:nvPr/>
            </p:nvGrpSpPr>
            <p:grpSpPr>
              <a:xfrm>
                <a:off x="13356956" y="4282576"/>
                <a:ext cx="957361" cy="369332"/>
                <a:chOff x="13356956" y="4282576"/>
                <a:chExt cx="957361" cy="369332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6659BD5-F2F4-818A-7011-F2C5863A349C}"/>
                    </a:ext>
                  </a:extLst>
                </p:cNvPr>
                <p:cNvSpPr/>
                <p:nvPr/>
              </p:nvSpPr>
              <p:spPr>
                <a:xfrm>
                  <a:off x="13356956" y="4337064"/>
                  <a:ext cx="278970" cy="260357"/>
                </a:xfrm>
                <a:prstGeom prst="rect">
                  <a:avLst/>
                </a:prstGeom>
                <a:solidFill>
                  <a:srgbClr val="13165F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74F144D-5238-B449-7629-E57278A81A19}"/>
                    </a:ext>
                  </a:extLst>
                </p:cNvPr>
                <p:cNvSpPr txBox="1"/>
                <p:nvPr/>
              </p:nvSpPr>
              <p:spPr>
                <a:xfrm>
                  <a:off x="13635926" y="4282576"/>
                  <a:ext cx="678391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2025</a:t>
                  </a: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1989CF98-B516-51D8-086D-F60F4719F555}"/>
                  </a:ext>
                </a:extLst>
              </p:cNvPr>
              <p:cNvGrpSpPr/>
              <p:nvPr/>
            </p:nvGrpSpPr>
            <p:grpSpPr>
              <a:xfrm>
                <a:off x="13356956" y="4676504"/>
                <a:ext cx="995663" cy="369332"/>
                <a:chOff x="13356956" y="4784990"/>
                <a:chExt cx="995663" cy="369332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EE0F384-078A-5AE9-C29E-7F9FAD72FFA5}"/>
                    </a:ext>
                  </a:extLst>
                </p:cNvPr>
                <p:cNvSpPr/>
                <p:nvPr/>
              </p:nvSpPr>
              <p:spPr>
                <a:xfrm>
                  <a:off x="13356956" y="4839478"/>
                  <a:ext cx="278970" cy="260357"/>
                </a:xfrm>
                <a:prstGeom prst="rect">
                  <a:avLst/>
                </a:prstGeom>
                <a:solidFill>
                  <a:srgbClr val="FCD03D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8AB55D2-1EE4-E7EB-67A6-570BDB05D81D}"/>
                    </a:ext>
                  </a:extLst>
                </p:cNvPr>
                <p:cNvSpPr txBox="1"/>
                <p:nvPr/>
              </p:nvSpPr>
              <p:spPr>
                <a:xfrm>
                  <a:off x="13674228" y="4784990"/>
                  <a:ext cx="67839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dirty="0"/>
                    <a:t>2024</a:t>
                  </a:r>
                </a:p>
              </p:txBody>
            </p:sp>
          </p:grpSp>
        </p:grpSp>
      </p:grp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C28D79D9-E053-080F-7753-04664C1ED6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5728683"/>
              </p:ext>
            </p:extLst>
          </p:nvPr>
        </p:nvGraphicFramePr>
        <p:xfrm>
          <a:off x="0" y="1"/>
          <a:ext cx="12192000" cy="7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87506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470303-A694-9593-EEC8-3A4A2E9CED6E}"/>
              </a:ext>
            </a:extLst>
          </p:cNvPr>
          <p:cNvSpPr txBox="1"/>
          <p:nvPr/>
        </p:nvSpPr>
        <p:spPr>
          <a:xfrm>
            <a:off x="360000" y="1402417"/>
            <a:ext cx="11785833" cy="48597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 b="0" i="0" dirty="0">
                <a:effectLst/>
                <a:latin typeface="Poppins"/>
                <a:cs typeface="Poppins"/>
              </a:rPr>
              <a:t>Unsupervised written assessments are </a:t>
            </a:r>
            <a:b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400" dirty="0">
                <a:latin typeface="Poppins"/>
                <a:cs typeface="Poppins"/>
              </a:rPr>
              <a:t>v</a:t>
            </a:r>
            <a:r>
              <a:rPr lang="en-GB" sz="2400" b="0" i="0" dirty="0">
                <a:effectLst/>
                <a:latin typeface="Poppins"/>
                <a:cs typeface="Poppins"/>
              </a:rPr>
              <a:t>ulnerable (even where policies clearly </a:t>
            </a:r>
            <a:br>
              <a:rPr lang="en-GB" sz="2400" b="0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400" b="0" i="0" dirty="0">
                <a:effectLst/>
                <a:latin typeface="Poppins"/>
                <a:cs typeface="Poppins"/>
              </a:rPr>
              <a:t>define acceptable/unacceptable use)</a:t>
            </a:r>
            <a:endParaRPr lang="en-GB" sz="2400" dirty="0">
              <a:latin typeface="Poppins"/>
              <a:cs typeface="Poppins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Oral assessment provides evidence of </a:t>
            </a:r>
            <a:b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understanding, academic engagement,</a:t>
            </a:r>
            <a:b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student voice and authorship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A little more resistant to academic misconduct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Emphasise understanding, dialogue, and ethical authorship over detection and punishment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Address student anxiety over false accusation of misconduct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4119EF-BF6B-343D-0136-6D41BC15A5B8}"/>
              </a:ext>
            </a:extLst>
          </p:cNvPr>
          <p:cNvSpPr txBox="1"/>
          <p:nvPr/>
        </p:nvSpPr>
        <p:spPr>
          <a:xfrm>
            <a:off x="180000" y="828000"/>
            <a:ext cx="77219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>
                <a:latin typeface="Poppins" panose="00000500000000000000" pitchFamily="2" charset="0"/>
                <a:cs typeface="Poppins" panose="00000500000000000000" pitchFamily="2" charset="0"/>
              </a:rPr>
              <a:t>Oral assessment and academic integrity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491E3C-6FD6-7AD2-6BF1-57D12610D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563" y="1692765"/>
            <a:ext cx="4951949" cy="2499646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4BD3F15-9A46-0864-51E1-9D29213388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6306916"/>
              </p:ext>
            </p:extLst>
          </p:nvPr>
        </p:nvGraphicFramePr>
        <p:xfrm>
          <a:off x="0" y="1"/>
          <a:ext cx="12192000" cy="7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58246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C9BE9-FC0C-811E-8ED6-F40D75915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F19F89-3212-7C79-F480-4C66D3FA47B2}"/>
              </a:ext>
            </a:extLst>
          </p:cNvPr>
          <p:cNvSpPr txBox="1"/>
          <p:nvPr/>
        </p:nvSpPr>
        <p:spPr>
          <a:xfrm>
            <a:off x="180000" y="828000"/>
            <a:ext cx="1167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latin typeface="Poppins" panose="00000500000000000000" pitchFamily="2" charset="0"/>
                <a:cs typeface="Poppins" panose="00000500000000000000" pitchFamily="2" charset="0"/>
              </a:rPr>
              <a:t>What is an Academic discussion (AD)?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544D5D-D255-3630-98D6-5FE831E874F0}"/>
              </a:ext>
            </a:extLst>
          </p:cNvPr>
          <p:cNvSpPr txBox="1"/>
          <p:nvPr/>
        </p:nvSpPr>
        <p:spPr>
          <a:xfrm>
            <a:off x="360000" y="1404000"/>
            <a:ext cx="11851036" cy="437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1:1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Adobe Connect </a:t>
            </a:r>
            <a:r>
              <a:rPr lang="en-GB" sz="2400">
                <a:latin typeface="Poppins"/>
                <a:cs typeface="Poppins"/>
              </a:rPr>
              <a:t>discussion between student and their tutor (organised by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Microsoft Bookings</a:t>
            </a:r>
            <a:r>
              <a:rPr lang="en-GB" sz="2400">
                <a:latin typeface="Poppins"/>
                <a:cs typeface="Poppins"/>
              </a:rPr>
              <a:t>)</a:t>
            </a:r>
            <a:endParaRPr lang="en-GB" sz="2400" dirty="0">
              <a:latin typeface="Poppins"/>
              <a:cs typeface="Poppins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I.D. verification and welfare check step </a:t>
            </a:r>
            <a:endParaRPr lang="en-GB" sz="2400" dirty="0">
              <a:latin typeface="Poppins"/>
              <a:cs typeface="Poppins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Lasting up to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15-20 minutes</a:t>
            </a:r>
            <a:endParaRPr lang="en-GB" sz="2400" dirty="0"/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All ADs will be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recorded </a:t>
            </a:r>
            <a:r>
              <a:rPr lang="en-GB" sz="2400">
                <a:latin typeface="Poppins"/>
                <a:cs typeface="Poppins"/>
              </a:rPr>
              <a:t>(to allow for monitoring and appeals) </a:t>
            </a:r>
            <a:endParaRPr lang="en-GB" sz="2400" dirty="0">
              <a:latin typeface="Poppins"/>
              <a:cs typeface="Poppins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Microphone</a:t>
            </a:r>
            <a:r>
              <a:rPr lang="en-GB" sz="2400">
                <a:latin typeface="Poppins"/>
                <a:cs typeface="Poppins"/>
              </a:rPr>
              <a:t> and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camera</a:t>
            </a:r>
            <a:r>
              <a:rPr lang="en-GB" sz="2400">
                <a:latin typeface="Poppins"/>
                <a:cs typeface="Poppins"/>
              </a:rPr>
              <a:t> on by default*</a:t>
            </a:r>
            <a:endParaRPr lang="en-GB" sz="2400" dirty="0">
              <a:latin typeface="Poppins"/>
              <a:cs typeface="Poppins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Questions on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slide</a:t>
            </a: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400">
                <a:latin typeface="Poppins" panose="00000500000000000000" pitchFamily="2" charset="0"/>
                <a:cs typeface="Poppins" panose="00000500000000000000" pitchFamily="2" charset="0"/>
              </a:rPr>
              <a:t>Students will be offered a </a:t>
            </a:r>
            <a:r>
              <a:rPr lang="en-GB" sz="240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second opportunity </a:t>
            </a:r>
            <a:r>
              <a:rPr lang="en-GB" sz="2400">
                <a:latin typeface="Poppins" panose="00000500000000000000" pitchFamily="2" charset="0"/>
                <a:cs typeface="Poppins" panose="00000500000000000000" pitchFamily="2" charset="0"/>
              </a:rPr>
              <a:t>if there are health or technical issues impacting their first AD opportunity </a:t>
            </a: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9BF75A2-036B-5AA7-2167-25176FD04C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6982156"/>
              </p:ext>
            </p:extLst>
          </p:nvPr>
        </p:nvGraphicFramePr>
        <p:xfrm>
          <a:off x="0" y="0"/>
          <a:ext cx="12192000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C8783593-2325-44A2-12E4-A7532C67E193}"/>
              </a:ext>
            </a:extLst>
          </p:cNvPr>
          <p:cNvSpPr txBox="1"/>
          <p:nvPr/>
        </p:nvSpPr>
        <p:spPr>
          <a:xfrm>
            <a:off x="6915872" y="6396335"/>
            <a:ext cx="568424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*Reasonable adjustments excluded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F83ED16-C5F7-3AED-C417-90A54B4638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1079991"/>
              </p:ext>
            </p:extLst>
          </p:nvPr>
        </p:nvGraphicFramePr>
        <p:xfrm>
          <a:off x="0" y="0"/>
          <a:ext cx="12192000" cy="7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87358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A2854-D643-B44A-6BE3-96BA9CA6F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562B66-D731-C4D0-7463-BD72A584C282}"/>
              </a:ext>
            </a:extLst>
          </p:cNvPr>
          <p:cNvSpPr txBox="1"/>
          <p:nvPr/>
        </p:nvSpPr>
        <p:spPr>
          <a:xfrm>
            <a:off x="180000" y="828000"/>
            <a:ext cx="1167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latin typeface="Poppins" panose="00000500000000000000" pitchFamily="2" charset="0"/>
                <a:cs typeface="Poppins" panose="00000500000000000000" pitchFamily="2" charset="0"/>
              </a:rPr>
              <a:t>What is an Academic discussion (AD)?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B2F68F17-6C3E-DB01-F1F1-1F4EA9E4F5B5}"/>
              </a:ext>
            </a:extLst>
          </p:cNvPr>
          <p:cNvGraphicFramePr/>
          <p:nvPr/>
        </p:nvGraphicFramePr>
        <p:xfrm>
          <a:off x="0" y="0"/>
          <a:ext cx="12192000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Demo AD esteem-trimmed">
            <a:hlinkClick r:id="" action="ppaction://media"/>
            <a:extLst>
              <a:ext uri="{FF2B5EF4-FFF2-40B4-BE49-F238E27FC236}">
                <a16:creationId xmlns:a16="http://schemas.microsoft.com/office/drawing/2014/main" id="{665AC3B1-600E-2ECF-A1CB-9A216D4AFC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29443" y="1535565"/>
            <a:ext cx="9133114" cy="5137377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7701540-E447-C6C3-14C5-A2C735FD2D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9775015"/>
              </p:ext>
            </p:extLst>
          </p:nvPr>
        </p:nvGraphicFramePr>
        <p:xfrm>
          <a:off x="0" y="0"/>
          <a:ext cx="12192000" cy="7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145901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F4D1F-78E9-F327-330F-EE2380508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A3D13B-2563-6E8E-398D-EA9CA08F8E81}"/>
              </a:ext>
            </a:extLst>
          </p:cNvPr>
          <p:cNvSpPr txBox="1"/>
          <p:nvPr/>
        </p:nvSpPr>
        <p:spPr>
          <a:xfrm>
            <a:off x="180000" y="828000"/>
            <a:ext cx="1167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latin typeface="Poppins" panose="00000500000000000000" pitchFamily="2" charset="0"/>
                <a:cs typeface="Poppins" panose="00000500000000000000" pitchFamily="2" charset="0"/>
              </a:rPr>
              <a:t>Support for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CAEF3-A607-EE9E-ED46-645C29AC00A2}"/>
              </a:ext>
            </a:extLst>
          </p:cNvPr>
          <p:cNvSpPr txBox="1"/>
          <p:nvPr/>
        </p:nvSpPr>
        <p:spPr>
          <a:xfrm>
            <a:off x="360000" y="1478342"/>
            <a:ext cx="11828269" cy="49026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Poppins"/>
                <a:cs typeface="Poppins"/>
              </a:rPr>
              <a:t>Detailed </a:t>
            </a:r>
            <a:r>
              <a:rPr lang="en-GB" sz="2200" dirty="0">
                <a:solidFill>
                  <a:srgbClr val="0070C0"/>
                </a:solidFill>
                <a:latin typeface="Poppins"/>
                <a:cs typeface="Poppins"/>
              </a:rPr>
              <a:t>guidance</a:t>
            </a:r>
            <a:r>
              <a:rPr lang="en-GB" sz="2200" dirty="0">
                <a:latin typeface="Poppins"/>
                <a:cs typeface="Poppins"/>
              </a:rPr>
              <a:t> on module website 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  <a:latin typeface="Poppins"/>
                <a:cs typeface="Poppins"/>
              </a:rPr>
              <a:t>Tutorials</a:t>
            </a:r>
            <a:r>
              <a:rPr lang="en-GB" sz="2200" dirty="0">
                <a:latin typeface="Poppins"/>
                <a:cs typeface="Poppins"/>
              </a:rPr>
              <a:t> to provide information and opportunity for questions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  <a:latin typeface="Poppins"/>
                <a:cs typeface="Poppins"/>
              </a:rPr>
              <a:t>Online Journal Clubs</a:t>
            </a:r>
            <a:r>
              <a:rPr lang="en-GB" sz="2200" dirty="0">
                <a:solidFill>
                  <a:srgbClr val="000000"/>
                </a:solidFill>
                <a:latin typeface="Poppins"/>
                <a:cs typeface="Poppins"/>
              </a:rPr>
              <a:t> provide opportunity for students to practice </a:t>
            </a:r>
            <a:r>
              <a:rPr lang="en-GB" sz="2200">
                <a:solidFill>
                  <a:srgbClr val="000000"/>
                </a:solidFill>
                <a:latin typeface="Poppins"/>
                <a:cs typeface="Poppins"/>
              </a:rPr>
              <a:t>talking online</a:t>
            </a:r>
            <a:endParaRPr lang="en-GB" sz="2200" dirty="0">
              <a:solidFill>
                <a:srgbClr val="000000"/>
              </a:solidFill>
              <a:latin typeface="Poppins"/>
              <a:cs typeface="Poppins"/>
            </a:endParaRP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  <a:latin typeface="Poppins"/>
                <a:cs typeface="Poppins"/>
              </a:rPr>
              <a:t>Assessed materials </a:t>
            </a:r>
            <a:r>
              <a:rPr lang="en-GB" sz="2200" dirty="0">
                <a:latin typeface="Poppins"/>
                <a:cs typeface="Poppins"/>
              </a:rPr>
              <a:t>(data or research paper) provided in </a:t>
            </a:r>
            <a:r>
              <a:rPr lang="en-GB" sz="2200" dirty="0">
                <a:solidFill>
                  <a:srgbClr val="0070C0"/>
                </a:solidFill>
                <a:latin typeface="Poppins"/>
                <a:cs typeface="Poppins"/>
              </a:rPr>
              <a:t>advance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  <a:latin typeface="Poppins"/>
                <a:cs typeface="Poppins"/>
              </a:rPr>
              <a:t>Example AD recording </a:t>
            </a:r>
            <a:r>
              <a:rPr lang="en-GB" sz="2200" dirty="0">
                <a:latin typeface="Poppins"/>
                <a:cs typeface="Poppins"/>
              </a:rPr>
              <a:t>with questions and answers (which can be paused for students to practice answering questions)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Poppins"/>
                <a:cs typeface="Poppins"/>
              </a:rPr>
              <a:t>Example </a:t>
            </a:r>
            <a:r>
              <a:rPr lang="en-GB" sz="2200" dirty="0">
                <a:solidFill>
                  <a:srgbClr val="0070C0"/>
                </a:solidFill>
                <a:latin typeface="Poppins"/>
                <a:cs typeface="Poppins"/>
              </a:rPr>
              <a:t>marking grid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Poppins"/>
                <a:cs typeface="Poppins"/>
              </a:rPr>
              <a:t>Opportunities for </a:t>
            </a:r>
            <a:r>
              <a:rPr lang="en-GB" sz="2200" dirty="0">
                <a:solidFill>
                  <a:srgbClr val="0070C0"/>
                </a:solidFill>
                <a:latin typeface="Poppins"/>
                <a:cs typeface="Poppins"/>
              </a:rPr>
              <a:t>practice ADs </a:t>
            </a:r>
            <a:r>
              <a:rPr lang="en-GB" sz="2200" dirty="0">
                <a:latin typeface="Poppins"/>
                <a:cs typeface="Poppins"/>
              </a:rPr>
              <a:t>with their tutor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latin typeface="Poppins"/>
                <a:cs typeface="Poppins"/>
              </a:rPr>
              <a:t>Students will be offered a </a:t>
            </a:r>
            <a:r>
              <a:rPr lang="en-GB" sz="2200" dirty="0">
                <a:solidFill>
                  <a:srgbClr val="0070C0"/>
                </a:solidFill>
                <a:latin typeface="Poppins"/>
                <a:cs typeface="Poppins"/>
              </a:rPr>
              <a:t>second opportunity </a:t>
            </a:r>
            <a:r>
              <a:rPr lang="en-GB" sz="2200" dirty="0">
                <a:latin typeface="Poppins"/>
                <a:cs typeface="Poppins"/>
              </a:rPr>
              <a:t>if there are health or technical issues impacting their first AD opportunity</a:t>
            </a:r>
          </a:p>
          <a:p>
            <a:pPr marL="457200" indent="-4572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Reasonable adjustments 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8AC7B7A5-1977-E213-FF9F-6B3CEEBF6F9D}"/>
              </a:ext>
            </a:extLst>
          </p:cNvPr>
          <p:cNvGraphicFramePr/>
          <p:nvPr/>
        </p:nvGraphicFramePr>
        <p:xfrm>
          <a:off x="0" y="0"/>
          <a:ext cx="12192000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F2FA68A-C677-C5A2-DB51-77EA6DC1E9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280393"/>
              </p:ext>
            </p:extLst>
          </p:nvPr>
        </p:nvGraphicFramePr>
        <p:xfrm>
          <a:off x="0" y="0"/>
          <a:ext cx="12192000" cy="7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693472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39F30-8A97-0D9C-F42D-BB4B1C7DA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DEC467-E7F4-A854-9C59-2C306AD565CC}"/>
              </a:ext>
            </a:extLst>
          </p:cNvPr>
          <p:cNvSpPr txBox="1"/>
          <p:nvPr/>
        </p:nvSpPr>
        <p:spPr>
          <a:xfrm>
            <a:off x="180000" y="828000"/>
            <a:ext cx="7160935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 b="1">
                <a:latin typeface="Poppins" panose="00000500000000000000" pitchFamily="2" charset="0"/>
                <a:cs typeface="Poppins" panose="00000500000000000000" pitchFamily="2" charset="0"/>
              </a:rPr>
              <a:t>Reasonable adjustments (procedure)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1C8F39-5BBE-9BE4-CD46-F4B37CEE60D9}"/>
              </a:ext>
            </a:extLst>
          </p:cNvPr>
          <p:cNvSpPr txBox="1"/>
          <p:nvPr/>
        </p:nvSpPr>
        <p:spPr>
          <a:xfrm>
            <a:off x="360000" y="1404000"/>
            <a:ext cx="1123353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Email to all students on both S296 and S317 with link to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MS Form </a:t>
            </a:r>
            <a:r>
              <a:rPr lang="en-GB" sz="2400">
                <a:latin typeface="Poppins"/>
                <a:cs typeface="Poppins"/>
              </a:rPr>
              <a:t>to request reasonable adjustments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>
                <a:latin typeface="Poppins"/>
                <a:cs typeface="Poppins"/>
              </a:rPr>
              <a:t>Form monitored by </a:t>
            </a:r>
            <a:r>
              <a:rPr lang="en-GB" sz="2400">
                <a:solidFill>
                  <a:srgbClr val="0070C0"/>
                </a:solidFill>
                <a:latin typeface="Poppins"/>
                <a:cs typeface="Poppins"/>
              </a:rPr>
              <a:t>MT who have access to disability profiles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Adjustments</a:t>
            </a:r>
            <a:r>
              <a:rPr lang="en-GB" sz="2400">
                <a:latin typeface="Poppins" panose="00000500000000000000" pitchFamily="2" charset="0"/>
                <a:cs typeface="Poppins" panose="00000500000000000000" pitchFamily="2" charset="0"/>
              </a:rPr>
              <a:t> put into place (in communication with student)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>
                <a:latin typeface="Poppins" panose="00000500000000000000" pitchFamily="2" charset="0"/>
                <a:cs typeface="Poppins" panose="00000500000000000000" pitchFamily="2" charset="0"/>
              </a:rPr>
              <a:t>Adjustments recorded in </a:t>
            </a:r>
            <a:r>
              <a:rPr lang="en-GB" sz="2400">
                <a:solidFill>
                  <a:srgbClr val="0070C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VOICE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7D5E95-9D2C-2568-D30F-7B48487E9E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66" t="5241" b="5364"/>
          <a:stretch>
            <a:fillRect/>
          </a:stretch>
        </p:blipFill>
        <p:spPr>
          <a:xfrm>
            <a:off x="1611057" y="3515009"/>
            <a:ext cx="8731423" cy="2891118"/>
          </a:xfrm>
          <a:prstGeom prst="rect">
            <a:avLst/>
          </a:prstGeom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AD0AA42-9516-A95E-8497-D3D9B66125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5549388"/>
              </p:ext>
            </p:extLst>
          </p:nvPr>
        </p:nvGraphicFramePr>
        <p:xfrm>
          <a:off x="0" y="0"/>
          <a:ext cx="12192000" cy="7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45703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C7149-2246-24E1-893B-3FC621830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C8B165-38CF-BE55-E189-FDC731FB8FEC}"/>
              </a:ext>
            </a:extLst>
          </p:cNvPr>
          <p:cNvSpPr txBox="1"/>
          <p:nvPr/>
        </p:nvSpPr>
        <p:spPr>
          <a:xfrm>
            <a:off x="180000" y="828000"/>
            <a:ext cx="1167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latin typeface="Poppins" panose="00000500000000000000" pitchFamily="2" charset="0"/>
                <a:cs typeface="Poppins" panose="00000500000000000000" pitchFamily="2" charset="0"/>
              </a:rPr>
              <a:t>Support for tutors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369BB4-9746-860E-8AE5-BC4878AA6570}"/>
              </a:ext>
            </a:extLst>
          </p:cNvPr>
          <p:cNvSpPr txBox="1"/>
          <p:nvPr/>
        </p:nvSpPr>
        <p:spPr>
          <a:xfrm>
            <a:off x="360000" y="1404000"/>
            <a:ext cx="11233538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Poppins"/>
                <a:cs typeface="Poppins"/>
              </a:rPr>
              <a:t>Tutor website: Detailed </a:t>
            </a:r>
            <a:r>
              <a:rPr lang="en-GB" sz="2400" dirty="0">
                <a:solidFill>
                  <a:srgbClr val="0070C0"/>
                </a:solidFill>
                <a:latin typeface="Poppins"/>
                <a:cs typeface="Poppins"/>
              </a:rPr>
              <a:t>guidance</a:t>
            </a:r>
            <a:r>
              <a:rPr lang="en-GB" sz="2400" dirty="0">
                <a:latin typeface="Poppins"/>
                <a:cs typeface="Poppins"/>
              </a:rPr>
              <a:t>, </a:t>
            </a:r>
            <a:r>
              <a:rPr lang="en-GB" sz="2400" dirty="0">
                <a:solidFill>
                  <a:srgbClr val="0070C0"/>
                </a:solidFill>
                <a:latin typeface="Poppins"/>
                <a:cs typeface="Poppins"/>
              </a:rPr>
              <a:t>example AD recording</a:t>
            </a:r>
            <a:r>
              <a:rPr lang="en-GB" sz="2400" dirty="0">
                <a:latin typeface="Poppins"/>
                <a:cs typeface="Poppins"/>
              </a:rPr>
              <a:t>, </a:t>
            </a:r>
            <a:r>
              <a:rPr lang="en-GB" sz="2400" dirty="0">
                <a:solidFill>
                  <a:srgbClr val="0070C0"/>
                </a:solidFill>
                <a:latin typeface="Poppins"/>
                <a:cs typeface="Poppins"/>
              </a:rPr>
              <a:t>slides</a:t>
            </a:r>
            <a:r>
              <a:rPr lang="en-GB" sz="2400" dirty="0">
                <a:latin typeface="Poppins"/>
                <a:cs typeface="Poppins"/>
              </a:rPr>
              <a:t> with questions and </a:t>
            </a:r>
            <a:r>
              <a:rPr lang="en-GB" sz="2400" dirty="0">
                <a:solidFill>
                  <a:srgbClr val="0070C0"/>
                </a:solidFill>
                <a:latin typeface="Poppins"/>
                <a:cs typeface="Poppins"/>
              </a:rPr>
              <a:t>Marking grid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Poppins"/>
                <a:cs typeface="Poppins"/>
              </a:rPr>
              <a:t>Assessed materials </a:t>
            </a:r>
            <a:r>
              <a:rPr lang="en-GB" sz="2400" dirty="0">
                <a:latin typeface="Poppins"/>
                <a:cs typeface="Poppins"/>
              </a:rPr>
              <a:t>(data or research paper) provided in </a:t>
            </a:r>
            <a:r>
              <a:rPr lang="en-GB" sz="2400" dirty="0">
                <a:solidFill>
                  <a:srgbClr val="0070C0"/>
                </a:solidFill>
                <a:latin typeface="Poppins"/>
                <a:cs typeface="Poppins"/>
              </a:rPr>
              <a:t>advance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Poppins"/>
                <a:cs typeface="Poppins"/>
              </a:rPr>
              <a:t>AL Briefing</a:t>
            </a:r>
            <a:r>
              <a:rPr lang="en-GB" sz="2400" dirty="0">
                <a:latin typeface="Poppins"/>
                <a:cs typeface="Poppins"/>
              </a:rPr>
              <a:t> (May 2026): provide information and answering questions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Poppins"/>
                <a:cs typeface="Poppins"/>
              </a:rPr>
              <a:t>Staff Development </a:t>
            </a:r>
            <a:r>
              <a:rPr lang="en-GB" sz="2400" dirty="0">
                <a:latin typeface="Poppins"/>
                <a:cs typeface="Poppins"/>
              </a:rPr>
              <a:t>day (Sept 2026): </a:t>
            </a:r>
            <a:r>
              <a:rPr lang="en-GB" sz="2400" dirty="0">
                <a:solidFill>
                  <a:srgbClr val="0070C0"/>
                </a:solidFill>
                <a:latin typeface="Poppins"/>
                <a:cs typeface="Poppins"/>
              </a:rPr>
              <a:t>Practice ADs </a:t>
            </a:r>
            <a:r>
              <a:rPr lang="en-GB" sz="2400" dirty="0">
                <a:latin typeface="Poppins"/>
                <a:cs typeface="Poppins"/>
              </a:rPr>
              <a:t>with MT / another tutor and </a:t>
            </a:r>
            <a:r>
              <a:rPr lang="en-GB" sz="2400" dirty="0">
                <a:solidFill>
                  <a:srgbClr val="0070C0"/>
                </a:solidFill>
                <a:latin typeface="Poppins"/>
                <a:cs typeface="Poppins"/>
              </a:rPr>
              <a:t>marking coordination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70C0"/>
                </a:solidFill>
                <a:latin typeface="Poppins"/>
                <a:cs typeface="Poppins"/>
              </a:rPr>
              <a:t>MT support </a:t>
            </a:r>
            <a:r>
              <a:rPr lang="en-GB" sz="2400" dirty="0">
                <a:latin typeface="Poppins"/>
                <a:cs typeface="Poppins"/>
              </a:rPr>
              <a:t>during process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9CD2CC4-77FE-A030-5CFA-CFCA5E0B6157}"/>
              </a:ext>
            </a:extLst>
          </p:cNvPr>
          <p:cNvGraphicFramePr/>
          <p:nvPr/>
        </p:nvGraphicFramePr>
        <p:xfrm>
          <a:off x="0" y="0"/>
          <a:ext cx="12192000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C52B5C6-9B86-A259-8D36-1100B18071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8289895"/>
              </p:ext>
            </p:extLst>
          </p:nvPr>
        </p:nvGraphicFramePr>
        <p:xfrm>
          <a:off x="0" y="-21891"/>
          <a:ext cx="12192000" cy="7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04B34D6-3ADF-FF45-F001-5E6B30B68A7C}"/>
              </a:ext>
            </a:extLst>
          </p:cNvPr>
          <p:cNvSpPr txBox="1"/>
          <p:nvPr/>
        </p:nvSpPr>
        <p:spPr>
          <a:xfrm>
            <a:off x="174811" y="5764231"/>
            <a:ext cx="3701011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"I fully understand why we need a new approach.“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E290A7-EA25-DC10-3E0A-459E04732467}"/>
              </a:ext>
            </a:extLst>
          </p:cNvPr>
          <p:cNvSpPr txBox="1"/>
          <p:nvPr/>
        </p:nvSpPr>
        <p:spPr>
          <a:xfrm>
            <a:off x="174811" y="4670691"/>
            <a:ext cx="732864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"Would be nice to have 1-2-1 discussions with our students on so many levels, so yes I am in favour of it.“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CD24E1-3C53-F784-4662-FDCDA1898F2A}"/>
              </a:ext>
            </a:extLst>
          </p:cNvPr>
          <p:cNvSpPr txBox="1"/>
          <p:nvPr/>
        </p:nvSpPr>
        <p:spPr>
          <a:xfrm>
            <a:off x="4238984" y="5579565"/>
            <a:ext cx="779166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"I have carried out ‘</a:t>
            </a:r>
            <a:r>
              <a:rPr lang="en-GB" sz="2400" dirty="0" err="1"/>
              <a:t>vivas</a:t>
            </a:r>
            <a:r>
              <a:rPr lang="en-GB" sz="2400" dirty="0"/>
              <a:t>’, a very long time ago, and appreciate that they require a different skill set compared with marking papers.  Will training be available? "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47EE32-8902-29E3-9034-CDCD20856590}"/>
              </a:ext>
            </a:extLst>
          </p:cNvPr>
          <p:cNvSpPr txBox="1"/>
          <p:nvPr/>
        </p:nvSpPr>
        <p:spPr>
          <a:xfrm>
            <a:off x="7140386" y="3880593"/>
            <a:ext cx="489025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(an oral presentation on S390)....."is often chosen as the single greatest achievement in their reflections."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2640E-857D-2077-3AD4-B9331790FA1C}"/>
              </a:ext>
            </a:extLst>
          </p:cNvPr>
          <p:cNvSpPr txBox="1"/>
          <p:nvPr/>
        </p:nvSpPr>
        <p:spPr>
          <a:xfrm>
            <a:off x="8731628" y="5145577"/>
            <a:ext cx="1990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i="1" dirty="0">
                <a:latin typeface="Poppins"/>
                <a:cs typeface="Poppins"/>
              </a:rPr>
              <a:t>Tutor feedback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4083244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E212F-83B1-1B3E-6E01-4D01F0EE8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0FA469-C2B9-0FA7-54A8-6D2B31402DCF}"/>
              </a:ext>
            </a:extLst>
          </p:cNvPr>
          <p:cNvSpPr txBox="1"/>
          <p:nvPr/>
        </p:nvSpPr>
        <p:spPr>
          <a:xfrm>
            <a:off x="180000" y="828000"/>
            <a:ext cx="1167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>
                <a:latin typeface="Poppins" panose="00000500000000000000" pitchFamily="2" charset="0"/>
                <a:cs typeface="Poppins" panose="00000500000000000000" pitchFamily="2" charset="0"/>
              </a:rPr>
              <a:t>How will ADs be assessed?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1E544-F217-F671-7EA7-BA3F3B653627}"/>
              </a:ext>
            </a:extLst>
          </p:cNvPr>
          <p:cNvSpPr txBox="1"/>
          <p:nvPr/>
        </p:nvSpPr>
        <p:spPr>
          <a:xfrm>
            <a:off x="360000" y="1404000"/>
            <a:ext cx="11233538" cy="22837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Poppins"/>
                <a:cs typeface="Poppins"/>
              </a:rPr>
              <a:t>Questions based on </a:t>
            </a:r>
            <a:r>
              <a:rPr lang="en-GB" sz="2400" dirty="0">
                <a:solidFill>
                  <a:srgbClr val="00B050"/>
                </a:solidFill>
                <a:latin typeface="Poppins"/>
                <a:cs typeface="Poppins"/>
              </a:rPr>
              <a:t>pre-seen data/article 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Questions will be the </a:t>
            </a:r>
            <a:r>
              <a:rPr lang="en-GB" sz="2400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same type 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but vary between students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ALs will be provided with </a:t>
            </a:r>
            <a:r>
              <a:rPr lang="en-GB" sz="2400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slide deck 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and </a:t>
            </a:r>
            <a:r>
              <a:rPr lang="en-GB" sz="2400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marking guidance 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and </a:t>
            </a:r>
            <a:r>
              <a:rPr lang="en-GB" sz="2400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grid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Students must submit an AD </a:t>
            </a:r>
            <a:r>
              <a:rPr lang="en-GB" sz="2400" dirty="0">
                <a:solidFill>
                  <a:srgbClr val="00B05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checklist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in advance (TMA)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TMA submission allows AL to submit marks in the </a:t>
            </a:r>
            <a:r>
              <a:rPr lang="en-GB" sz="2400" dirty="0" err="1">
                <a:latin typeface="Poppins" panose="00000500000000000000" pitchFamily="2" charset="0"/>
                <a:cs typeface="Poppins" panose="00000500000000000000" pitchFamily="2" charset="0"/>
              </a:rPr>
              <a:t>eTMA</a:t>
            </a:r>
            <a:r>
              <a:rPr lang="en-GB" sz="2400" dirty="0">
                <a:latin typeface="Poppins" panose="00000500000000000000" pitchFamily="2" charset="0"/>
                <a:cs typeface="Poppins" panose="00000500000000000000" pitchFamily="2" charset="0"/>
              </a:rPr>
              <a:t> system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B6EFDDD-F8FE-09C5-B040-275D221D4CC2}"/>
              </a:ext>
            </a:extLst>
          </p:cNvPr>
          <p:cNvGraphicFramePr/>
          <p:nvPr/>
        </p:nvGraphicFramePr>
        <p:xfrm>
          <a:off x="0" y="0"/>
          <a:ext cx="12192000" cy="523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67062CC-8D25-D408-4B21-5F3746F40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508759"/>
              </p:ext>
            </p:extLst>
          </p:nvPr>
        </p:nvGraphicFramePr>
        <p:xfrm>
          <a:off x="0" y="-21891"/>
          <a:ext cx="12192000" cy="7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00CD0038-2FFB-2A34-8C2A-58C5FC461D7F}"/>
              </a:ext>
            </a:extLst>
          </p:cNvPr>
          <p:cNvGrpSpPr/>
          <p:nvPr/>
        </p:nvGrpSpPr>
        <p:grpSpPr>
          <a:xfrm>
            <a:off x="1749287" y="3687702"/>
            <a:ext cx="7736222" cy="2925204"/>
            <a:chOff x="1708946" y="3429001"/>
            <a:chExt cx="7736222" cy="29252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4342D5B-2811-47C9-543F-FF0019A014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b="21571"/>
            <a:stretch>
              <a:fillRect/>
            </a:stretch>
          </p:blipFill>
          <p:spPr>
            <a:xfrm>
              <a:off x="1708947" y="3429001"/>
              <a:ext cx="7736221" cy="26003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79092D-BB3D-6DA6-75EF-816C4D49F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 t="90201"/>
            <a:stretch>
              <a:fillRect/>
            </a:stretch>
          </p:blipFill>
          <p:spPr>
            <a:xfrm>
              <a:off x="1708946" y="6029325"/>
              <a:ext cx="7736221" cy="32488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DC78D1-6E45-FC55-3F53-E0A218629255}"/>
                </a:ext>
              </a:extLst>
            </p:cNvPr>
            <p:cNvSpPr/>
            <p:nvPr/>
          </p:nvSpPr>
          <p:spPr>
            <a:xfrm>
              <a:off x="3009900" y="5887838"/>
              <a:ext cx="316774" cy="1414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078251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5748D323B0124BBDA81DA7FF521D5F" ma:contentTypeVersion="7" ma:contentTypeDescription="Create a new document." ma:contentTypeScope="" ma:versionID="b95ba62c8b01c7d24a5c1e38167fdc96">
  <xsd:schema xmlns:xsd="http://www.w3.org/2001/XMLSchema" xmlns:xs="http://www.w3.org/2001/XMLSchema" xmlns:p="http://schemas.microsoft.com/office/2006/metadata/properties" xmlns:ns2="466f3bf3-a3c1-416c-bd5b-ec48a554a0d2" targetNamespace="http://schemas.microsoft.com/office/2006/metadata/properties" ma:root="true" ma:fieldsID="5c2521fe98351c061366ef48977ef59d" ns2:_="">
    <xsd:import namespace="466f3bf3-a3c1-416c-bd5b-ec48a554a0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6f3bf3-a3c1-416c-bd5b-ec48a554a0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8AD0AF-A1F9-4AF5-A8A0-3E8CFFA7038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66f3bf3-a3c1-416c-bd5b-ec48a554a0d2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7BFB768-BABC-4B76-B72B-D7F9E4C00E54}">
  <ds:schemaRefs>
    <ds:schemaRef ds:uri="466f3bf3-a3c1-416c-bd5b-ec48a554a0d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CB4EB15-8714-4FD5-8BD8-032C520935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837</Words>
  <Application>Microsoft Office PowerPoint</Application>
  <PresentationFormat>Widescreen</PresentationFormat>
  <Paragraphs>153</Paragraphs>
  <Slides>11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Karen.New</dc:creator>
  <cp:lastModifiedBy>Diane.Ford</cp:lastModifiedBy>
  <cp:revision>2</cp:revision>
  <dcterms:created xsi:type="dcterms:W3CDTF">2026-04-09T09:55:20Z</dcterms:created>
  <dcterms:modified xsi:type="dcterms:W3CDTF">2026-04-27T13:10:53Z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0x0101008D5748D323B0124BBDA81DA7FF521D5F</vt:lpwstr>
  </property>
  <property fmtid="{D5CDD505-2E9C-101B-9397-08002B2CF9AE}" pid="3" name="MediaServiceImageTags">
    <vt:lpwstr/>
  </property>
</Properties>
</file>