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863" r:id="rId5"/>
    <p:sldMasterId id="2147483771" r:id="rId6"/>
    <p:sldMasterId id="2147483817" r:id="rId7"/>
    <p:sldMasterId id="2147483945" r:id="rId8"/>
    <p:sldMasterId id="2147483927" r:id="rId9"/>
  </p:sldMasterIdLst>
  <p:notesMasterIdLst>
    <p:notesMasterId r:id="rId26"/>
  </p:notesMasterIdLst>
  <p:handoutMasterIdLst>
    <p:handoutMasterId r:id="rId27"/>
  </p:handoutMasterIdLst>
  <p:sldIdLst>
    <p:sldId id="363" r:id="rId10"/>
    <p:sldId id="435" r:id="rId11"/>
    <p:sldId id="404" r:id="rId12"/>
    <p:sldId id="405" r:id="rId13"/>
    <p:sldId id="426" r:id="rId14"/>
    <p:sldId id="427" r:id="rId15"/>
    <p:sldId id="428" r:id="rId16"/>
    <p:sldId id="429" r:id="rId17"/>
    <p:sldId id="436" r:id="rId18"/>
    <p:sldId id="392" r:id="rId19"/>
    <p:sldId id="394" r:id="rId20"/>
    <p:sldId id="431" r:id="rId21"/>
    <p:sldId id="433" r:id="rId22"/>
    <p:sldId id="432" r:id="rId23"/>
    <p:sldId id="434" r:id="rId24"/>
    <p:sldId id="3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0A8B12-7304-E66A-CA51-B9A435D633FF}" name="Aitch.King" initials="ALK" userId="Aitch.King" providerId="None"/>
  <p188:author id="{B792C21D-9C31-DAEC-E611-E76D7525B8BA}" name="Hannah.King" initials="H" userId="S::hlk63@open.ac.uk::a66496f2-2df4-4361-8801-89f9e25bfccb" providerId="AD"/>
  <p188:author id="{58C68642-5EA5-6BE7-20F6-0F2908DFF0ED}" name="Carl Prosser" initials="CP" userId="S::carl.prosser@matrix.co.uk::cac7eb50-d4ca-465c-839e-1c6611e3681d" providerId="AD"/>
  <p188:author id="{8443ED59-20C7-4FDF-8DCA-8A14D1AA1C8C}" name="Microsoft Office User" initials="MOU" userId="Microsoft Office User" providerId="None"/>
  <p188:author id="{DC4C6F5F-4A02-7D41-115C-B0F3655BA852}" name="Lorraine Mcdonald" initials="" userId="S::lorraine.mcdonald@matrix.co.uk::bf96d333-f53a-4144-811e-704e583caf66" providerId="AD"/>
  <p188:author id="{F95A377D-9987-CE55-38DD-C36F989954DC}" name="Alice.Fraser-Mcdonald" initials="AF" userId="S::afm274@open.ac.uk::daf29dca-47e9-4dfb-98bd-81f4401696af" providerId="AD"/>
  <p188:author id="{50C7A7AB-FA05-4A2E-B129-1A60DFF9C804}" name="James A" initials="JA" userId="eb054e5cfc4c503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6FBD71"/>
    <a:srgbClr val="00DE94"/>
    <a:srgbClr val="99CC00"/>
    <a:srgbClr val="BFBFBF"/>
    <a:srgbClr val="D9FBFE"/>
    <a:srgbClr val="BEFFE9"/>
    <a:srgbClr val="FFE9FF"/>
    <a:srgbClr val="FFE1FF"/>
    <a:srgbClr val="C2F8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82" d="100"/>
          <a:sy n="82" d="100"/>
        </p:scale>
        <p:origin x="691"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28/04/2026</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7526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ED97D-1D86-BF34-4270-1D1507195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28E73-62AC-B6A1-2B4A-44F6710C6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4471A-EAB8-CF70-DFE9-75CB5511167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D17E98-A836-090E-77C9-16035FBDD20F}"/>
              </a:ext>
            </a:extLst>
          </p:cNvPr>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106855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A7DE2-7CC4-E344-D5BC-F236AFF3F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64F9B-2521-A9FC-9F0E-477065183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62FDB-BF45-6554-E8D8-5FDB1446A72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89EF23-F13B-EE2A-1326-86E030002B7F}"/>
              </a:ext>
            </a:extLst>
          </p:cNvPr>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70773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7150D-28BF-7193-B04E-90113521F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A63DD-6D32-8CCA-91F0-102FD0E228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D4BEE-E868-CD5F-0D26-5CBF8F5146B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49599E-A1F7-D5CE-504D-B7021CDA3861}"/>
              </a:ext>
            </a:extLst>
          </p:cNvPr>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19499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4FE38-6C32-A9D3-04CB-D2C65E58F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6D75A-3721-8BD8-61EF-F0604C787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86C3C-10A6-BFAA-56CF-4CE42B7055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FD1E0BD-30EE-7C92-A269-4B3427D08D0E}"/>
              </a:ext>
            </a:extLst>
          </p:cNvPr>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66993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6AA62-A437-0A24-F54E-06E337996D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AE061-7281-1A6E-E63A-CC8070C8F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F73BB-1EEF-9DF4-ED3B-6254E78D7848}"/>
              </a:ext>
            </a:extLst>
          </p:cNvPr>
          <p:cNvSpPr>
            <a:spLocks noGrp="1"/>
          </p:cNvSpPr>
          <p:nvPr>
            <p:ph type="body" idx="1"/>
          </p:nvPr>
        </p:nvSpPr>
        <p:spPr/>
        <p:txBody>
          <a:bodyPr/>
          <a:lstStyle/>
          <a:p>
            <a:pPr>
              <a:lnSpc>
                <a:spcPct val="107000"/>
              </a:lnSpc>
              <a:spcAft>
                <a:spcPts val="600"/>
              </a:spcAft>
              <a:buNone/>
            </a:pPr>
            <a:endParaRPr lang="en-US" dirty="0"/>
          </a:p>
        </p:txBody>
      </p:sp>
      <p:sp>
        <p:nvSpPr>
          <p:cNvPr id="4" name="Slide Number Placeholder 3">
            <a:extLst>
              <a:ext uri="{FF2B5EF4-FFF2-40B4-BE49-F238E27FC236}">
                <a16:creationId xmlns:a16="http://schemas.microsoft.com/office/drawing/2014/main" id="{2F2896DC-1142-B931-0D27-E2B57B4E5645}"/>
              </a:ext>
            </a:extLst>
          </p:cNvPr>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334539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2D299-CF3E-20E7-71D0-03A601144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8AC1E-F15D-BCC1-9916-A22728C0D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8D622-F6AB-ABCE-2509-9F2C92EFE864}"/>
              </a:ext>
            </a:extLst>
          </p:cNvPr>
          <p:cNvSpPr>
            <a:spLocks noGrp="1"/>
          </p:cNvSpPr>
          <p:nvPr>
            <p:ph type="body" idx="1"/>
          </p:nvPr>
        </p:nvSpPr>
        <p:spPr/>
        <p:txBody>
          <a:bodyPr/>
          <a:lstStyle/>
          <a:p>
            <a:pPr>
              <a:lnSpc>
                <a:spcPct val="107000"/>
              </a:lnSpc>
              <a:spcAft>
                <a:spcPts val="600"/>
              </a:spcAft>
              <a:buNone/>
            </a:pPr>
            <a:endParaRPr lang="en-US" dirty="0"/>
          </a:p>
        </p:txBody>
      </p:sp>
      <p:sp>
        <p:nvSpPr>
          <p:cNvPr id="4" name="Slide Number Placeholder 3">
            <a:extLst>
              <a:ext uri="{FF2B5EF4-FFF2-40B4-BE49-F238E27FC236}">
                <a16:creationId xmlns:a16="http://schemas.microsoft.com/office/drawing/2014/main" id="{3D3A43EA-1970-08E1-2290-3941EF80A5AB}"/>
              </a:ext>
            </a:extLst>
          </p:cNvPr>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25421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64FC2-03D7-D533-45CC-C48E7AF7A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91891-2996-630D-7625-B8C0D3DC0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AD655-91EC-DB1E-45B1-1BB23B56233A}"/>
              </a:ext>
            </a:extLst>
          </p:cNvPr>
          <p:cNvSpPr>
            <a:spLocks noGrp="1"/>
          </p:cNvSpPr>
          <p:nvPr>
            <p:ph type="body" idx="1"/>
          </p:nvPr>
        </p:nvSpPr>
        <p:spPr/>
        <p:txBody>
          <a:bodyPr/>
          <a:lstStyle/>
          <a:p>
            <a:pPr>
              <a:lnSpc>
                <a:spcPct val="107000"/>
              </a:lnSpc>
              <a:spcAft>
                <a:spcPts val="600"/>
              </a:spcAft>
              <a:buNone/>
            </a:pPr>
            <a:endParaRPr lang="en-US" dirty="0"/>
          </a:p>
        </p:txBody>
      </p:sp>
      <p:sp>
        <p:nvSpPr>
          <p:cNvPr id="4" name="Slide Number Placeholder 3">
            <a:extLst>
              <a:ext uri="{FF2B5EF4-FFF2-40B4-BE49-F238E27FC236}">
                <a16:creationId xmlns:a16="http://schemas.microsoft.com/office/drawing/2014/main" id="{09FBEEDB-360C-81AB-F119-E38E71A74E28}"/>
              </a:ext>
            </a:extLst>
          </p:cNvPr>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221223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50CE5-0AA3-9F2E-44FD-65B168AFC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A08CE-FEE4-CC7B-9615-CF7708F150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25746-6A76-1E82-D052-5B756FF30E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CD7F52-72C0-4A9C-B59D-B4D6BFCD59B1}"/>
              </a:ext>
            </a:extLst>
          </p:cNvPr>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2720078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D2365-3884-CEA3-1B45-5BD5ED295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2816A-5756-F455-CC5F-FCF6D6CB7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3D478-5666-62C5-7767-2CB29317D8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8F8130-71BD-FFAD-E959-A410E4443E19}"/>
              </a:ext>
            </a:extLst>
          </p:cNvPr>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4241298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4E065-5EE9-25DE-F672-8A9F02A5F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CA77F-0F9A-BC80-0647-B0B849DA4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CA0C9-FD07-4C92-B4E4-76BEC7D7FF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5B55C4-B75E-4C08-A26A-C4421EE0AFB6}"/>
              </a:ext>
            </a:extLst>
          </p:cNvPr>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3892929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DC8C3-7081-9FE5-4BA7-897FF2D67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7CE77-10B6-495B-ECFD-A0F3A7A6A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DF1D9-C507-DDFB-FBB2-10880646AE70}"/>
              </a:ext>
            </a:extLst>
          </p:cNvPr>
          <p:cNvSpPr>
            <a:spLocks noGrp="1"/>
          </p:cNvSpPr>
          <p:nvPr>
            <p:ph type="body" idx="1"/>
          </p:nvPr>
        </p:nvSpPr>
        <p:spPr/>
        <p:txBody>
          <a:bodyPr/>
          <a:lstStyle/>
          <a:p>
            <a:pPr>
              <a:lnSpc>
                <a:spcPct val="107000"/>
              </a:lnSpc>
              <a:spcAft>
                <a:spcPts val="600"/>
              </a:spcAft>
              <a:buNone/>
            </a:pPr>
            <a:endParaRPr lang="en-US" dirty="0"/>
          </a:p>
        </p:txBody>
      </p:sp>
      <p:sp>
        <p:nvSpPr>
          <p:cNvPr id="4" name="Slide Number Placeholder 3">
            <a:extLst>
              <a:ext uri="{FF2B5EF4-FFF2-40B4-BE49-F238E27FC236}">
                <a16:creationId xmlns:a16="http://schemas.microsoft.com/office/drawing/2014/main" id="{10E33D7A-F779-465F-9861-E8E7CFE94E41}"/>
              </a:ext>
            </a:extLst>
          </p:cNvPr>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360047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buNone/>
            </a:pPr>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4054485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1560809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lIns="180000" tIns="720000" rIns="180000" bIns="180000">
            <a:norm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pic>
        <p:nvPicPr>
          <p:cNvPr id="14" name="Picture 13">
            <a:extLst>
              <a:ext uri="{FF2B5EF4-FFF2-40B4-BE49-F238E27FC236}">
                <a16:creationId xmlns:a16="http://schemas.microsoft.com/office/drawing/2014/main" id="{41C1F544-4F91-82A6-00C9-2CD07BD90F6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18" name="Title 16">
            <a:extLst>
              <a:ext uri="{FF2B5EF4-FFF2-40B4-BE49-F238E27FC236}">
                <a16:creationId xmlns:a16="http://schemas.microsoft.com/office/drawing/2014/main" id="{38E7A839-83A6-1537-1D7F-FC06DC6A04EF}"/>
              </a:ext>
            </a:extLst>
          </p:cNvPr>
          <p:cNvSpPr>
            <a:spLocks noGrp="1"/>
          </p:cNvSpPr>
          <p:nvPr>
            <p:ph type="title" hasCustomPrompt="1"/>
          </p:nvPr>
        </p:nvSpPr>
        <p:spPr>
          <a:xfrm>
            <a:off x="408207" y="579437"/>
            <a:ext cx="5557584"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a:ln>
                  <a:noFill/>
                </a:ln>
                <a:solidFill>
                  <a:schemeClr val="bg1"/>
                </a:solidFill>
                <a:effectLst/>
                <a:uLnTx/>
                <a:uFillTx/>
                <a:latin typeface="Poppins SemiBold" pitchFamily="2" charset="77"/>
                <a:ea typeface="+mn-ea"/>
                <a:cs typeface="Poppins SemiBold" pitchFamily="2" charset="77"/>
              </a:rPr>
              <a:t>Cover slide</a:t>
            </a:r>
            <a:endParaRPr lang="en-GB"/>
          </a:p>
        </p:txBody>
      </p:sp>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marL="0" indent="0" algn="ctr">
              <a:buNone/>
              <a:defRPr sz="1800">
                <a:solidFill>
                  <a:schemeClr val="bg1"/>
                </a:solidFill>
                <a:latin typeface="Poppins" panose="00000500000000000000" pitchFamily="2" charset="0"/>
              </a:defRPr>
            </a:lvl1pPr>
          </a:lstStyle>
          <a:p>
            <a:r>
              <a:rPr lang="en-US"/>
              <a:t>Click icon to add picture</a:t>
            </a:r>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2" name="Title 1">
            <a:extLst>
              <a:ext uri="{FF2B5EF4-FFF2-40B4-BE49-F238E27FC236}">
                <a16:creationId xmlns:a16="http://schemas.microsoft.com/office/drawing/2014/main" id="{020C7EF1-9970-B015-C009-F2B94D5A8DEB}"/>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a:t>Section header</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1077441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2" name="Title 1">
            <a:extLst>
              <a:ext uri="{FF2B5EF4-FFF2-40B4-BE49-F238E27FC236}">
                <a16:creationId xmlns:a16="http://schemas.microsoft.com/office/drawing/2014/main" id="{F0EF5625-A3B1-5B0B-75CE-E0A4544DEDCA}"/>
              </a:ext>
            </a:extLst>
          </p:cNvPr>
          <p:cNvSpPr>
            <a:spLocks noGrp="1"/>
          </p:cNvSpPr>
          <p:nvPr>
            <p:ph type="title" hasCustomPrompt="1"/>
          </p:nvPr>
        </p:nvSpPr>
        <p:spPr>
          <a:xfrm>
            <a:off x="406510" y="559121"/>
            <a:ext cx="10774418"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a:t>Section header</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4" name="Text Placeholder 11">
            <a:extLst>
              <a:ext uri="{FF2B5EF4-FFF2-40B4-BE49-F238E27FC236}">
                <a16:creationId xmlns:a16="http://schemas.microsoft.com/office/drawing/2014/main" id="{B2C029B1-D3AF-4207-4861-9E36D8537EA9}"/>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8" name="Text Placeholder 11">
            <a:extLst>
              <a:ext uri="{FF2B5EF4-FFF2-40B4-BE49-F238E27FC236}">
                <a16:creationId xmlns:a16="http://schemas.microsoft.com/office/drawing/2014/main" id="{3A7EBA30-5646-79F7-5FE5-811E66D70361}"/>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a:extLst>
              <a:ext uri="{FF2B5EF4-FFF2-40B4-BE49-F238E27FC236}">
                <a16:creationId xmlns:a16="http://schemas.microsoft.com/office/drawing/2014/main" id="{E4D12D21-2F9E-2846-20E0-F0307CE0821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9" name="Title 3">
            <a:extLst>
              <a:ext uri="{FF2B5EF4-FFF2-40B4-BE49-F238E27FC236}">
                <a16:creationId xmlns:a16="http://schemas.microsoft.com/office/drawing/2014/main" id="{764A63B9-E5C3-372C-EF85-B42F055AEBFF}"/>
              </a:ext>
            </a:extLst>
          </p:cNvPr>
          <p:cNvSpPr>
            <a:spLocks noGrp="1"/>
          </p:cNvSpPr>
          <p:nvPr>
            <p:ph type="title" hasCustomPrompt="1"/>
          </p:nvPr>
        </p:nvSpPr>
        <p:spPr>
          <a:xfrm>
            <a:off x="413914" y="472387"/>
            <a:ext cx="10766703"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8769CF24-1B14-94BB-B327-452E52760A2A}"/>
              </a:ext>
            </a:extLst>
          </p:cNvPr>
          <p:cNvSpPr>
            <a:spLocks noGrp="1"/>
          </p:cNvSpPr>
          <p:nvPr>
            <p:ph type="title" hasCustomPrompt="1"/>
          </p:nvPr>
        </p:nvSpPr>
        <p:spPr>
          <a:xfrm>
            <a:off x="413914" y="472387"/>
            <a:ext cx="10766703"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White (No Logo)">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F0659383-1EB0-988D-D953-B33587866E49}"/>
              </a:ext>
            </a:extLst>
          </p:cNvPr>
          <p:cNvSpPr>
            <a:spLocks noGrp="1"/>
          </p:cNvSpPr>
          <p:nvPr>
            <p:ph type="title" hasCustomPrompt="1"/>
          </p:nvPr>
        </p:nvSpPr>
        <p:spPr>
          <a:xfrm>
            <a:off x="413915" y="472387"/>
            <a:ext cx="10710942"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27402858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 name="Text Placeholder 11">
            <a:extLst>
              <a:ext uri="{FF2B5EF4-FFF2-40B4-BE49-F238E27FC236}">
                <a16:creationId xmlns:a16="http://schemas.microsoft.com/office/drawing/2014/main" id="{A4E66FE4-E136-2BD3-957A-24D5F6726FC2}"/>
              </a:ext>
            </a:extLst>
          </p:cNvPr>
          <p:cNvSpPr>
            <a:spLocks noGrp="1"/>
          </p:cNvSpPr>
          <p:nvPr>
            <p:ph type="body" sz="quarter" idx="34"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5" name="Title 14">
            <a:extLst>
              <a:ext uri="{FF2B5EF4-FFF2-40B4-BE49-F238E27FC236}">
                <a16:creationId xmlns:a16="http://schemas.microsoft.com/office/drawing/2014/main" id="{F3081C86-DF26-912B-FDE9-FFAF8D7F177F}"/>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a:t>Content slide</a:t>
            </a:r>
          </a:p>
        </p:txBody>
      </p:sp>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4">
            <a:extLst>
              <a:ext uri="{FF2B5EF4-FFF2-40B4-BE49-F238E27FC236}">
                <a16:creationId xmlns:a16="http://schemas.microsoft.com/office/drawing/2014/main" id="{DCB3314A-2001-5F0C-5F87-69F178ADB866}"/>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a:t>Content slide</a:t>
            </a:r>
          </a:p>
        </p:txBody>
      </p:sp>
      <p:sp>
        <p:nvSpPr>
          <p:cNvPr id="3" name="Text Placeholder 11">
            <a:extLst>
              <a:ext uri="{FF2B5EF4-FFF2-40B4-BE49-F238E27FC236}">
                <a16:creationId xmlns:a16="http://schemas.microsoft.com/office/drawing/2014/main" id="{1836E529-2BBC-D836-0F4D-E78A805C2DA6}"/>
              </a:ext>
            </a:extLst>
          </p:cNvPr>
          <p:cNvSpPr>
            <a:spLocks noGrp="1"/>
          </p:cNvSpPr>
          <p:nvPr>
            <p:ph type="body" sz="quarter" idx="34"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Header - Deep">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9AB77CF-2F7D-B2E3-46EC-898E19C1873B}"/>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descr="The Open University Logo">
            <a:extLst>
              <a:ext uri="{FF2B5EF4-FFF2-40B4-BE49-F238E27FC236}">
                <a16:creationId xmlns:a16="http://schemas.microsoft.com/office/drawing/2014/main" id="{703F4432-1532-0BDB-760A-F8CCD5EF79A3}"/>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8B3C2A4E-308E-3B51-ACDE-84AD90D9DC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ext Placeholder 11">
            <a:extLst>
              <a:ext uri="{FF2B5EF4-FFF2-40B4-BE49-F238E27FC236}">
                <a16:creationId xmlns:a16="http://schemas.microsoft.com/office/drawing/2014/main" id="{E48A1AD1-8DD9-3575-2F01-8B1E8F88C8E0}"/>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itle 3">
            <a:extLst>
              <a:ext uri="{FF2B5EF4-FFF2-40B4-BE49-F238E27FC236}">
                <a16:creationId xmlns:a16="http://schemas.microsoft.com/office/drawing/2014/main" id="{CD895B66-DFD3-75C3-AB8E-C60F0BDBB094}"/>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Header - Deep (No Logo)">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672FC8D-4E82-915B-5494-D2FC3A5CF2A9}"/>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a:extLst>
              <a:ext uri="{FF2B5EF4-FFF2-40B4-BE49-F238E27FC236}">
                <a16:creationId xmlns:a16="http://schemas.microsoft.com/office/drawing/2014/main" id="{99D6E4AE-86B5-A69F-9302-A08CDE1AFAF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 name="TextBox 4">
            <a:extLst>
              <a:ext uri="{FF2B5EF4-FFF2-40B4-BE49-F238E27FC236}">
                <a16:creationId xmlns:a16="http://schemas.microsoft.com/office/drawing/2014/main" id="{7F17BE31-28EA-0243-8E5B-BE3D94BA901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 name="Text Placeholder 11">
            <a:extLst>
              <a:ext uri="{FF2B5EF4-FFF2-40B4-BE49-F238E27FC236}">
                <a16:creationId xmlns:a16="http://schemas.microsoft.com/office/drawing/2014/main" id="{160E5D8A-6BCF-976E-BA2D-E6A6DD1F2B76}"/>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7" name="Title 3">
            <a:extLst>
              <a:ext uri="{FF2B5EF4-FFF2-40B4-BE49-F238E27FC236}">
                <a16:creationId xmlns:a16="http://schemas.microsoft.com/office/drawing/2014/main" id="{C5475786-8AB4-0539-6EFC-A94B0600BDB8}"/>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2656772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uble Header - Single">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9AB77CF-2F7D-B2E3-46EC-898E19C1873B}"/>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descr="The Open University Logo">
            <a:extLst>
              <a:ext uri="{FF2B5EF4-FFF2-40B4-BE49-F238E27FC236}">
                <a16:creationId xmlns:a16="http://schemas.microsoft.com/office/drawing/2014/main" id="{E4AAF1D7-1AB1-24E2-D225-B29014CDE48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063D76B4-6B99-273A-B703-B10A873FDE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68DAB0E9-4DC8-6D69-3A02-6AB4C88D8A5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2" name="Title 3">
            <a:extLst>
              <a:ext uri="{FF2B5EF4-FFF2-40B4-BE49-F238E27FC236}">
                <a16:creationId xmlns:a16="http://schemas.microsoft.com/office/drawing/2014/main" id="{AC5C423E-7F1A-908E-31A9-67502F1BD8B6}"/>
              </a:ext>
            </a:extLst>
          </p:cNvPr>
          <p:cNvSpPr>
            <a:spLocks noGrp="1"/>
          </p:cNvSpPr>
          <p:nvPr>
            <p:ph type="title" hasCustomPrompt="1"/>
          </p:nvPr>
        </p:nvSpPr>
        <p:spPr>
          <a:xfrm>
            <a:off x="413915" y="364891"/>
            <a:ext cx="10766702" cy="897851"/>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2519547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a:extLst>
              <a:ext uri="{FF2B5EF4-FFF2-40B4-BE49-F238E27FC236}">
                <a16:creationId xmlns:a16="http://schemas.microsoft.com/office/drawing/2014/main" id="{95ADE654-C78D-7069-71BF-CB8E04298DE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sp>
        <p:nvSpPr>
          <p:cNvPr id="10" name="Title 16">
            <a:extLst>
              <a:ext uri="{FF2B5EF4-FFF2-40B4-BE49-F238E27FC236}">
                <a16:creationId xmlns:a16="http://schemas.microsoft.com/office/drawing/2014/main" id="{7A999D49-17CC-D936-FB81-B746D0909438}"/>
              </a:ext>
            </a:extLst>
          </p:cNvPr>
          <p:cNvSpPr>
            <a:spLocks noGrp="1"/>
          </p:cNvSpPr>
          <p:nvPr>
            <p:ph type="title" hasCustomPrompt="1"/>
          </p:nvPr>
        </p:nvSpPr>
        <p:spPr>
          <a:xfrm>
            <a:off x="408207" y="579437"/>
            <a:ext cx="5557584"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a:ln>
                  <a:noFill/>
                </a:ln>
                <a:solidFill>
                  <a:schemeClr val="bg1"/>
                </a:solidFill>
                <a:effectLst/>
                <a:uLnTx/>
                <a:uFillTx/>
                <a:latin typeface="Poppins SemiBold" pitchFamily="2" charset="77"/>
                <a:ea typeface="+mn-ea"/>
                <a:cs typeface="Poppins SemiBold" pitchFamily="2" charset="77"/>
              </a:rPr>
              <a:t>Cover slide</a:t>
            </a:r>
            <a:endParaRPr lang="en-GB"/>
          </a:p>
        </p:txBody>
      </p:sp>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 Header - Single (No Logo)">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CBF7B9F-09EC-5918-B7BF-F7480335922C}"/>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a:extLst>
              <a:ext uri="{FF2B5EF4-FFF2-40B4-BE49-F238E27FC236}">
                <a16:creationId xmlns:a16="http://schemas.microsoft.com/office/drawing/2014/main" id="{6CB4BC5B-11A8-A13C-AE7B-0EB7DE5E413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 name="TextBox 4">
            <a:extLst>
              <a:ext uri="{FF2B5EF4-FFF2-40B4-BE49-F238E27FC236}">
                <a16:creationId xmlns:a16="http://schemas.microsoft.com/office/drawing/2014/main" id="{F4BDE3AF-EA14-34B2-3ED6-5C8589728A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9" name="Title 3">
            <a:extLst>
              <a:ext uri="{FF2B5EF4-FFF2-40B4-BE49-F238E27FC236}">
                <a16:creationId xmlns:a16="http://schemas.microsoft.com/office/drawing/2014/main" id="{6B0EAFF6-08D6-BD74-9A1E-BFCD03C629FD}"/>
              </a:ext>
            </a:extLst>
          </p:cNvPr>
          <p:cNvSpPr>
            <a:spLocks noGrp="1"/>
          </p:cNvSpPr>
          <p:nvPr>
            <p:ph type="title" hasCustomPrompt="1"/>
          </p:nvPr>
        </p:nvSpPr>
        <p:spPr>
          <a:xfrm>
            <a:off x="413915" y="364891"/>
            <a:ext cx="10766702" cy="897851"/>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974234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 Header - Deep + Column">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541AC4E-C6B9-30F9-99BB-2C9E60406490}"/>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9" name="Picture 8">
            <a:extLst>
              <a:ext uri="{FF2B5EF4-FFF2-40B4-BE49-F238E27FC236}">
                <a16:creationId xmlns:a16="http://schemas.microsoft.com/office/drawing/2014/main" id="{78A58EEA-786C-965A-E594-011961E852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FF7F380E-8D81-A4E5-CD82-E5D6A004AE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AB2352B-BF53-DE10-25A6-F7860126D6F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7" name="Text Placeholder 11">
            <a:extLst>
              <a:ext uri="{FF2B5EF4-FFF2-40B4-BE49-F238E27FC236}">
                <a16:creationId xmlns:a16="http://schemas.microsoft.com/office/drawing/2014/main" id="{736B8534-F9E1-A672-4CC2-B3AE328D0AB6}"/>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itle 3">
            <a:extLst>
              <a:ext uri="{FF2B5EF4-FFF2-40B4-BE49-F238E27FC236}">
                <a16:creationId xmlns:a16="http://schemas.microsoft.com/office/drawing/2014/main" id="{6C156B2C-2E7F-6D21-E1DB-80E76DCCCE4F}"/>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Header - Deep + Column (No Logo)">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C66ECCA-B749-D4DF-3098-EBFA952E38EE}"/>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5" name="Picture 4">
            <a:extLst>
              <a:ext uri="{FF2B5EF4-FFF2-40B4-BE49-F238E27FC236}">
                <a16:creationId xmlns:a16="http://schemas.microsoft.com/office/drawing/2014/main" id="{1DEB288B-B840-EEA7-5CED-74A27C255C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3DFD8FA2-2687-667A-7DC3-425451544D8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7" name="Title 3">
            <a:extLst>
              <a:ext uri="{FF2B5EF4-FFF2-40B4-BE49-F238E27FC236}">
                <a16:creationId xmlns:a16="http://schemas.microsoft.com/office/drawing/2014/main" id="{74CFCFC3-8209-E478-45C6-2137536880EC}"/>
              </a:ext>
            </a:extLst>
          </p:cNvPr>
          <p:cNvSpPr>
            <a:spLocks noGrp="1"/>
          </p:cNvSpPr>
          <p:nvPr>
            <p:ph type="title" hasCustomPrompt="1"/>
          </p:nvPr>
        </p:nvSpPr>
        <p:spPr>
          <a:xfrm>
            <a:off x="413914" y="364892"/>
            <a:ext cx="10766703"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1260609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E24568D3-44DC-E35D-6A09-5B5154DCE05F}"/>
              </a:ext>
              <a:ext uri="{C183D7F6-B498-43B3-948B-1728B52AA6E4}">
                <adec:decorative xmlns:adec="http://schemas.microsoft.com/office/drawing/2017/decorative" val="1"/>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5" name="Picture 4">
            <a:extLst>
              <a:ext uri="{FF2B5EF4-FFF2-40B4-BE49-F238E27FC236}">
                <a16:creationId xmlns:a16="http://schemas.microsoft.com/office/drawing/2014/main" id="{1E77A59D-3C3D-8743-6FA7-132ED49522B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6" name="Picture 5">
            <a:extLst>
              <a:ext uri="{FF2B5EF4-FFF2-40B4-BE49-F238E27FC236}">
                <a16:creationId xmlns:a16="http://schemas.microsoft.com/office/drawing/2014/main" id="{0C8AD943-1536-60FF-427E-31BACF5D1B2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7" name="TextBox 6">
            <a:extLst>
              <a:ext uri="{FF2B5EF4-FFF2-40B4-BE49-F238E27FC236}">
                <a16:creationId xmlns:a16="http://schemas.microsoft.com/office/drawing/2014/main" id="{46CA5091-70DE-A490-4B3E-2EBA65F4104C}"/>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8" name="Title 3">
            <a:extLst>
              <a:ext uri="{FF2B5EF4-FFF2-40B4-BE49-F238E27FC236}">
                <a16:creationId xmlns:a16="http://schemas.microsoft.com/office/drawing/2014/main" id="{365C321B-F77E-2F19-F14D-B37642CAD859}"/>
              </a:ext>
            </a:extLst>
          </p:cNvPr>
          <p:cNvSpPr>
            <a:spLocks noGrp="1"/>
          </p:cNvSpPr>
          <p:nvPr>
            <p:ph type="title" hasCustomPrompt="1"/>
          </p:nvPr>
        </p:nvSpPr>
        <p:spPr>
          <a:xfrm>
            <a:off x="413915" y="177274"/>
            <a:ext cx="1071094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Content - Tight Header (No Logo)">
    <p:bg>
      <p:bgPr>
        <a:solidFill>
          <a:schemeClr val="bg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E24568D3-44DC-E35D-6A09-5B5154DCE05F}"/>
              </a:ext>
              <a:ext uri="{C183D7F6-B498-43B3-948B-1728B52AA6E4}">
                <adec:decorative xmlns:adec="http://schemas.microsoft.com/office/drawing/2017/decorative" val="1"/>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5" name="Picture 4">
            <a:extLst>
              <a:ext uri="{FF2B5EF4-FFF2-40B4-BE49-F238E27FC236}">
                <a16:creationId xmlns:a16="http://schemas.microsoft.com/office/drawing/2014/main" id="{25CB0E6E-A288-5E69-E921-133288A135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2B1B435-2AC5-53DF-A55A-FB90150A3DF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7" name="Title 3">
            <a:extLst>
              <a:ext uri="{FF2B5EF4-FFF2-40B4-BE49-F238E27FC236}">
                <a16:creationId xmlns:a16="http://schemas.microsoft.com/office/drawing/2014/main" id="{5BFDAAFA-218C-D522-3EE6-CF63E4675CEA}"/>
              </a:ext>
            </a:extLst>
          </p:cNvPr>
          <p:cNvSpPr>
            <a:spLocks noGrp="1"/>
          </p:cNvSpPr>
          <p:nvPr>
            <p:ph type="title" hasCustomPrompt="1"/>
          </p:nvPr>
        </p:nvSpPr>
        <p:spPr>
          <a:xfrm>
            <a:off x="413915" y="177274"/>
            <a:ext cx="1071094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3556173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Dark Block Righ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4" name="Text Placeholder 11">
            <a:extLst>
              <a:ext uri="{FF2B5EF4-FFF2-40B4-BE49-F238E27FC236}">
                <a16:creationId xmlns:a16="http://schemas.microsoft.com/office/drawing/2014/main" id="{1C43D1CE-D536-7787-B56C-507BDEC316AF}"/>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pic>
        <p:nvPicPr>
          <p:cNvPr id="2" name="Picture 1">
            <a:extLst>
              <a:ext uri="{FF2B5EF4-FFF2-40B4-BE49-F238E27FC236}">
                <a16:creationId xmlns:a16="http://schemas.microsoft.com/office/drawing/2014/main" id="{6A75198C-6ADB-FB44-7D03-6F5213AC312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5" name="Title 2">
            <a:extLst>
              <a:ext uri="{FF2B5EF4-FFF2-40B4-BE49-F238E27FC236}">
                <a16:creationId xmlns:a16="http://schemas.microsoft.com/office/drawing/2014/main" id="{3C9DC8A4-F6EB-88B3-B732-20B5EA5F0D67}"/>
              </a:ext>
            </a:extLst>
          </p:cNvPr>
          <p:cNvSpPr>
            <a:spLocks noGrp="1"/>
          </p:cNvSpPr>
          <p:nvPr>
            <p:ph type="title" hasCustomPrompt="1"/>
          </p:nvPr>
        </p:nvSpPr>
        <p:spPr>
          <a:xfrm>
            <a:off x="413915" y="478973"/>
            <a:ext cx="4912997" cy="422727"/>
          </a:xfrm>
          <a:prstGeom prst="rect">
            <a:avLst/>
          </a:prstGeom>
        </p:spPr>
        <p:txBody>
          <a:bodyPr/>
          <a:lstStyle>
            <a:lvl1pPr>
              <a:defRPr sz="3000"/>
            </a:lvl1pPr>
          </a:lstStyle>
          <a:p>
            <a:r>
              <a:rPr lang="en-GB"/>
              <a:t>Content slide</a:t>
            </a:r>
          </a:p>
        </p:txBody>
      </p:sp>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Light Block Righ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4" name="Text Placeholder 11">
            <a:extLst>
              <a:ext uri="{FF2B5EF4-FFF2-40B4-BE49-F238E27FC236}">
                <a16:creationId xmlns:a16="http://schemas.microsoft.com/office/drawing/2014/main" id="{2BDC46EF-DAEB-0903-12EF-94C369E351C9}"/>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pic>
        <p:nvPicPr>
          <p:cNvPr id="2" name="Picture 1">
            <a:extLst>
              <a:ext uri="{FF2B5EF4-FFF2-40B4-BE49-F238E27FC236}">
                <a16:creationId xmlns:a16="http://schemas.microsoft.com/office/drawing/2014/main" id="{65EE5AA7-CE9F-6795-3587-5FECAE58305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3" name="Title 2">
            <a:extLst>
              <a:ext uri="{FF2B5EF4-FFF2-40B4-BE49-F238E27FC236}">
                <a16:creationId xmlns:a16="http://schemas.microsoft.com/office/drawing/2014/main" id="{FFD464E9-A4D6-7BDC-ED2C-298BA5BC4877}"/>
              </a:ext>
            </a:extLst>
          </p:cNvPr>
          <p:cNvSpPr>
            <a:spLocks noGrp="1"/>
          </p:cNvSpPr>
          <p:nvPr>
            <p:ph type="title" hasCustomPrompt="1"/>
          </p:nvPr>
        </p:nvSpPr>
        <p:spPr>
          <a:xfrm>
            <a:off x="413915" y="478973"/>
            <a:ext cx="4912997" cy="422727"/>
          </a:xfrm>
          <a:prstGeom prst="rect">
            <a:avLst/>
          </a:prstGeom>
        </p:spPr>
        <p:txBody>
          <a:bodyPr/>
          <a:lstStyle>
            <a:lvl1pPr>
              <a:defRPr sz="3000"/>
            </a:lvl1pPr>
          </a:lstStyle>
          <a:p>
            <a:r>
              <a:rPr lang="en-GB"/>
              <a:t>Content slide</a:t>
            </a:r>
          </a:p>
        </p:txBody>
      </p:sp>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Lef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0" y="0"/>
            <a:ext cx="5715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594705" y="1651000"/>
            <a:ext cx="4453545" cy="34290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3" name="Picture 2">
            <a:extLst>
              <a:ext uri="{FF2B5EF4-FFF2-40B4-BE49-F238E27FC236}">
                <a16:creationId xmlns:a16="http://schemas.microsoft.com/office/drawing/2014/main" id="{D10BC312-E7B8-CBF3-F286-D1FDF304940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pic>
        <p:nvPicPr>
          <p:cNvPr id="5" name="Picture 4">
            <a:extLst>
              <a:ext uri="{FF2B5EF4-FFF2-40B4-BE49-F238E27FC236}">
                <a16:creationId xmlns:a16="http://schemas.microsoft.com/office/drawing/2014/main" id="{8990ABA2-5003-E1BB-09D7-FC7B4992B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48400C71-E39D-095A-226C-675C604B636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8" name="Title 2">
            <a:extLst>
              <a:ext uri="{FF2B5EF4-FFF2-40B4-BE49-F238E27FC236}">
                <a16:creationId xmlns:a16="http://schemas.microsoft.com/office/drawing/2014/main" id="{6A804AA3-D005-F6DF-F462-93E1DF302CE0}"/>
              </a:ext>
            </a:extLst>
          </p:cNvPr>
          <p:cNvSpPr>
            <a:spLocks noGrp="1"/>
          </p:cNvSpPr>
          <p:nvPr>
            <p:ph type="title" hasCustomPrompt="1"/>
          </p:nvPr>
        </p:nvSpPr>
        <p:spPr>
          <a:xfrm>
            <a:off x="594705" y="612769"/>
            <a:ext cx="4453545" cy="936631"/>
          </a:xfrm>
          <a:prstGeom prst="rect">
            <a:avLst/>
          </a:prstGeom>
        </p:spPr>
        <p:txBody>
          <a:bodyPr/>
          <a:lstStyle>
            <a:lvl1pPr>
              <a:defRPr sz="1800" b="1">
                <a:solidFill>
                  <a:schemeClr val="bg1"/>
                </a:solidFill>
                <a:latin typeface="+mn-lt"/>
              </a:defRPr>
            </a:lvl1pPr>
          </a:lstStyle>
          <a:p>
            <a:r>
              <a:rPr lang="en-GB"/>
              <a:t>Section title</a:t>
            </a:r>
          </a:p>
        </p:txBody>
      </p:sp>
      <p:sp>
        <p:nvSpPr>
          <p:cNvPr id="9" name="Text Placeholder 11">
            <a:extLst>
              <a:ext uri="{FF2B5EF4-FFF2-40B4-BE49-F238E27FC236}">
                <a16:creationId xmlns:a16="http://schemas.microsoft.com/office/drawing/2014/main" id="{D7A8B4C9-200D-044C-4DEB-579DD8194E95}"/>
              </a:ext>
            </a:extLst>
          </p:cNvPr>
          <p:cNvSpPr>
            <a:spLocks noGrp="1"/>
          </p:cNvSpPr>
          <p:nvPr>
            <p:ph type="body" sz="quarter" idx="15" hasCustomPrompt="1"/>
          </p:nvPr>
        </p:nvSpPr>
        <p:spPr>
          <a:xfrm>
            <a:off x="6309705" y="612769"/>
            <a:ext cx="5206020" cy="46673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1"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Add title here</a:t>
            </a:r>
          </a:p>
        </p:txBody>
      </p:sp>
      <p:sp>
        <p:nvSpPr>
          <p:cNvPr id="10" name="Text Placeholder 11">
            <a:extLst>
              <a:ext uri="{FF2B5EF4-FFF2-40B4-BE49-F238E27FC236}">
                <a16:creationId xmlns:a16="http://schemas.microsoft.com/office/drawing/2014/main" id="{2AA2AA18-8040-9330-7AC6-059A81BEB5D7}"/>
              </a:ext>
            </a:extLst>
          </p:cNvPr>
          <p:cNvSpPr>
            <a:spLocks noGrp="1"/>
          </p:cNvSpPr>
          <p:nvPr>
            <p:ph type="body" sz="quarter" idx="16" hasCustomPrompt="1"/>
          </p:nvPr>
        </p:nvSpPr>
        <p:spPr>
          <a:xfrm>
            <a:off x="6309705" y="117473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Add copy here</a:t>
            </a:r>
          </a:p>
        </p:txBody>
      </p:sp>
      <p:sp>
        <p:nvSpPr>
          <p:cNvPr id="15" name="Picture Placeholder 17">
            <a:extLst>
              <a:ext uri="{FF2B5EF4-FFF2-40B4-BE49-F238E27FC236}">
                <a16:creationId xmlns:a16="http://schemas.microsoft.com/office/drawing/2014/main" id="{06C5DDDE-20C0-20D6-746E-CF5E435E7600}"/>
              </a:ext>
            </a:extLst>
          </p:cNvPr>
          <p:cNvSpPr>
            <a:spLocks noGrp="1"/>
          </p:cNvSpPr>
          <p:nvPr>
            <p:ph type="pic" sz="quarter" idx="25"/>
          </p:nvPr>
        </p:nvSpPr>
        <p:spPr>
          <a:xfrm>
            <a:off x="6304091" y="3999552"/>
            <a:ext cx="2166809" cy="1512248"/>
          </a:xfrm>
          <a:prstGeom prst="round1Rect">
            <a:avLst>
              <a:gd name="adj" fmla="val 24138"/>
            </a:avLst>
          </a:prstGeom>
          <a:solidFill>
            <a:srgbClr val="BFBFBF"/>
          </a:solidFill>
        </p:spPr>
        <p:txBody>
          <a:bodyPr wrap="square" lIns="180000" tIns="1008000" anchor="ctr" anchorCtr="0"/>
          <a:lstStyle>
            <a:lvl1pPr marL="0" indent="0" algn="ctr">
              <a:buNone/>
              <a:defRPr sz="12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a:p>
            <a:endParaRPr lang="en-GB"/>
          </a:p>
        </p:txBody>
      </p:sp>
      <p:sp>
        <p:nvSpPr>
          <p:cNvPr id="18" name="Text Placeholder 11">
            <a:extLst>
              <a:ext uri="{FF2B5EF4-FFF2-40B4-BE49-F238E27FC236}">
                <a16:creationId xmlns:a16="http://schemas.microsoft.com/office/drawing/2014/main" id="{8E97F98C-6888-EA7F-0177-3B9D67C9B018}"/>
              </a:ext>
            </a:extLst>
          </p:cNvPr>
          <p:cNvSpPr>
            <a:spLocks noGrp="1"/>
          </p:cNvSpPr>
          <p:nvPr>
            <p:ph type="body" sz="quarter" idx="26" hasCustomPrompt="1"/>
          </p:nvPr>
        </p:nvSpPr>
        <p:spPr>
          <a:xfrm>
            <a:off x="6309705" y="210183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Add copy here</a:t>
            </a:r>
          </a:p>
        </p:txBody>
      </p:sp>
      <p:sp>
        <p:nvSpPr>
          <p:cNvPr id="19" name="Text Placeholder 11">
            <a:extLst>
              <a:ext uri="{FF2B5EF4-FFF2-40B4-BE49-F238E27FC236}">
                <a16:creationId xmlns:a16="http://schemas.microsoft.com/office/drawing/2014/main" id="{B156AE74-4FD8-D438-A152-019797AB746D}"/>
              </a:ext>
            </a:extLst>
          </p:cNvPr>
          <p:cNvSpPr>
            <a:spLocks noGrp="1"/>
          </p:cNvSpPr>
          <p:nvPr>
            <p:ph type="body" sz="quarter" idx="27" hasCustomPrompt="1"/>
          </p:nvPr>
        </p:nvSpPr>
        <p:spPr>
          <a:xfrm>
            <a:off x="6309705" y="304712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Add copy here</a:t>
            </a:r>
          </a:p>
        </p:txBody>
      </p:sp>
    </p:spTree>
    <p:extLst>
      <p:ext uri="{BB962C8B-B14F-4D97-AF65-F5344CB8AC3E}">
        <p14:creationId xmlns:p14="http://schemas.microsoft.com/office/powerpoint/2010/main" val="1809828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nd Slide 1">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4" name="Title 2">
            <a:extLst>
              <a:ext uri="{FF2B5EF4-FFF2-40B4-BE49-F238E27FC236}">
                <a16:creationId xmlns:a16="http://schemas.microsoft.com/office/drawing/2014/main" id="{58B912EE-9DEE-0F3C-C5CC-90318527F0E8}"/>
              </a:ext>
            </a:extLst>
          </p:cNvPr>
          <p:cNvSpPr>
            <a:spLocks noGrp="1"/>
          </p:cNvSpPr>
          <p:nvPr>
            <p:ph type="title" hasCustomPrompt="1"/>
          </p:nvPr>
        </p:nvSpPr>
        <p:spPr>
          <a:xfrm>
            <a:off x="340168" y="444503"/>
            <a:ext cx="11216832" cy="608965"/>
          </a:xfrm>
          <a:prstGeom prst="rect">
            <a:avLst/>
          </a:prstGeom>
        </p:spPr>
        <p:txBody>
          <a:bodyPr/>
          <a:lstStyle>
            <a:lvl1pPr>
              <a:defRPr sz="3200">
                <a:solidFill>
                  <a:schemeClr val="bg1"/>
                </a:solidFill>
              </a:defRPr>
            </a:lvl1pPr>
          </a:lstStyle>
          <a:p>
            <a:r>
              <a:rPr lang="en-GB"/>
              <a:t>Insight slide</a:t>
            </a:r>
          </a:p>
        </p:txBody>
      </p:sp>
    </p:spTree>
    <p:extLst>
      <p:ext uri="{BB962C8B-B14F-4D97-AF65-F5344CB8AC3E}">
        <p14:creationId xmlns:p14="http://schemas.microsoft.com/office/powerpoint/2010/main" val="2415134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corative Slide 1">
    <p:bg>
      <p:bgRef idx="1001">
        <a:schemeClr val="bg2"/>
      </p:bgRef>
    </p:bg>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grpSp>
        <p:nvGrpSpPr>
          <p:cNvPr id="7" name="Group 6">
            <a:extLst>
              <a:ext uri="{FF2B5EF4-FFF2-40B4-BE49-F238E27FC236}">
                <a16:creationId xmlns:a16="http://schemas.microsoft.com/office/drawing/2014/main" id="{81634F49-EC3C-993B-B07E-7A51EE5F2BB6}"/>
              </a:ext>
              <a:ext uri="{C183D7F6-B498-43B3-948B-1728B52AA6E4}">
                <adec:decorative xmlns:adec="http://schemas.microsoft.com/office/drawing/2017/decorative" val="1"/>
              </a:ext>
            </a:extLst>
          </p:cNvPr>
          <p:cNvGrpSpPr/>
          <p:nvPr userDrawn="1"/>
        </p:nvGrpSpPr>
        <p:grpSpPr>
          <a:xfrm>
            <a:off x="3639960" y="1899368"/>
            <a:ext cx="1018939" cy="509531"/>
            <a:chOff x="3299703" y="548246"/>
            <a:chExt cx="2024952" cy="1012596"/>
          </a:xfrm>
        </p:grpSpPr>
        <p:pic>
          <p:nvPicPr>
            <p:cNvPr id="8" name="Picture 7">
              <a:extLst>
                <a:ext uri="{FF2B5EF4-FFF2-40B4-BE49-F238E27FC236}">
                  <a16:creationId xmlns:a16="http://schemas.microsoft.com/office/drawing/2014/main" id="{CA886883-5B60-F0B6-9DF1-AA337482EB3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CE0A4E9E-C744-8737-47A1-31D9F6B49A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0" name="Group 9">
            <a:extLst>
              <a:ext uri="{FF2B5EF4-FFF2-40B4-BE49-F238E27FC236}">
                <a16:creationId xmlns:a16="http://schemas.microsoft.com/office/drawing/2014/main" id="{A8407D4C-61A0-AE4B-A80A-28E89A63FFD1}"/>
              </a:ext>
              <a:ext uri="{C183D7F6-B498-43B3-948B-1728B52AA6E4}">
                <adec:decorative xmlns:adec="http://schemas.microsoft.com/office/drawing/2017/decorative" val="1"/>
              </a:ext>
            </a:extLst>
          </p:cNvPr>
          <p:cNvGrpSpPr/>
          <p:nvPr userDrawn="1"/>
        </p:nvGrpSpPr>
        <p:grpSpPr>
          <a:xfrm rot="10800000">
            <a:off x="10117763" y="4071257"/>
            <a:ext cx="1018939" cy="509531"/>
            <a:chOff x="3299703" y="548246"/>
            <a:chExt cx="2024952" cy="1012596"/>
          </a:xfrm>
        </p:grpSpPr>
        <p:pic>
          <p:nvPicPr>
            <p:cNvPr id="11" name="Picture 10">
              <a:extLst>
                <a:ext uri="{FF2B5EF4-FFF2-40B4-BE49-F238E27FC236}">
                  <a16:creationId xmlns:a16="http://schemas.microsoft.com/office/drawing/2014/main" id="{B29561A4-D54A-875E-FEEF-5C30FFCE489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2" name="Picture 11">
              <a:extLst>
                <a:ext uri="{FF2B5EF4-FFF2-40B4-BE49-F238E27FC236}">
                  <a16:creationId xmlns:a16="http://schemas.microsoft.com/office/drawing/2014/main" id="{59D4AD2C-0D7A-29D3-78A0-AD82DDFB199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9" name="Picture Placeholder 17">
            <a:extLst>
              <a:ext uri="{FF2B5EF4-FFF2-40B4-BE49-F238E27FC236}">
                <a16:creationId xmlns:a16="http://schemas.microsoft.com/office/drawing/2014/main" id="{30DF85C9-3448-92CA-2064-A88C54A060FD}"/>
              </a:ext>
            </a:extLst>
          </p:cNvPr>
          <p:cNvSpPr>
            <a:spLocks noGrp="1"/>
          </p:cNvSpPr>
          <p:nvPr>
            <p:ph type="pic" sz="quarter" idx="25"/>
          </p:nvPr>
        </p:nvSpPr>
        <p:spPr>
          <a:xfrm>
            <a:off x="560889" y="1812921"/>
            <a:ext cx="2671602" cy="2727499"/>
          </a:xfrm>
          <a:prstGeom prst="round1Rect">
            <a:avLst>
              <a:gd name="adj" fmla="val 50000"/>
            </a:avLst>
          </a:prstGeom>
          <a:solidFill>
            <a:srgbClr val="F2F2F2"/>
          </a:solidFill>
        </p:spPr>
        <p:txBody>
          <a:bodyPr wrap="square" lIns="360000" tIns="1620000" anchor="ctr" anchorCtr="0"/>
          <a:lstStyle>
            <a:lvl1pPr marL="0" indent="0" algn="ctr">
              <a:buNone/>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a:p>
            <a:endParaRPr lang="en-GB"/>
          </a:p>
        </p:txBody>
      </p:sp>
      <p:sp>
        <p:nvSpPr>
          <p:cNvPr id="25" name="Text Placeholder 24">
            <a:extLst>
              <a:ext uri="{FF2B5EF4-FFF2-40B4-BE49-F238E27FC236}">
                <a16:creationId xmlns:a16="http://schemas.microsoft.com/office/drawing/2014/main" id="{C18A9F87-616F-141A-191B-29E3450A4213}"/>
              </a:ext>
            </a:extLst>
          </p:cNvPr>
          <p:cNvSpPr>
            <a:spLocks noGrp="1"/>
          </p:cNvSpPr>
          <p:nvPr>
            <p:ph type="body" sz="quarter" idx="26" hasCustomPrompt="1"/>
          </p:nvPr>
        </p:nvSpPr>
        <p:spPr>
          <a:xfrm>
            <a:off x="3504907" y="4215114"/>
            <a:ext cx="1957424" cy="365674"/>
          </a:xfrm>
          <a:prstGeom prst="rect">
            <a:avLst/>
          </a:prstGeom>
        </p:spPr>
        <p:txBody>
          <a:bodyPr/>
          <a:lstStyle>
            <a:lvl1pPr marL="0" indent="0">
              <a:buNone/>
              <a:defRPr sz="2000" b="1"/>
            </a:lvl1pPr>
            <a:lvl2pPr>
              <a:defRPr sz="2000"/>
            </a:lvl2pPr>
            <a:lvl3pPr>
              <a:defRPr sz="2000"/>
            </a:lvl3pPr>
            <a:lvl4pPr>
              <a:defRPr sz="2000"/>
            </a:lvl4pPr>
            <a:lvl5pPr>
              <a:defRPr sz="2000"/>
            </a:lvl5pPr>
          </a:lstStyle>
          <a:p>
            <a:pPr lvl="0"/>
            <a:r>
              <a:rPr lang="en-GB"/>
              <a:t>Name here</a:t>
            </a:r>
          </a:p>
        </p:txBody>
      </p:sp>
      <p:sp>
        <p:nvSpPr>
          <p:cNvPr id="13" name="Title 2">
            <a:extLst>
              <a:ext uri="{FF2B5EF4-FFF2-40B4-BE49-F238E27FC236}">
                <a16:creationId xmlns:a16="http://schemas.microsoft.com/office/drawing/2014/main" id="{93CD382E-F414-9805-4EFA-E885D7100770}"/>
              </a:ext>
            </a:extLst>
          </p:cNvPr>
          <p:cNvSpPr>
            <a:spLocks noGrp="1"/>
          </p:cNvSpPr>
          <p:nvPr>
            <p:ph type="title" hasCustomPrompt="1"/>
          </p:nvPr>
        </p:nvSpPr>
        <p:spPr>
          <a:xfrm>
            <a:off x="3504907" y="2698954"/>
            <a:ext cx="7631795" cy="1364052"/>
          </a:xfrm>
          <a:prstGeom prst="rect">
            <a:avLst/>
          </a:prstGeom>
        </p:spPr>
        <p:txBody>
          <a:bodyPr/>
          <a:lstStyle>
            <a:lvl1pPr>
              <a:lnSpc>
                <a:spcPct val="110000"/>
              </a:lnSpc>
              <a:defRPr sz="2400" b="0">
                <a:latin typeface="+mn-lt"/>
              </a:defRPr>
            </a:lvl1pPr>
          </a:lstStyle>
          <a:p>
            <a:r>
              <a:rPr lang="en-GB"/>
              <a:t>Quote here ipsum </a:t>
            </a:r>
            <a:r>
              <a:rPr lang="en-GB" err="1"/>
              <a:t>dolor</a:t>
            </a:r>
            <a:r>
              <a:rPr lang="en-GB"/>
              <a:t> sit </a:t>
            </a:r>
            <a:r>
              <a:rPr lang="en-GB" err="1"/>
              <a:t>amet</a:t>
            </a:r>
            <a:r>
              <a:rPr lang="en-GB"/>
              <a:t>, </a:t>
            </a:r>
            <a:r>
              <a:rPr lang="en-GB" err="1"/>
              <a:t>consecter</a:t>
            </a:r>
            <a:r>
              <a:rPr lang="en-GB"/>
              <a:t> </a:t>
            </a:r>
            <a:r>
              <a:rPr lang="en-GB" err="1"/>
              <a:t>ada</a:t>
            </a:r>
            <a:r>
              <a:rPr lang="en-GB"/>
              <a:t> </a:t>
            </a:r>
            <a:r>
              <a:rPr lang="en-GB" err="1"/>
              <a:t>adipiscing</a:t>
            </a:r>
            <a:r>
              <a:rPr lang="en-GB"/>
              <a:t> </a:t>
            </a:r>
            <a:r>
              <a:rPr lang="en-GB" err="1"/>
              <a:t>elit</a:t>
            </a:r>
            <a:r>
              <a:rPr lang="en-GB"/>
              <a:t>. Vestibulum </a:t>
            </a:r>
            <a:r>
              <a:rPr lang="en-GB" err="1"/>
              <a:t>tincidunt</a:t>
            </a:r>
            <a:r>
              <a:rPr lang="en-GB"/>
              <a:t> ex </a:t>
            </a:r>
            <a:r>
              <a:rPr lang="en-GB" err="1"/>
              <a:t>quam</a:t>
            </a:r>
            <a:r>
              <a:rPr lang="en-GB"/>
              <a:t>, </a:t>
            </a:r>
            <a:r>
              <a:rPr lang="en-GB" err="1"/>
              <a:t>egestas</a:t>
            </a:r>
            <a:r>
              <a:rPr lang="en-GB"/>
              <a:t> </a:t>
            </a:r>
            <a:r>
              <a:rPr lang="en-GB" err="1"/>
              <a:t>dolor</a:t>
            </a:r>
            <a:r>
              <a:rPr lang="en-GB"/>
              <a:t> </a:t>
            </a:r>
            <a:r>
              <a:rPr lang="en-GB" err="1"/>
              <a:t>ultrices</a:t>
            </a:r>
            <a:r>
              <a:rPr lang="en-GB"/>
              <a:t> in. Morbi </a:t>
            </a:r>
            <a:r>
              <a:rPr lang="en-GB" err="1"/>
              <a:t>rutrumdo</a:t>
            </a:r>
            <a:r>
              <a:rPr lang="en-GB"/>
              <a:t>.</a:t>
            </a:r>
          </a:p>
        </p:txBody>
      </p:sp>
    </p:spTree>
    <p:extLst>
      <p:ext uri="{BB962C8B-B14F-4D97-AF65-F5344CB8AC3E}">
        <p14:creationId xmlns:p14="http://schemas.microsoft.com/office/powerpoint/2010/main" val="116429733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8" name="Title 16">
            <a:extLst>
              <a:ext uri="{FF2B5EF4-FFF2-40B4-BE49-F238E27FC236}">
                <a16:creationId xmlns:a16="http://schemas.microsoft.com/office/drawing/2014/main" id="{2C9778BC-34A8-9FA9-3C73-607EA6440CC4}"/>
              </a:ext>
            </a:extLst>
          </p:cNvPr>
          <p:cNvSpPr>
            <a:spLocks noGrp="1"/>
          </p:cNvSpPr>
          <p:nvPr>
            <p:ph type="title" hasCustomPrompt="1"/>
          </p:nvPr>
        </p:nvSpPr>
        <p:spPr>
          <a:xfrm>
            <a:off x="408207" y="579437"/>
            <a:ext cx="10740438"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a:ln>
                  <a:noFill/>
                </a:ln>
                <a:solidFill>
                  <a:schemeClr val="bg1"/>
                </a:solidFill>
                <a:effectLst/>
                <a:uLnTx/>
                <a:uFillTx/>
                <a:latin typeface="Poppins SemiBold" pitchFamily="2" charset="77"/>
                <a:ea typeface="+mn-ea"/>
                <a:cs typeface="Poppins SemiBold" pitchFamily="2" charset="77"/>
              </a:rPr>
              <a:t>Cover slide</a:t>
            </a:r>
            <a:endParaRPr lang="en-GB"/>
          </a:p>
        </p:txBody>
      </p:sp>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corative Slide 2">
    <p:bg>
      <p:bgRef idx="1001">
        <a:schemeClr val="bg1"/>
      </p:bgRef>
    </p:bg>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5" name="Text Placeholder 11">
            <a:extLst>
              <a:ext uri="{FF2B5EF4-FFF2-40B4-BE49-F238E27FC236}">
                <a16:creationId xmlns:a16="http://schemas.microsoft.com/office/drawing/2014/main" id="{FC24D163-1FFF-DA99-3A72-EEFE4B07DBA4}"/>
              </a:ext>
            </a:extLst>
          </p:cNvPr>
          <p:cNvSpPr>
            <a:spLocks noGrp="1"/>
          </p:cNvSpPr>
          <p:nvPr>
            <p:ph type="body" sz="quarter" idx="27"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14" name="Picture 13">
            <a:extLst>
              <a:ext uri="{FF2B5EF4-FFF2-40B4-BE49-F238E27FC236}">
                <a16:creationId xmlns:a16="http://schemas.microsoft.com/office/drawing/2014/main" id="{A18E6D9C-6ABD-FBE0-80DA-10247A4F756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16" name="Title 14">
            <a:extLst>
              <a:ext uri="{FF2B5EF4-FFF2-40B4-BE49-F238E27FC236}">
                <a16:creationId xmlns:a16="http://schemas.microsoft.com/office/drawing/2014/main" id="{E8CEFA25-4C31-2473-09EB-9527702EAA8A}"/>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a:t>Content slide</a:t>
            </a:r>
          </a:p>
        </p:txBody>
      </p:sp>
      <p:sp>
        <p:nvSpPr>
          <p:cNvPr id="22" name="Text Placeholder 21">
            <a:extLst>
              <a:ext uri="{FF2B5EF4-FFF2-40B4-BE49-F238E27FC236}">
                <a16:creationId xmlns:a16="http://schemas.microsoft.com/office/drawing/2014/main" id="{FC74F899-DFDC-CD71-849B-11AD695CF977}"/>
              </a:ext>
            </a:extLst>
          </p:cNvPr>
          <p:cNvSpPr>
            <a:spLocks noGrp="1"/>
          </p:cNvSpPr>
          <p:nvPr>
            <p:ph type="body" sz="quarter" idx="28" hasCustomPrompt="1"/>
          </p:nvPr>
        </p:nvSpPr>
        <p:spPr>
          <a:xfrm>
            <a:off x="2891723" y="1813156"/>
            <a:ext cx="4002561" cy="3436711"/>
          </a:xfrm>
          <a:prstGeom prst="rect">
            <a:avLst/>
          </a:prstGeom>
        </p:spPr>
        <p:txBody>
          <a:bodyPr/>
          <a:lstStyle>
            <a:lvl1pPr marL="342900" indent="-342900">
              <a:lnSpc>
                <a:spcPct val="110000"/>
              </a:lnSpc>
              <a:buSzPct val="120000"/>
              <a:buFontTx/>
              <a:buBlip>
                <a:blip r:embed="rId4"/>
              </a:buBlip>
              <a:defRPr sz="1400"/>
            </a:lvl1pPr>
            <a:lvl2pPr marL="457200" indent="0">
              <a:buNone/>
              <a:defRPr/>
            </a:lvl2pPr>
            <a:lvl3pPr marL="914400" indent="0">
              <a:buNone/>
              <a:defRPr/>
            </a:lvl3pPr>
            <a:lvl4pPr marL="1371600" indent="0">
              <a:buNone/>
              <a:defRPr/>
            </a:lvl4pPr>
            <a:lvl5pPr marL="1828800" indent="0">
              <a:buNone/>
              <a:defRPr/>
            </a:lvl5pPr>
          </a:lstStyle>
          <a:p>
            <a:pPr lvl="0"/>
            <a:r>
              <a:rPr lang="en-GB"/>
              <a:t>Add copy here</a:t>
            </a:r>
          </a:p>
        </p:txBody>
      </p:sp>
      <p:sp>
        <p:nvSpPr>
          <p:cNvPr id="4" name="Picture Placeholder 17">
            <a:extLst>
              <a:ext uri="{FF2B5EF4-FFF2-40B4-BE49-F238E27FC236}">
                <a16:creationId xmlns:a16="http://schemas.microsoft.com/office/drawing/2014/main" id="{30DF85C9-3448-92CA-2064-A88C54A060FD}"/>
              </a:ext>
            </a:extLst>
          </p:cNvPr>
          <p:cNvSpPr>
            <a:spLocks noGrp="1"/>
          </p:cNvSpPr>
          <p:nvPr>
            <p:ph type="pic" sz="quarter" idx="25"/>
          </p:nvPr>
        </p:nvSpPr>
        <p:spPr>
          <a:xfrm>
            <a:off x="-11130" y="1809984"/>
            <a:ext cx="2357151" cy="3439884"/>
          </a:xfrm>
          <a:prstGeom prst="round1Rect">
            <a:avLst>
              <a:gd name="adj" fmla="val 50000"/>
            </a:avLst>
          </a:prstGeom>
          <a:solidFill>
            <a:srgbClr val="BFBFBF"/>
          </a:solidFill>
        </p:spPr>
        <p:txBody>
          <a:bodyPr wrap="square" lIns="360000" tIns="1620000" anchor="ctr" anchorCtr="0"/>
          <a:lstStyle>
            <a:lvl1pPr marL="0" indent="0" algn="ctr">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a:p>
            <a:endParaRPr lang="en-GB"/>
          </a:p>
        </p:txBody>
      </p:sp>
      <p:sp>
        <p:nvSpPr>
          <p:cNvPr id="17" name="Text Placeholder 21">
            <a:extLst>
              <a:ext uri="{FF2B5EF4-FFF2-40B4-BE49-F238E27FC236}">
                <a16:creationId xmlns:a16="http://schemas.microsoft.com/office/drawing/2014/main" id="{FDF915DB-481D-A8B5-9458-EB7673401FA5}"/>
              </a:ext>
            </a:extLst>
          </p:cNvPr>
          <p:cNvSpPr>
            <a:spLocks noGrp="1"/>
          </p:cNvSpPr>
          <p:nvPr>
            <p:ph type="body" sz="quarter" idx="29" hasCustomPrompt="1"/>
          </p:nvPr>
        </p:nvSpPr>
        <p:spPr>
          <a:xfrm>
            <a:off x="7309362" y="1813156"/>
            <a:ext cx="4002561" cy="3436711"/>
          </a:xfrm>
          <a:prstGeom prst="rect">
            <a:avLst/>
          </a:prstGeom>
        </p:spPr>
        <p:txBody>
          <a:bodyPr/>
          <a:lstStyle>
            <a:lvl1pPr marL="342900" indent="-342900">
              <a:lnSpc>
                <a:spcPct val="110000"/>
              </a:lnSpc>
              <a:buSzPct val="120000"/>
              <a:buFontTx/>
              <a:buBlip>
                <a:blip r:embed="rId4"/>
              </a:buBlip>
              <a:defRPr sz="1400"/>
            </a:lvl1pPr>
            <a:lvl2pPr marL="457200" indent="0">
              <a:buNone/>
              <a:defRPr/>
            </a:lvl2pPr>
            <a:lvl3pPr marL="914400" indent="0">
              <a:buNone/>
              <a:defRPr/>
            </a:lvl3pPr>
            <a:lvl4pPr marL="1371600" indent="0">
              <a:buNone/>
              <a:defRPr/>
            </a:lvl4pPr>
            <a:lvl5pPr marL="1828800" indent="0">
              <a:buNone/>
              <a:defRPr/>
            </a:lvl5pPr>
          </a:lstStyle>
          <a:p>
            <a:pPr lvl="0"/>
            <a:r>
              <a:rPr lang="en-GB"/>
              <a:t>Add copy here</a:t>
            </a:r>
          </a:p>
        </p:txBody>
      </p:sp>
    </p:spTree>
    <p:extLst>
      <p:ext uri="{BB962C8B-B14F-4D97-AF65-F5344CB8AC3E}">
        <p14:creationId xmlns:p14="http://schemas.microsoft.com/office/powerpoint/2010/main" val="27512714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corative Slide 3">
    <p:bg>
      <p:bgRef idx="1001">
        <a:schemeClr val="bg1"/>
      </p:bgRef>
    </p:bg>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grpSp>
        <p:nvGrpSpPr>
          <p:cNvPr id="7" name="Group 6">
            <a:extLst>
              <a:ext uri="{FF2B5EF4-FFF2-40B4-BE49-F238E27FC236}">
                <a16:creationId xmlns:a16="http://schemas.microsoft.com/office/drawing/2014/main" id="{81634F49-EC3C-993B-B07E-7A51EE5F2BB6}"/>
              </a:ext>
              <a:ext uri="{C183D7F6-B498-43B3-948B-1728B52AA6E4}">
                <adec:decorative xmlns:adec="http://schemas.microsoft.com/office/drawing/2017/decorative" val="1"/>
              </a:ext>
            </a:extLst>
          </p:cNvPr>
          <p:cNvGrpSpPr/>
          <p:nvPr userDrawn="1"/>
        </p:nvGrpSpPr>
        <p:grpSpPr>
          <a:xfrm>
            <a:off x="4182638" y="2217903"/>
            <a:ext cx="1018939" cy="509531"/>
            <a:chOff x="3299703" y="548246"/>
            <a:chExt cx="2024952" cy="1012596"/>
          </a:xfrm>
        </p:grpSpPr>
        <p:pic>
          <p:nvPicPr>
            <p:cNvPr id="8" name="Picture 7">
              <a:extLst>
                <a:ext uri="{FF2B5EF4-FFF2-40B4-BE49-F238E27FC236}">
                  <a16:creationId xmlns:a16="http://schemas.microsoft.com/office/drawing/2014/main" id="{CA886883-5B60-F0B6-9DF1-AA337482EB3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CE0A4E9E-C744-8737-47A1-31D9F6B49A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0" name="Group 9">
            <a:extLst>
              <a:ext uri="{FF2B5EF4-FFF2-40B4-BE49-F238E27FC236}">
                <a16:creationId xmlns:a16="http://schemas.microsoft.com/office/drawing/2014/main" id="{A8407D4C-61A0-AE4B-A80A-28E89A63FFD1}"/>
              </a:ext>
              <a:ext uri="{C183D7F6-B498-43B3-948B-1728B52AA6E4}">
                <adec:decorative xmlns:adec="http://schemas.microsoft.com/office/drawing/2017/decorative" val="1"/>
              </a:ext>
            </a:extLst>
          </p:cNvPr>
          <p:cNvGrpSpPr/>
          <p:nvPr userDrawn="1"/>
        </p:nvGrpSpPr>
        <p:grpSpPr>
          <a:xfrm rot="10800000">
            <a:off x="9714032" y="4389792"/>
            <a:ext cx="1018939" cy="509531"/>
            <a:chOff x="3299703" y="548246"/>
            <a:chExt cx="2024952" cy="1012596"/>
          </a:xfrm>
        </p:grpSpPr>
        <p:pic>
          <p:nvPicPr>
            <p:cNvPr id="11" name="Picture 10">
              <a:extLst>
                <a:ext uri="{FF2B5EF4-FFF2-40B4-BE49-F238E27FC236}">
                  <a16:creationId xmlns:a16="http://schemas.microsoft.com/office/drawing/2014/main" id="{B29561A4-D54A-875E-FEEF-5C30FFCE489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2" name="Picture 11">
              <a:extLst>
                <a:ext uri="{FF2B5EF4-FFF2-40B4-BE49-F238E27FC236}">
                  <a16:creationId xmlns:a16="http://schemas.microsoft.com/office/drawing/2014/main" id="{59D4AD2C-0D7A-29D3-78A0-AD82DDFB199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9" name="Picture Placeholder 17">
            <a:extLst>
              <a:ext uri="{FF2B5EF4-FFF2-40B4-BE49-F238E27FC236}">
                <a16:creationId xmlns:a16="http://schemas.microsoft.com/office/drawing/2014/main" id="{30DF85C9-3448-92CA-2064-A88C54A060FD}"/>
              </a:ext>
            </a:extLst>
          </p:cNvPr>
          <p:cNvSpPr>
            <a:spLocks noGrp="1"/>
          </p:cNvSpPr>
          <p:nvPr>
            <p:ph type="pic" sz="quarter" idx="25"/>
          </p:nvPr>
        </p:nvSpPr>
        <p:spPr>
          <a:xfrm>
            <a:off x="1238620" y="2131456"/>
            <a:ext cx="2671602" cy="2727499"/>
          </a:xfrm>
          <a:prstGeom prst="round1Rect">
            <a:avLst>
              <a:gd name="adj" fmla="val 50000"/>
            </a:avLst>
          </a:prstGeom>
          <a:solidFill>
            <a:srgbClr val="F2F2F2"/>
          </a:solidFill>
        </p:spPr>
        <p:txBody>
          <a:bodyPr wrap="square" lIns="360000" tIns="1620000" anchor="ctr" anchorCtr="0"/>
          <a:lstStyle>
            <a:lvl1pPr marL="0" indent="0" algn="ctr">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a:p>
            <a:endParaRPr lang="en-GB"/>
          </a:p>
        </p:txBody>
      </p:sp>
      <p:sp>
        <p:nvSpPr>
          <p:cNvPr id="25" name="Text Placeholder 24">
            <a:extLst>
              <a:ext uri="{FF2B5EF4-FFF2-40B4-BE49-F238E27FC236}">
                <a16:creationId xmlns:a16="http://schemas.microsoft.com/office/drawing/2014/main" id="{C18A9F87-616F-141A-191B-29E3450A4213}"/>
              </a:ext>
            </a:extLst>
          </p:cNvPr>
          <p:cNvSpPr>
            <a:spLocks noGrp="1"/>
          </p:cNvSpPr>
          <p:nvPr>
            <p:ph type="body" sz="quarter" idx="26" hasCustomPrompt="1"/>
          </p:nvPr>
        </p:nvSpPr>
        <p:spPr>
          <a:xfrm>
            <a:off x="4182638" y="4533649"/>
            <a:ext cx="1957424" cy="365674"/>
          </a:xfrm>
          <a:prstGeom prst="rect">
            <a:avLst/>
          </a:prstGeom>
        </p:spPr>
        <p:txBody>
          <a:bodyPr/>
          <a:lstStyle>
            <a:lvl1pPr marL="0" indent="0">
              <a:buNone/>
              <a:defRPr sz="2000" b="1"/>
            </a:lvl1pPr>
            <a:lvl2pPr>
              <a:defRPr sz="2000"/>
            </a:lvl2pPr>
            <a:lvl3pPr>
              <a:defRPr sz="2000"/>
            </a:lvl3pPr>
            <a:lvl4pPr>
              <a:defRPr sz="2000"/>
            </a:lvl4pPr>
            <a:lvl5pPr>
              <a:defRPr sz="2000"/>
            </a:lvl5pPr>
          </a:lstStyle>
          <a:p>
            <a:pPr lvl="0"/>
            <a:r>
              <a:rPr lang="en-GB"/>
              <a:t>Name here</a:t>
            </a:r>
          </a:p>
        </p:txBody>
      </p:sp>
      <p:sp>
        <p:nvSpPr>
          <p:cNvPr id="5" name="Text Placeholder 11">
            <a:extLst>
              <a:ext uri="{FF2B5EF4-FFF2-40B4-BE49-F238E27FC236}">
                <a16:creationId xmlns:a16="http://schemas.microsoft.com/office/drawing/2014/main" id="{FC24D163-1FFF-DA99-3A72-EEFE4B07DBA4}"/>
              </a:ext>
            </a:extLst>
          </p:cNvPr>
          <p:cNvSpPr>
            <a:spLocks noGrp="1"/>
          </p:cNvSpPr>
          <p:nvPr>
            <p:ph type="body" sz="quarter" idx="27"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14" name="Picture 13">
            <a:extLst>
              <a:ext uri="{FF2B5EF4-FFF2-40B4-BE49-F238E27FC236}">
                <a16:creationId xmlns:a16="http://schemas.microsoft.com/office/drawing/2014/main" id="{A18E6D9C-6ABD-FBE0-80DA-10247A4F756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16" name="Title 14">
            <a:extLst>
              <a:ext uri="{FF2B5EF4-FFF2-40B4-BE49-F238E27FC236}">
                <a16:creationId xmlns:a16="http://schemas.microsoft.com/office/drawing/2014/main" id="{E8CEFA25-4C31-2473-09EB-9527702EAA8A}"/>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a:t>Content slide</a:t>
            </a:r>
          </a:p>
        </p:txBody>
      </p:sp>
      <p:sp>
        <p:nvSpPr>
          <p:cNvPr id="22" name="Text Placeholder 21">
            <a:extLst>
              <a:ext uri="{FF2B5EF4-FFF2-40B4-BE49-F238E27FC236}">
                <a16:creationId xmlns:a16="http://schemas.microsoft.com/office/drawing/2014/main" id="{FC74F899-DFDC-CD71-849B-11AD695CF977}"/>
              </a:ext>
            </a:extLst>
          </p:cNvPr>
          <p:cNvSpPr>
            <a:spLocks noGrp="1"/>
          </p:cNvSpPr>
          <p:nvPr>
            <p:ph type="body" sz="quarter" idx="28" hasCustomPrompt="1"/>
          </p:nvPr>
        </p:nvSpPr>
        <p:spPr>
          <a:xfrm>
            <a:off x="4182947" y="2805638"/>
            <a:ext cx="6550024" cy="1508092"/>
          </a:xfrm>
          <a:prstGeom prst="rect">
            <a:avLst/>
          </a:prstGeom>
        </p:spPr>
        <p:txBody>
          <a:bodyPr/>
          <a:lstStyle>
            <a:lvl1pPr marL="0" indent="0">
              <a:lnSpc>
                <a:spcPct val="110000"/>
              </a:lnSpc>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GB"/>
              <a:t>Quote here ipsum </a:t>
            </a:r>
            <a:r>
              <a:rPr lang="en-GB" err="1"/>
              <a:t>dolor</a:t>
            </a:r>
            <a:r>
              <a:rPr lang="en-GB"/>
              <a:t> sit </a:t>
            </a:r>
            <a:r>
              <a:rPr lang="en-GB" err="1"/>
              <a:t>amet</a:t>
            </a:r>
            <a:r>
              <a:rPr lang="en-GB"/>
              <a:t>, </a:t>
            </a:r>
            <a:r>
              <a:rPr lang="en-GB" err="1"/>
              <a:t>consecter</a:t>
            </a:r>
            <a:r>
              <a:rPr lang="en-GB"/>
              <a:t> </a:t>
            </a:r>
            <a:r>
              <a:rPr lang="en-GB" err="1"/>
              <a:t>adipiscing</a:t>
            </a:r>
            <a:r>
              <a:rPr lang="en-GB"/>
              <a:t> </a:t>
            </a:r>
            <a:r>
              <a:rPr lang="en-GB" err="1"/>
              <a:t>elit</a:t>
            </a:r>
            <a:r>
              <a:rPr lang="en-GB"/>
              <a:t>. Vestibulum </a:t>
            </a:r>
            <a:r>
              <a:rPr lang="en-GB" err="1"/>
              <a:t>tincidunt</a:t>
            </a:r>
            <a:r>
              <a:rPr lang="en-GB"/>
              <a:t> ex </a:t>
            </a:r>
            <a:r>
              <a:rPr lang="en-GB" err="1"/>
              <a:t>quam</a:t>
            </a:r>
            <a:r>
              <a:rPr lang="en-GB"/>
              <a:t>, </a:t>
            </a:r>
            <a:r>
              <a:rPr lang="en-GB" err="1"/>
              <a:t>egestas</a:t>
            </a:r>
            <a:r>
              <a:rPr lang="en-GB"/>
              <a:t> </a:t>
            </a:r>
            <a:r>
              <a:rPr lang="en-GB" err="1"/>
              <a:t>dolor</a:t>
            </a:r>
            <a:r>
              <a:rPr lang="en-GB"/>
              <a:t> </a:t>
            </a:r>
            <a:r>
              <a:rPr lang="en-GB" err="1"/>
              <a:t>ultrices</a:t>
            </a:r>
            <a:r>
              <a:rPr lang="en-GB"/>
              <a:t> in. </a:t>
            </a:r>
            <a:r>
              <a:rPr lang="en-GB" err="1"/>
              <a:t>Tincidunt</a:t>
            </a:r>
            <a:r>
              <a:rPr lang="en-GB"/>
              <a:t> Morbi </a:t>
            </a:r>
            <a:r>
              <a:rPr lang="en-GB" err="1"/>
              <a:t>rutrum</a:t>
            </a:r>
            <a:r>
              <a:rPr lang="en-GB"/>
              <a:t> </a:t>
            </a:r>
            <a:r>
              <a:rPr lang="en-GB" err="1"/>
              <a:t>dolar</a:t>
            </a:r>
            <a:r>
              <a:rPr lang="en-GB"/>
              <a:t> vaster linga.</a:t>
            </a:r>
          </a:p>
        </p:txBody>
      </p:sp>
    </p:spTree>
    <p:extLst>
      <p:ext uri="{BB962C8B-B14F-4D97-AF65-F5344CB8AC3E}">
        <p14:creationId xmlns:p14="http://schemas.microsoft.com/office/powerpoint/2010/main" val="219308560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corative Slide 4">
    <p:bg>
      <p:bgRef idx="1001">
        <a:schemeClr val="bg1"/>
      </p:bgRef>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5BECD33-93DC-57E6-833F-CEE23ABD1ED9}"/>
              </a:ext>
            </a:extLst>
          </p:cNvPr>
          <p:cNvSpPr>
            <a:spLocks noGrp="1"/>
          </p:cNvSpPr>
          <p:nvPr>
            <p:ph type="pic" sz="quarter" idx="33"/>
          </p:nvPr>
        </p:nvSpPr>
        <p:spPr>
          <a:xfrm>
            <a:off x="528174" y="3659937"/>
            <a:ext cx="6977036" cy="1797672"/>
          </a:xfrm>
          <a:prstGeom prst="rect">
            <a:avLst/>
          </a:prstGeom>
          <a:solidFill>
            <a:srgbClr val="BFBFBF"/>
          </a:solidFill>
        </p:spPr>
        <p:txBody>
          <a:bodyPr wrap="none" lIns="180000" tIns="180000" rIns="180000" bIns="180000"/>
          <a:lstStyle>
            <a:lvl1pPr marL="0" indent="0">
              <a:buNone/>
              <a:defRPr sz="1400"/>
            </a:lvl1pPr>
          </a:lstStyle>
          <a:p>
            <a:r>
              <a:rPr lang="en-GB"/>
              <a:t>Click icon to add picture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a:t>Content slide</a:t>
            </a:r>
          </a:p>
        </p:txBody>
      </p:sp>
      <p:sp>
        <p:nvSpPr>
          <p:cNvPr id="19" name="Text Placeholder 14">
            <a:extLst>
              <a:ext uri="{FF2B5EF4-FFF2-40B4-BE49-F238E27FC236}">
                <a16:creationId xmlns:a16="http://schemas.microsoft.com/office/drawing/2014/main" id="{69212E03-6E6D-983D-37B1-729142E33531}"/>
              </a:ext>
            </a:extLst>
          </p:cNvPr>
          <p:cNvSpPr>
            <a:spLocks noGrp="1"/>
          </p:cNvSpPr>
          <p:nvPr>
            <p:ph type="body" sz="quarter" idx="26" hasCustomPrompt="1"/>
          </p:nvPr>
        </p:nvSpPr>
        <p:spPr>
          <a:xfrm>
            <a:off x="528173" y="1749337"/>
            <a:ext cx="3225387"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a:t>Title 1</a:t>
            </a:r>
          </a:p>
        </p:txBody>
      </p:sp>
      <p:sp>
        <p:nvSpPr>
          <p:cNvPr id="21" name="Text Placeholder 14">
            <a:extLst>
              <a:ext uri="{FF2B5EF4-FFF2-40B4-BE49-F238E27FC236}">
                <a16:creationId xmlns:a16="http://schemas.microsoft.com/office/drawing/2014/main" id="{06FD0367-D63A-C2A5-29E4-DEECEDBCF175}"/>
              </a:ext>
            </a:extLst>
          </p:cNvPr>
          <p:cNvSpPr>
            <a:spLocks noGrp="1"/>
          </p:cNvSpPr>
          <p:nvPr>
            <p:ph type="body" sz="quarter" idx="27" hasCustomPrompt="1"/>
          </p:nvPr>
        </p:nvSpPr>
        <p:spPr>
          <a:xfrm>
            <a:off x="4279822" y="1749337"/>
            <a:ext cx="3225387"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a:t>Title 1</a:t>
            </a:r>
          </a:p>
        </p:txBody>
      </p:sp>
      <p:sp>
        <p:nvSpPr>
          <p:cNvPr id="22" name="Text Placeholder 14">
            <a:extLst>
              <a:ext uri="{FF2B5EF4-FFF2-40B4-BE49-F238E27FC236}">
                <a16:creationId xmlns:a16="http://schemas.microsoft.com/office/drawing/2014/main" id="{2D50B576-6514-B09F-E7B9-D0C82EC1514B}"/>
              </a:ext>
            </a:extLst>
          </p:cNvPr>
          <p:cNvSpPr>
            <a:spLocks noGrp="1"/>
          </p:cNvSpPr>
          <p:nvPr>
            <p:ph type="body" sz="quarter" idx="28" hasCustomPrompt="1"/>
          </p:nvPr>
        </p:nvSpPr>
        <p:spPr>
          <a:xfrm>
            <a:off x="8031470" y="1749337"/>
            <a:ext cx="3244397"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a:t>Title 1</a:t>
            </a:r>
          </a:p>
        </p:txBody>
      </p:sp>
      <p:sp>
        <p:nvSpPr>
          <p:cNvPr id="26" name="Text Placeholder 24">
            <a:extLst>
              <a:ext uri="{FF2B5EF4-FFF2-40B4-BE49-F238E27FC236}">
                <a16:creationId xmlns:a16="http://schemas.microsoft.com/office/drawing/2014/main" id="{D21132AE-13F7-3771-C040-FBFFF49AD4B2}"/>
              </a:ext>
            </a:extLst>
          </p:cNvPr>
          <p:cNvSpPr>
            <a:spLocks noGrp="1"/>
          </p:cNvSpPr>
          <p:nvPr>
            <p:ph type="body" sz="quarter" idx="29" hasCustomPrompt="1"/>
          </p:nvPr>
        </p:nvSpPr>
        <p:spPr>
          <a:xfrm>
            <a:off x="528174" y="2180822"/>
            <a:ext cx="3225387" cy="1209675"/>
          </a:xfrm>
          <a:prstGeom prst="round1Rect">
            <a:avLst>
              <a:gd name="adj" fmla="val 26680"/>
            </a:avLst>
          </a:prstGeom>
          <a:solidFill>
            <a:srgbClr val="FFECFF"/>
          </a:solidFill>
        </p:spPr>
        <p:txBody>
          <a:bodyPr lIns="180000" tIns="180000" rIns="180000" bIns="180000"/>
          <a:lstStyle>
            <a:lvl1pPr>
              <a:defRPr sz="1400">
                <a:solidFill>
                  <a:srgbClr val="060645"/>
                </a:solidFill>
              </a:defRPr>
            </a:lvl1pPr>
          </a:lstStyle>
          <a:p>
            <a:pPr lvl="0"/>
            <a:r>
              <a:rPr lang="en-GB"/>
              <a:t>Add copy here</a:t>
            </a:r>
          </a:p>
        </p:txBody>
      </p:sp>
      <p:sp>
        <p:nvSpPr>
          <p:cNvPr id="27" name="Text Placeholder 24">
            <a:extLst>
              <a:ext uri="{FF2B5EF4-FFF2-40B4-BE49-F238E27FC236}">
                <a16:creationId xmlns:a16="http://schemas.microsoft.com/office/drawing/2014/main" id="{FB57C228-3193-A226-3108-12819E94E333}"/>
              </a:ext>
            </a:extLst>
          </p:cNvPr>
          <p:cNvSpPr>
            <a:spLocks noGrp="1"/>
          </p:cNvSpPr>
          <p:nvPr>
            <p:ph type="body" sz="quarter" idx="30" hasCustomPrompt="1"/>
          </p:nvPr>
        </p:nvSpPr>
        <p:spPr>
          <a:xfrm>
            <a:off x="4279823" y="2180822"/>
            <a:ext cx="3225387" cy="1209675"/>
          </a:xfrm>
          <a:prstGeom prst="round1Rect">
            <a:avLst>
              <a:gd name="adj" fmla="val 26680"/>
            </a:avLst>
          </a:prstGeom>
          <a:solidFill>
            <a:srgbClr val="FFECFF"/>
          </a:solidFill>
        </p:spPr>
        <p:txBody>
          <a:bodyPr lIns="180000" tIns="180000" rIns="180000" bIns="180000"/>
          <a:lstStyle>
            <a:lvl1pPr>
              <a:defRPr sz="1400">
                <a:solidFill>
                  <a:srgbClr val="060645"/>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Add copy here</a:t>
            </a:r>
          </a:p>
          <a:p>
            <a:pPr lvl="0"/>
            <a:endParaRPr lang="en-GB"/>
          </a:p>
        </p:txBody>
      </p:sp>
      <p:sp>
        <p:nvSpPr>
          <p:cNvPr id="28"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8031472" y="2180822"/>
            <a:ext cx="3225387" cy="3276786"/>
          </a:xfrm>
          <a:prstGeom prst="round1Rect">
            <a:avLst>
              <a:gd name="adj" fmla="val 26680"/>
            </a:avLst>
          </a:prstGeom>
          <a:solidFill>
            <a:srgbClr val="FFECFF"/>
          </a:solidFill>
        </p:spPr>
        <p:txBody>
          <a:bodyPr lIns="180000" tIns="180000" rIns="180000" bIns="180000"/>
          <a:lstStyle>
            <a:lvl1pPr>
              <a:defRPr sz="1400">
                <a:solidFill>
                  <a:srgbClr val="060645"/>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Add copy here</a:t>
            </a:r>
          </a:p>
          <a:p>
            <a:pPr lvl="0"/>
            <a:endParaRPr lang="en-GB"/>
          </a:p>
        </p:txBody>
      </p:sp>
    </p:spTree>
    <p:extLst>
      <p:ext uri="{BB962C8B-B14F-4D97-AF65-F5344CB8AC3E}">
        <p14:creationId xmlns:p14="http://schemas.microsoft.com/office/powerpoint/2010/main" val="126170898"/>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corative Slide 5">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a:t>Content slide</a:t>
            </a:r>
          </a:p>
        </p:txBody>
      </p:sp>
      <p:sp>
        <p:nvSpPr>
          <p:cNvPr id="19" name="Text Placeholder 14">
            <a:extLst>
              <a:ext uri="{FF2B5EF4-FFF2-40B4-BE49-F238E27FC236}">
                <a16:creationId xmlns:a16="http://schemas.microsoft.com/office/drawing/2014/main" id="{69212E03-6E6D-983D-37B1-729142E33531}"/>
              </a:ext>
            </a:extLst>
          </p:cNvPr>
          <p:cNvSpPr>
            <a:spLocks noGrp="1"/>
          </p:cNvSpPr>
          <p:nvPr>
            <p:ph type="body" sz="quarter" idx="26" hasCustomPrompt="1"/>
          </p:nvPr>
        </p:nvSpPr>
        <p:spPr>
          <a:xfrm>
            <a:off x="528173"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a:t>Title 1</a:t>
            </a:r>
          </a:p>
        </p:txBody>
      </p:sp>
      <p:sp>
        <p:nvSpPr>
          <p:cNvPr id="26" name="Text Placeholder 24">
            <a:extLst>
              <a:ext uri="{FF2B5EF4-FFF2-40B4-BE49-F238E27FC236}">
                <a16:creationId xmlns:a16="http://schemas.microsoft.com/office/drawing/2014/main" id="{D21132AE-13F7-3771-C040-FBFFF49AD4B2}"/>
              </a:ext>
            </a:extLst>
          </p:cNvPr>
          <p:cNvSpPr>
            <a:spLocks noGrp="1"/>
          </p:cNvSpPr>
          <p:nvPr>
            <p:ph type="body" sz="quarter" idx="29" hasCustomPrompt="1"/>
          </p:nvPr>
        </p:nvSpPr>
        <p:spPr>
          <a:xfrm>
            <a:off x="528175"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a:t>Add copy here</a:t>
            </a:r>
          </a:p>
        </p:txBody>
      </p:sp>
      <p:sp>
        <p:nvSpPr>
          <p:cNvPr id="4" name="Text Placeholder 14">
            <a:extLst>
              <a:ext uri="{FF2B5EF4-FFF2-40B4-BE49-F238E27FC236}">
                <a16:creationId xmlns:a16="http://schemas.microsoft.com/office/drawing/2014/main" id="{6DB114D3-17EE-71C8-E460-933CFBC97E5D}"/>
              </a:ext>
            </a:extLst>
          </p:cNvPr>
          <p:cNvSpPr>
            <a:spLocks noGrp="1"/>
          </p:cNvSpPr>
          <p:nvPr>
            <p:ph type="body" sz="quarter" idx="32" hasCustomPrompt="1"/>
          </p:nvPr>
        </p:nvSpPr>
        <p:spPr>
          <a:xfrm>
            <a:off x="3290900"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a:t>Title 2</a:t>
            </a:r>
          </a:p>
        </p:txBody>
      </p:sp>
      <p:sp>
        <p:nvSpPr>
          <p:cNvPr id="5" name="Text Placeholder 24">
            <a:extLst>
              <a:ext uri="{FF2B5EF4-FFF2-40B4-BE49-F238E27FC236}">
                <a16:creationId xmlns:a16="http://schemas.microsoft.com/office/drawing/2014/main" id="{4B05B0EA-5A84-74EF-7224-15CA03C57087}"/>
              </a:ext>
            </a:extLst>
          </p:cNvPr>
          <p:cNvSpPr>
            <a:spLocks noGrp="1"/>
          </p:cNvSpPr>
          <p:nvPr>
            <p:ph type="body" sz="quarter" idx="33" hasCustomPrompt="1"/>
          </p:nvPr>
        </p:nvSpPr>
        <p:spPr>
          <a:xfrm>
            <a:off x="3290902"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a:t>Add copy here</a:t>
            </a:r>
          </a:p>
        </p:txBody>
      </p:sp>
      <p:sp>
        <p:nvSpPr>
          <p:cNvPr id="8" name="Text Placeholder 14">
            <a:extLst>
              <a:ext uri="{FF2B5EF4-FFF2-40B4-BE49-F238E27FC236}">
                <a16:creationId xmlns:a16="http://schemas.microsoft.com/office/drawing/2014/main" id="{8E96ECD4-3DA4-65FA-113C-9F21CDBAC91A}"/>
              </a:ext>
            </a:extLst>
          </p:cNvPr>
          <p:cNvSpPr>
            <a:spLocks noGrp="1"/>
          </p:cNvSpPr>
          <p:nvPr>
            <p:ph type="body" sz="quarter" idx="34" hasCustomPrompt="1"/>
          </p:nvPr>
        </p:nvSpPr>
        <p:spPr>
          <a:xfrm>
            <a:off x="6053625"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a:t>Title 3</a:t>
            </a:r>
          </a:p>
        </p:txBody>
      </p:sp>
      <p:sp>
        <p:nvSpPr>
          <p:cNvPr id="9" name="Text Placeholder 24">
            <a:extLst>
              <a:ext uri="{FF2B5EF4-FFF2-40B4-BE49-F238E27FC236}">
                <a16:creationId xmlns:a16="http://schemas.microsoft.com/office/drawing/2014/main" id="{8793939D-6FA6-1CDF-B8ED-AD6A8375699B}"/>
              </a:ext>
            </a:extLst>
          </p:cNvPr>
          <p:cNvSpPr>
            <a:spLocks noGrp="1"/>
          </p:cNvSpPr>
          <p:nvPr>
            <p:ph type="body" sz="quarter" idx="35" hasCustomPrompt="1"/>
          </p:nvPr>
        </p:nvSpPr>
        <p:spPr>
          <a:xfrm>
            <a:off x="6053627"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a:t>Add copy here</a:t>
            </a:r>
          </a:p>
        </p:txBody>
      </p:sp>
      <p:sp>
        <p:nvSpPr>
          <p:cNvPr id="10" name="Text Placeholder 14">
            <a:extLst>
              <a:ext uri="{FF2B5EF4-FFF2-40B4-BE49-F238E27FC236}">
                <a16:creationId xmlns:a16="http://schemas.microsoft.com/office/drawing/2014/main" id="{3569D272-63E9-6949-0B45-168FB5EF1DCA}"/>
              </a:ext>
            </a:extLst>
          </p:cNvPr>
          <p:cNvSpPr>
            <a:spLocks noGrp="1"/>
          </p:cNvSpPr>
          <p:nvPr>
            <p:ph type="body" sz="quarter" idx="36" hasCustomPrompt="1"/>
          </p:nvPr>
        </p:nvSpPr>
        <p:spPr>
          <a:xfrm>
            <a:off x="8816348"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a:t>Title 4</a:t>
            </a:r>
          </a:p>
        </p:txBody>
      </p:sp>
      <p:sp>
        <p:nvSpPr>
          <p:cNvPr id="11" name="Text Placeholder 24">
            <a:extLst>
              <a:ext uri="{FF2B5EF4-FFF2-40B4-BE49-F238E27FC236}">
                <a16:creationId xmlns:a16="http://schemas.microsoft.com/office/drawing/2014/main" id="{C5B3B38D-D9EE-6B5A-78E3-E73E2FD370B4}"/>
              </a:ext>
            </a:extLst>
          </p:cNvPr>
          <p:cNvSpPr>
            <a:spLocks noGrp="1"/>
          </p:cNvSpPr>
          <p:nvPr>
            <p:ph type="body" sz="quarter" idx="37" hasCustomPrompt="1"/>
          </p:nvPr>
        </p:nvSpPr>
        <p:spPr>
          <a:xfrm>
            <a:off x="8816350"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a:t>Add copy here</a:t>
            </a:r>
          </a:p>
        </p:txBody>
      </p:sp>
      <p:sp>
        <p:nvSpPr>
          <p:cNvPr id="17" name="Text Placeholder 14">
            <a:extLst>
              <a:ext uri="{FF2B5EF4-FFF2-40B4-BE49-F238E27FC236}">
                <a16:creationId xmlns:a16="http://schemas.microsoft.com/office/drawing/2014/main" id="{3B9A43D6-BB30-1662-3BB1-CC616F91FA9C}"/>
              </a:ext>
            </a:extLst>
          </p:cNvPr>
          <p:cNvSpPr>
            <a:spLocks noGrp="1"/>
          </p:cNvSpPr>
          <p:nvPr>
            <p:ph type="body" sz="quarter" idx="38" hasCustomPrompt="1"/>
          </p:nvPr>
        </p:nvSpPr>
        <p:spPr>
          <a:xfrm>
            <a:off x="528173" y="5006595"/>
            <a:ext cx="10583690" cy="584195"/>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a:t>Add copy here</a:t>
            </a:r>
          </a:p>
        </p:txBody>
      </p:sp>
    </p:spTree>
    <p:extLst>
      <p:ext uri="{BB962C8B-B14F-4D97-AF65-F5344CB8AC3E}">
        <p14:creationId xmlns:p14="http://schemas.microsoft.com/office/powerpoint/2010/main" val="90521904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corative Slide 6">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446108" y="1964146"/>
            <a:ext cx="2921036" cy="3393162"/>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a:t>Add copy here</a:t>
            </a:r>
          </a:p>
        </p:txBody>
      </p:sp>
      <p:sp>
        <p:nvSpPr>
          <p:cNvPr id="38"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3773715" y="1937451"/>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39" name="Text Placeholder 24">
            <a:extLst>
              <a:ext uri="{FF2B5EF4-FFF2-40B4-BE49-F238E27FC236}">
                <a16:creationId xmlns:a16="http://schemas.microsoft.com/office/drawing/2014/main" id="{E92E4F06-DF41-8F3D-0C56-08F1C4D96A7D}"/>
              </a:ext>
            </a:extLst>
          </p:cNvPr>
          <p:cNvSpPr>
            <a:spLocks noGrp="1"/>
          </p:cNvSpPr>
          <p:nvPr>
            <p:ph type="body" sz="quarter" idx="39" hasCustomPrompt="1"/>
          </p:nvPr>
        </p:nvSpPr>
        <p:spPr>
          <a:xfrm>
            <a:off x="3773715" y="3412090"/>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40" name="Text Placeholder 24">
            <a:extLst>
              <a:ext uri="{FF2B5EF4-FFF2-40B4-BE49-F238E27FC236}">
                <a16:creationId xmlns:a16="http://schemas.microsoft.com/office/drawing/2014/main" id="{BD1A8822-FE78-A171-7FCA-310DA9C832AF}"/>
              </a:ext>
            </a:extLst>
          </p:cNvPr>
          <p:cNvSpPr>
            <a:spLocks noGrp="1"/>
          </p:cNvSpPr>
          <p:nvPr>
            <p:ph type="body" sz="quarter" idx="40" hasCustomPrompt="1"/>
          </p:nvPr>
        </p:nvSpPr>
        <p:spPr>
          <a:xfrm>
            <a:off x="3773715" y="4886729"/>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41" name="Text Placeholder 24">
            <a:extLst>
              <a:ext uri="{FF2B5EF4-FFF2-40B4-BE49-F238E27FC236}">
                <a16:creationId xmlns:a16="http://schemas.microsoft.com/office/drawing/2014/main" id="{96973207-9C09-25A7-7166-284647F902C8}"/>
              </a:ext>
            </a:extLst>
          </p:cNvPr>
          <p:cNvSpPr>
            <a:spLocks noGrp="1"/>
          </p:cNvSpPr>
          <p:nvPr>
            <p:ph type="body" sz="quarter" idx="41" hasCustomPrompt="1"/>
          </p:nvPr>
        </p:nvSpPr>
        <p:spPr>
          <a:xfrm>
            <a:off x="6357428" y="1937451"/>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42" name="Text Placeholder 24">
            <a:extLst>
              <a:ext uri="{FF2B5EF4-FFF2-40B4-BE49-F238E27FC236}">
                <a16:creationId xmlns:a16="http://schemas.microsoft.com/office/drawing/2014/main" id="{15060AEA-5466-14E2-B14D-435030F034B1}"/>
              </a:ext>
            </a:extLst>
          </p:cNvPr>
          <p:cNvSpPr>
            <a:spLocks noGrp="1"/>
          </p:cNvSpPr>
          <p:nvPr>
            <p:ph type="body" sz="quarter" idx="42" hasCustomPrompt="1"/>
          </p:nvPr>
        </p:nvSpPr>
        <p:spPr>
          <a:xfrm>
            <a:off x="6357428" y="3412090"/>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43" name="Text Placeholder 24">
            <a:extLst>
              <a:ext uri="{FF2B5EF4-FFF2-40B4-BE49-F238E27FC236}">
                <a16:creationId xmlns:a16="http://schemas.microsoft.com/office/drawing/2014/main" id="{E237139F-8F22-F429-3477-4D178A1D2785}"/>
              </a:ext>
            </a:extLst>
          </p:cNvPr>
          <p:cNvSpPr>
            <a:spLocks noGrp="1"/>
          </p:cNvSpPr>
          <p:nvPr>
            <p:ph type="body" sz="quarter" idx="43" hasCustomPrompt="1"/>
          </p:nvPr>
        </p:nvSpPr>
        <p:spPr>
          <a:xfrm>
            <a:off x="6357428" y="4886729"/>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44" name="Text Placeholder 24">
            <a:extLst>
              <a:ext uri="{FF2B5EF4-FFF2-40B4-BE49-F238E27FC236}">
                <a16:creationId xmlns:a16="http://schemas.microsoft.com/office/drawing/2014/main" id="{1A886C6E-4A94-6787-4859-F6D75DCEFA79}"/>
              </a:ext>
            </a:extLst>
          </p:cNvPr>
          <p:cNvSpPr>
            <a:spLocks noGrp="1"/>
          </p:cNvSpPr>
          <p:nvPr>
            <p:ph type="body" sz="quarter" idx="44" hasCustomPrompt="1"/>
          </p:nvPr>
        </p:nvSpPr>
        <p:spPr>
          <a:xfrm>
            <a:off x="8914766" y="1937451"/>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45" name="Text Placeholder 24">
            <a:extLst>
              <a:ext uri="{FF2B5EF4-FFF2-40B4-BE49-F238E27FC236}">
                <a16:creationId xmlns:a16="http://schemas.microsoft.com/office/drawing/2014/main" id="{97B58B7A-873E-128A-37AE-4AC8478E8CE6}"/>
              </a:ext>
            </a:extLst>
          </p:cNvPr>
          <p:cNvSpPr>
            <a:spLocks noGrp="1"/>
          </p:cNvSpPr>
          <p:nvPr>
            <p:ph type="body" sz="quarter" idx="45" hasCustomPrompt="1"/>
          </p:nvPr>
        </p:nvSpPr>
        <p:spPr>
          <a:xfrm>
            <a:off x="8914766" y="3412090"/>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46" name="Text Placeholder 24">
            <a:extLst>
              <a:ext uri="{FF2B5EF4-FFF2-40B4-BE49-F238E27FC236}">
                <a16:creationId xmlns:a16="http://schemas.microsoft.com/office/drawing/2014/main" id="{7D84258A-6C40-968A-2860-E473E246B26C}"/>
              </a:ext>
            </a:extLst>
          </p:cNvPr>
          <p:cNvSpPr>
            <a:spLocks noGrp="1"/>
          </p:cNvSpPr>
          <p:nvPr>
            <p:ph type="body" sz="quarter" idx="46" hasCustomPrompt="1"/>
          </p:nvPr>
        </p:nvSpPr>
        <p:spPr>
          <a:xfrm>
            <a:off x="8914766" y="4886729"/>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Tree>
    <p:extLst>
      <p:ext uri="{BB962C8B-B14F-4D97-AF65-F5344CB8AC3E}">
        <p14:creationId xmlns:p14="http://schemas.microsoft.com/office/powerpoint/2010/main" val="139255639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corative Slide 7">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446108" y="1964146"/>
            <a:ext cx="2921036" cy="2005151"/>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a:t>Add copy here</a:t>
            </a:r>
          </a:p>
        </p:txBody>
      </p:sp>
      <p:sp>
        <p:nvSpPr>
          <p:cNvPr id="32"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3773715" y="2303211"/>
            <a:ext cx="2467430" cy="913902"/>
          </a:xfrm>
          <a:prstGeom prst="roundRect">
            <a:avLst>
              <a:gd name="adj" fmla="val 8011"/>
            </a:avLst>
          </a:prstGeom>
          <a:solidFill>
            <a:srgbClr val="66EEFA"/>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33" name="Text Placeholder 24">
            <a:extLst>
              <a:ext uri="{FF2B5EF4-FFF2-40B4-BE49-F238E27FC236}">
                <a16:creationId xmlns:a16="http://schemas.microsoft.com/office/drawing/2014/main" id="{96973207-9C09-25A7-7166-284647F902C8}"/>
              </a:ext>
            </a:extLst>
          </p:cNvPr>
          <p:cNvSpPr>
            <a:spLocks noGrp="1"/>
          </p:cNvSpPr>
          <p:nvPr>
            <p:ph type="body" sz="quarter" idx="41" hasCustomPrompt="1"/>
          </p:nvPr>
        </p:nvSpPr>
        <p:spPr>
          <a:xfrm>
            <a:off x="6357428" y="2303211"/>
            <a:ext cx="2467430" cy="913902"/>
          </a:xfrm>
          <a:prstGeom prst="roundRect">
            <a:avLst>
              <a:gd name="adj" fmla="val 8011"/>
            </a:avLst>
          </a:prstGeom>
          <a:solidFill>
            <a:srgbClr val="66EEFA"/>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34" name="Text Placeholder 24">
            <a:extLst>
              <a:ext uri="{FF2B5EF4-FFF2-40B4-BE49-F238E27FC236}">
                <a16:creationId xmlns:a16="http://schemas.microsoft.com/office/drawing/2014/main" id="{1A886C6E-4A94-6787-4859-F6D75DCEFA79}"/>
              </a:ext>
            </a:extLst>
          </p:cNvPr>
          <p:cNvSpPr>
            <a:spLocks noGrp="1"/>
          </p:cNvSpPr>
          <p:nvPr>
            <p:ph type="body" sz="quarter" idx="44" hasCustomPrompt="1"/>
          </p:nvPr>
        </p:nvSpPr>
        <p:spPr>
          <a:xfrm>
            <a:off x="8914766" y="2303211"/>
            <a:ext cx="2467430" cy="913902"/>
          </a:xfrm>
          <a:prstGeom prst="roundRect">
            <a:avLst>
              <a:gd name="adj" fmla="val 8011"/>
            </a:avLst>
          </a:prstGeom>
          <a:solidFill>
            <a:srgbClr val="66EEFA"/>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35" name="Text Placeholder 24">
            <a:extLst>
              <a:ext uri="{FF2B5EF4-FFF2-40B4-BE49-F238E27FC236}">
                <a16:creationId xmlns:a16="http://schemas.microsoft.com/office/drawing/2014/main" id="{42FC37EB-FBB1-F273-41B8-260B0F399C0B}"/>
              </a:ext>
            </a:extLst>
          </p:cNvPr>
          <p:cNvSpPr>
            <a:spLocks noGrp="1"/>
          </p:cNvSpPr>
          <p:nvPr>
            <p:ph type="body" sz="quarter" idx="45" hasCustomPrompt="1"/>
          </p:nvPr>
        </p:nvSpPr>
        <p:spPr>
          <a:xfrm>
            <a:off x="3773715" y="3321922"/>
            <a:ext cx="2467430" cy="913902"/>
          </a:xfrm>
          <a:prstGeom prst="roundRect">
            <a:avLst>
              <a:gd name="adj" fmla="val 8011"/>
            </a:avLst>
          </a:prstGeom>
          <a:solidFill>
            <a:srgbClr val="FFC5BB"/>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36" name="Text Placeholder 24">
            <a:extLst>
              <a:ext uri="{FF2B5EF4-FFF2-40B4-BE49-F238E27FC236}">
                <a16:creationId xmlns:a16="http://schemas.microsoft.com/office/drawing/2014/main" id="{DF692279-B2B6-5474-E36D-DC12D20E6357}"/>
              </a:ext>
            </a:extLst>
          </p:cNvPr>
          <p:cNvSpPr>
            <a:spLocks noGrp="1"/>
          </p:cNvSpPr>
          <p:nvPr>
            <p:ph type="body" sz="quarter" idx="46" hasCustomPrompt="1"/>
          </p:nvPr>
        </p:nvSpPr>
        <p:spPr>
          <a:xfrm>
            <a:off x="6357428" y="3321922"/>
            <a:ext cx="2467430" cy="913902"/>
          </a:xfrm>
          <a:prstGeom prst="roundRect">
            <a:avLst>
              <a:gd name="adj" fmla="val 8011"/>
            </a:avLst>
          </a:prstGeom>
          <a:solidFill>
            <a:srgbClr val="FFC5BB"/>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37" name="Text Placeholder 24">
            <a:extLst>
              <a:ext uri="{FF2B5EF4-FFF2-40B4-BE49-F238E27FC236}">
                <a16:creationId xmlns:a16="http://schemas.microsoft.com/office/drawing/2014/main" id="{8295560A-21E4-F7FD-A731-3B16D8C949F9}"/>
              </a:ext>
            </a:extLst>
          </p:cNvPr>
          <p:cNvSpPr>
            <a:spLocks noGrp="1"/>
          </p:cNvSpPr>
          <p:nvPr>
            <p:ph type="body" sz="quarter" idx="47" hasCustomPrompt="1"/>
          </p:nvPr>
        </p:nvSpPr>
        <p:spPr>
          <a:xfrm>
            <a:off x="8914766" y="3321922"/>
            <a:ext cx="2467430" cy="913902"/>
          </a:xfrm>
          <a:prstGeom prst="roundRect">
            <a:avLst>
              <a:gd name="adj" fmla="val 8011"/>
            </a:avLst>
          </a:prstGeom>
          <a:solidFill>
            <a:srgbClr val="FFC5BB"/>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49" name="Text Placeholder 24">
            <a:extLst>
              <a:ext uri="{FF2B5EF4-FFF2-40B4-BE49-F238E27FC236}">
                <a16:creationId xmlns:a16="http://schemas.microsoft.com/office/drawing/2014/main" id="{CFDAAF90-5E05-C114-169C-B9C23100DC2C}"/>
              </a:ext>
            </a:extLst>
          </p:cNvPr>
          <p:cNvSpPr>
            <a:spLocks noGrp="1"/>
          </p:cNvSpPr>
          <p:nvPr>
            <p:ph type="body" sz="quarter" idx="48" hasCustomPrompt="1"/>
          </p:nvPr>
        </p:nvSpPr>
        <p:spPr>
          <a:xfrm>
            <a:off x="3773715" y="4343444"/>
            <a:ext cx="2467430" cy="913902"/>
          </a:xfrm>
          <a:prstGeom prst="roundRect">
            <a:avLst>
              <a:gd name="adj" fmla="val 8011"/>
            </a:avLst>
          </a:prstGeom>
          <a:solidFill>
            <a:srgbClr val="FFB4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50" name="Text Placeholder 24">
            <a:extLst>
              <a:ext uri="{FF2B5EF4-FFF2-40B4-BE49-F238E27FC236}">
                <a16:creationId xmlns:a16="http://schemas.microsoft.com/office/drawing/2014/main" id="{42F6707E-CB42-BC48-45D5-87E73FB6B877}"/>
              </a:ext>
            </a:extLst>
          </p:cNvPr>
          <p:cNvSpPr>
            <a:spLocks noGrp="1"/>
          </p:cNvSpPr>
          <p:nvPr>
            <p:ph type="body" sz="quarter" idx="49" hasCustomPrompt="1"/>
          </p:nvPr>
        </p:nvSpPr>
        <p:spPr>
          <a:xfrm>
            <a:off x="6357428" y="4343444"/>
            <a:ext cx="2467430" cy="913902"/>
          </a:xfrm>
          <a:prstGeom prst="roundRect">
            <a:avLst>
              <a:gd name="adj" fmla="val 8011"/>
            </a:avLst>
          </a:prstGeom>
          <a:solidFill>
            <a:srgbClr val="FFB4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51" name="Text Placeholder 24">
            <a:extLst>
              <a:ext uri="{FF2B5EF4-FFF2-40B4-BE49-F238E27FC236}">
                <a16:creationId xmlns:a16="http://schemas.microsoft.com/office/drawing/2014/main" id="{ACDCA3F5-7F9E-6D77-8272-0ED6B641EE4C}"/>
              </a:ext>
            </a:extLst>
          </p:cNvPr>
          <p:cNvSpPr>
            <a:spLocks noGrp="1"/>
          </p:cNvSpPr>
          <p:nvPr>
            <p:ph type="body" sz="quarter" idx="50" hasCustomPrompt="1"/>
          </p:nvPr>
        </p:nvSpPr>
        <p:spPr>
          <a:xfrm>
            <a:off x="8914766" y="4343444"/>
            <a:ext cx="2467430" cy="913902"/>
          </a:xfrm>
          <a:prstGeom prst="roundRect">
            <a:avLst>
              <a:gd name="adj" fmla="val 8011"/>
            </a:avLst>
          </a:prstGeom>
          <a:solidFill>
            <a:srgbClr val="FFB4FF"/>
          </a:solidFill>
        </p:spPr>
        <p:txBody>
          <a:bodyPr lIns="180000" tIns="180000" rIns="180000" bIns="180000" anchor="ctr" anchorCtr="0"/>
          <a:lstStyle>
            <a:lvl1pPr marL="0" indent="0" algn="ctr">
              <a:buNone/>
              <a:defRPr sz="1400">
                <a:solidFill>
                  <a:srgbClr val="060645"/>
                </a:solidFill>
              </a:defRPr>
            </a:lvl1pPr>
          </a:lstStyle>
          <a:p>
            <a:pPr lvl="0"/>
            <a:r>
              <a:rPr lang="en-GB"/>
              <a:t>Add copy and/or picture here</a:t>
            </a:r>
          </a:p>
        </p:txBody>
      </p:sp>
      <p:sp>
        <p:nvSpPr>
          <p:cNvPr id="52" name="Text Placeholder 14">
            <a:extLst>
              <a:ext uri="{FF2B5EF4-FFF2-40B4-BE49-F238E27FC236}">
                <a16:creationId xmlns:a16="http://schemas.microsoft.com/office/drawing/2014/main" id="{9D1FB627-0055-AE7F-0A5C-B4039416A99B}"/>
              </a:ext>
            </a:extLst>
          </p:cNvPr>
          <p:cNvSpPr>
            <a:spLocks noGrp="1"/>
          </p:cNvSpPr>
          <p:nvPr>
            <p:ph type="body" sz="quarter" idx="26" hasCustomPrompt="1"/>
          </p:nvPr>
        </p:nvSpPr>
        <p:spPr>
          <a:xfrm>
            <a:off x="3773715" y="1835001"/>
            <a:ext cx="2467429" cy="360590"/>
          </a:xfrm>
          <a:prstGeom prst="rect">
            <a:avLst/>
          </a:prstGeom>
        </p:spPr>
        <p:txBody>
          <a:bodyPr/>
          <a:lstStyle>
            <a:lvl1pPr marL="0" indent="0" algn="ctr">
              <a:buNone/>
              <a:defRPr sz="1600" b="1">
                <a:solidFill>
                  <a:srgbClr val="060645"/>
                </a:solidFill>
                <a:latin typeface="Poppins" panose="00000500000000000000" pitchFamily="2" charset="0"/>
                <a:cs typeface="Poppins" panose="00000500000000000000" pitchFamily="2" charset="0"/>
              </a:defRPr>
            </a:lvl1pPr>
          </a:lstStyle>
          <a:p>
            <a:pPr lvl="0"/>
            <a:r>
              <a:rPr lang="en-GB"/>
              <a:t>Title 1</a:t>
            </a:r>
          </a:p>
        </p:txBody>
      </p:sp>
      <p:sp>
        <p:nvSpPr>
          <p:cNvPr id="53" name="Text Placeholder 14">
            <a:extLst>
              <a:ext uri="{FF2B5EF4-FFF2-40B4-BE49-F238E27FC236}">
                <a16:creationId xmlns:a16="http://schemas.microsoft.com/office/drawing/2014/main" id="{0D6F8B7B-E399-01C6-F101-8120A621B1B4}"/>
              </a:ext>
            </a:extLst>
          </p:cNvPr>
          <p:cNvSpPr>
            <a:spLocks noGrp="1"/>
          </p:cNvSpPr>
          <p:nvPr>
            <p:ph type="body" sz="quarter" idx="32" hasCustomPrompt="1"/>
          </p:nvPr>
        </p:nvSpPr>
        <p:spPr>
          <a:xfrm>
            <a:off x="6357429" y="1835001"/>
            <a:ext cx="2467429" cy="360590"/>
          </a:xfrm>
          <a:prstGeom prst="rect">
            <a:avLst/>
          </a:prstGeom>
        </p:spPr>
        <p:txBody>
          <a:bodyPr/>
          <a:lstStyle>
            <a:lvl1pPr marL="0" indent="0" algn="ctr">
              <a:buNone/>
              <a:defRPr sz="1600" b="1">
                <a:solidFill>
                  <a:srgbClr val="060645"/>
                </a:solidFill>
                <a:latin typeface="Poppins" panose="00000500000000000000" pitchFamily="2" charset="0"/>
                <a:cs typeface="Poppins" panose="00000500000000000000" pitchFamily="2" charset="0"/>
              </a:defRPr>
            </a:lvl1pPr>
          </a:lstStyle>
          <a:p>
            <a:pPr lvl="0"/>
            <a:r>
              <a:rPr lang="en-GB"/>
              <a:t>Title 2</a:t>
            </a:r>
          </a:p>
        </p:txBody>
      </p:sp>
      <p:sp>
        <p:nvSpPr>
          <p:cNvPr id="54" name="Text Placeholder 14">
            <a:extLst>
              <a:ext uri="{FF2B5EF4-FFF2-40B4-BE49-F238E27FC236}">
                <a16:creationId xmlns:a16="http://schemas.microsoft.com/office/drawing/2014/main" id="{0EA476BC-018B-DE64-E423-F6EBE682FF04}"/>
              </a:ext>
            </a:extLst>
          </p:cNvPr>
          <p:cNvSpPr>
            <a:spLocks noGrp="1"/>
          </p:cNvSpPr>
          <p:nvPr>
            <p:ph type="body" sz="quarter" idx="34" hasCustomPrompt="1"/>
          </p:nvPr>
        </p:nvSpPr>
        <p:spPr>
          <a:xfrm>
            <a:off x="8914766" y="1835001"/>
            <a:ext cx="2467429" cy="360590"/>
          </a:xfrm>
          <a:prstGeom prst="rect">
            <a:avLst/>
          </a:prstGeom>
        </p:spPr>
        <p:txBody>
          <a:bodyPr/>
          <a:lstStyle>
            <a:lvl1pPr marL="0" indent="0" algn="ctr">
              <a:buNone/>
              <a:defRPr sz="1600" b="1">
                <a:solidFill>
                  <a:srgbClr val="060645"/>
                </a:solidFill>
                <a:latin typeface="Poppins" panose="00000500000000000000" pitchFamily="2" charset="0"/>
                <a:cs typeface="Poppins" panose="00000500000000000000" pitchFamily="2" charset="0"/>
              </a:defRPr>
            </a:lvl1pPr>
          </a:lstStyle>
          <a:p>
            <a:pPr lvl="0"/>
            <a:r>
              <a:rPr lang="en-GB"/>
              <a:t>Title 3</a:t>
            </a:r>
          </a:p>
        </p:txBody>
      </p:sp>
      <p:sp>
        <p:nvSpPr>
          <p:cNvPr id="55" name="Text Placeholder 14">
            <a:extLst>
              <a:ext uri="{FF2B5EF4-FFF2-40B4-BE49-F238E27FC236}">
                <a16:creationId xmlns:a16="http://schemas.microsoft.com/office/drawing/2014/main" id="{4EE83D91-4EE6-6A04-962B-D60A9E2A376E}"/>
              </a:ext>
            </a:extLst>
          </p:cNvPr>
          <p:cNvSpPr>
            <a:spLocks noGrp="1"/>
          </p:cNvSpPr>
          <p:nvPr>
            <p:ph type="body" sz="quarter" idx="51" hasCustomPrompt="1"/>
          </p:nvPr>
        </p:nvSpPr>
        <p:spPr>
          <a:xfrm>
            <a:off x="3759105" y="5383038"/>
            <a:ext cx="7623089" cy="748822"/>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a:t>Add copy here</a:t>
            </a:r>
          </a:p>
        </p:txBody>
      </p:sp>
    </p:spTree>
    <p:extLst>
      <p:ext uri="{BB962C8B-B14F-4D97-AF65-F5344CB8AC3E}">
        <p14:creationId xmlns:p14="http://schemas.microsoft.com/office/powerpoint/2010/main" val="428817602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corative Slide 8">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484208" y="1842671"/>
            <a:ext cx="10950196" cy="363941"/>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a:t>Add copy here</a:t>
            </a:r>
          </a:p>
        </p:txBody>
      </p:sp>
      <p:sp>
        <p:nvSpPr>
          <p:cNvPr id="25"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484208" y="2303210"/>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a:t>Add copy here</a:t>
            </a:r>
          </a:p>
        </p:txBody>
      </p:sp>
      <p:sp>
        <p:nvSpPr>
          <p:cNvPr id="26" name="Text Placeholder 24">
            <a:extLst>
              <a:ext uri="{FF2B5EF4-FFF2-40B4-BE49-F238E27FC236}">
                <a16:creationId xmlns:a16="http://schemas.microsoft.com/office/drawing/2014/main" id="{72329E19-A530-2349-BD36-B3E5499FF8BB}"/>
              </a:ext>
            </a:extLst>
          </p:cNvPr>
          <p:cNvSpPr>
            <a:spLocks noGrp="1"/>
          </p:cNvSpPr>
          <p:nvPr>
            <p:ph type="body" sz="quarter" idx="52" hasCustomPrompt="1"/>
          </p:nvPr>
        </p:nvSpPr>
        <p:spPr>
          <a:xfrm>
            <a:off x="484208" y="3741894"/>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a:t>Add copy here</a:t>
            </a:r>
          </a:p>
        </p:txBody>
      </p:sp>
      <p:sp>
        <p:nvSpPr>
          <p:cNvPr id="27" name="Text Placeholder 24">
            <a:extLst>
              <a:ext uri="{FF2B5EF4-FFF2-40B4-BE49-F238E27FC236}">
                <a16:creationId xmlns:a16="http://schemas.microsoft.com/office/drawing/2014/main" id="{F5147358-4C99-24E9-BC4C-1DD38E5E9E33}"/>
              </a:ext>
            </a:extLst>
          </p:cNvPr>
          <p:cNvSpPr>
            <a:spLocks noGrp="1"/>
          </p:cNvSpPr>
          <p:nvPr>
            <p:ph type="body" sz="quarter" idx="53" hasCustomPrompt="1"/>
          </p:nvPr>
        </p:nvSpPr>
        <p:spPr>
          <a:xfrm>
            <a:off x="4164588" y="2303210"/>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a:t>Add copy here</a:t>
            </a:r>
          </a:p>
        </p:txBody>
      </p:sp>
      <p:sp>
        <p:nvSpPr>
          <p:cNvPr id="28" name="Text Placeholder 24">
            <a:extLst>
              <a:ext uri="{FF2B5EF4-FFF2-40B4-BE49-F238E27FC236}">
                <a16:creationId xmlns:a16="http://schemas.microsoft.com/office/drawing/2014/main" id="{F22FCE3D-CD21-7DF4-CF87-E0867284D8A2}"/>
              </a:ext>
            </a:extLst>
          </p:cNvPr>
          <p:cNvSpPr>
            <a:spLocks noGrp="1"/>
          </p:cNvSpPr>
          <p:nvPr>
            <p:ph type="body" sz="quarter" idx="54" hasCustomPrompt="1"/>
          </p:nvPr>
        </p:nvSpPr>
        <p:spPr>
          <a:xfrm>
            <a:off x="4164588" y="3741894"/>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a:t>Add copy here</a:t>
            </a:r>
          </a:p>
        </p:txBody>
      </p:sp>
      <p:sp>
        <p:nvSpPr>
          <p:cNvPr id="29" name="Text Placeholder 24">
            <a:extLst>
              <a:ext uri="{FF2B5EF4-FFF2-40B4-BE49-F238E27FC236}">
                <a16:creationId xmlns:a16="http://schemas.microsoft.com/office/drawing/2014/main" id="{C6A43708-1985-FDD9-E1F6-910B903A22FF}"/>
              </a:ext>
            </a:extLst>
          </p:cNvPr>
          <p:cNvSpPr>
            <a:spLocks noGrp="1"/>
          </p:cNvSpPr>
          <p:nvPr>
            <p:ph type="body" sz="quarter" idx="55" hasCustomPrompt="1"/>
          </p:nvPr>
        </p:nvSpPr>
        <p:spPr>
          <a:xfrm>
            <a:off x="7883705" y="2303210"/>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a:t>Add copy here</a:t>
            </a:r>
          </a:p>
        </p:txBody>
      </p:sp>
      <p:sp>
        <p:nvSpPr>
          <p:cNvPr id="30" name="Text Placeholder 24">
            <a:extLst>
              <a:ext uri="{FF2B5EF4-FFF2-40B4-BE49-F238E27FC236}">
                <a16:creationId xmlns:a16="http://schemas.microsoft.com/office/drawing/2014/main" id="{86AF32CD-5B89-DE06-8FA3-DBBE1F4D554A}"/>
              </a:ext>
            </a:extLst>
          </p:cNvPr>
          <p:cNvSpPr>
            <a:spLocks noGrp="1"/>
          </p:cNvSpPr>
          <p:nvPr>
            <p:ph type="body" sz="quarter" idx="56" hasCustomPrompt="1"/>
          </p:nvPr>
        </p:nvSpPr>
        <p:spPr>
          <a:xfrm>
            <a:off x="7883705" y="3741894"/>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a:t>Add copy here</a:t>
            </a:r>
          </a:p>
        </p:txBody>
      </p:sp>
      <p:sp>
        <p:nvSpPr>
          <p:cNvPr id="39" name="Text Placeholder 24">
            <a:extLst>
              <a:ext uri="{FF2B5EF4-FFF2-40B4-BE49-F238E27FC236}">
                <a16:creationId xmlns:a16="http://schemas.microsoft.com/office/drawing/2014/main" id="{3A457D0A-6CA9-DE46-24DD-D0A77F3784D0}"/>
              </a:ext>
            </a:extLst>
          </p:cNvPr>
          <p:cNvSpPr>
            <a:spLocks noGrp="1"/>
          </p:cNvSpPr>
          <p:nvPr>
            <p:ph type="body" sz="quarter" idx="57" hasCustomPrompt="1"/>
          </p:nvPr>
        </p:nvSpPr>
        <p:spPr>
          <a:xfrm>
            <a:off x="500600" y="5194644"/>
            <a:ext cx="10933804" cy="922228"/>
          </a:xfrm>
          <a:prstGeom prst="round1Rect">
            <a:avLst/>
          </a:prstGeom>
          <a:solidFill>
            <a:schemeClr val="tx1"/>
          </a:solidFill>
        </p:spPr>
        <p:txBody>
          <a:bodyPr lIns="180000" tIns="180000" rIns="180000" bIns="180000" anchor="t" anchorCtr="0"/>
          <a:lstStyle>
            <a:lvl1pPr marL="0" indent="0" algn="l">
              <a:buNone/>
              <a:defRPr sz="1400">
                <a:solidFill>
                  <a:schemeClr val="bg1"/>
                </a:solidFill>
              </a:defRPr>
            </a:lvl1pPr>
          </a:lstStyle>
          <a:p>
            <a:pPr lvl="0"/>
            <a:r>
              <a:rPr lang="en-GB"/>
              <a:t>Add copy here</a:t>
            </a:r>
          </a:p>
        </p:txBody>
      </p:sp>
    </p:spTree>
    <p:extLst>
      <p:ext uri="{BB962C8B-B14F-4D97-AF65-F5344CB8AC3E}">
        <p14:creationId xmlns:p14="http://schemas.microsoft.com/office/powerpoint/2010/main" val="96109063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corative Slide 9">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84207" y="1294280"/>
            <a:ext cx="10766703" cy="289311"/>
          </a:xfrm>
          <a:prstGeom prst="rect">
            <a:avLst/>
          </a:prstGeom>
        </p:spPr>
        <p:txBody>
          <a:bodyPr>
            <a:noAutofit/>
          </a:bodyPr>
          <a:lstStyle>
            <a:lvl1pPr marL="0" indent="0">
              <a:lnSpc>
                <a:spcPct val="110000"/>
              </a:lnSpc>
              <a:buFont typeface="Arial" panose="020B0604020202020204" pitchFamily="34" charset="0"/>
              <a:buNone/>
              <a:defRPr sz="14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Add copy here</a:t>
            </a:r>
          </a:p>
        </p:txBody>
      </p:sp>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2522632" y="5587619"/>
            <a:ext cx="9144574" cy="864796"/>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a:t>Add copy here</a:t>
            </a:r>
          </a:p>
        </p:txBody>
      </p:sp>
      <p:sp>
        <p:nvSpPr>
          <p:cNvPr id="25"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484207" y="1747283"/>
            <a:ext cx="11182999" cy="1208455"/>
          </a:xfrm>
          <a:prstGeom prst="round1Rect">
            <a:avLst/>
          </a:prstGeom>
          <a:solidFill>
            <a:srgbClr val="FFE9FF"/>
          </a:solidFill>
        </p:spPr>
        <p:txBody>
          <a:bodyPr lIns="180000" tIns="180000" rIns="180000" bIns="180000" anchor="ctr" anchorCtr="0"/>
          <a:lstStyle>
            <a:lvl1pPr marL="0" indent="0" algn="l">
              <a:buNone/>
              <a:defRPr sz="1600" b="1">
                <a:solidFill>
                  <a:srgbClr val="060645"/>
                </a:solidFill>
              </a:defRPr>
            </a:lvl1pPr>
          </a:lstStyle>
          <a:p>
            <a:pPr lvl="0"/>
            <a:r>
              <a:rPr lang="en-GB"/>
              <a:t>Add copy here</a:t>
            </a:r>
          </a:p>
        </p:txBody>
      </p:sp>
      <p:sp>
        <p:nvSpPr>
          <p:cNvPr id="7" name="Text Placeholder 24">
            <a:extLst>
              <a:ext uri="{FF2B5EF4-FFF2-40B4-BE49-F238E27FC236}">
                <a16:creationId xmlns:a16="http://schemas.microsoft.com/office/drawing/2014/main" id="{7F465B7D-6A7A-74B3-C4E5-A748FADC306D}"/>
              </a:ext>
            </a:extLst>
          </p:cNvPr>
          <p:cNvSpPr>
            <a:spLocks noGrp="1"/>
          </p:cNvSpPr>
          <p:nvPr>
            <p:ph type="body" sz="quarter" idx="58" hasCustomPrompt="1"/>
          </p:nvPr>
        </p:nvSpPr>
        <p:spPr>
          <a:xfrm>
            <a:off x="484207" y="3020373"/>
            <a:ext cx="11182999" cy="1493132"/>
          </a:xfrm>
          <a:prstGeom prst="round1Rect">
            <a:avLst/>
          </a:prstGeom>
          <a:solidFill>
            <a:srgbClr val="BEFFE9"/>
          </a:solidFill>
        </p:spPr>
        <p:txBody>
          <a:bodyPr lIns="180000" tIns="180000" rIns="180000" bIns="180000" anchor="ctr" anchorCtr="0"/>
          <a:lstStyle>
            <a:lvl1pPr marL="0" indent="0" algn="l">
              <a:buNone/>
              <a:defRPr sz="1600" b="1">
                <a:solidFill>
                  <a:srgbClr val="060645"/>
                </a:solidFill>
              </a:defRPr>
            </a:lvl1pPr>
          </a:lstStyle>
          <a:p>
            <a:pPr lvl="0"/>
            <a:r>
              <a:rPr lang="en-GB"/>
              <a:t>Add copy here</a:t>
            </a:r>
          </a:p>
        </p:txBody>
      </p:sp>
      <p:sp>
        <p:nvSpPr>
          <p:cNvPr id="8" name="Text Placeholder 24">
            <a:extLst>
              <a:ext uri="{FF2B5EF4-FFF2-40B4-BE49-F238E27FC236}">
                <a16:creationId xmlns:a16="http://schemas.microsoft.com/office/drawing/2014/main" id="{10AA2081-05ED-A271-E2F0-9735ABB1E0FA}"/>
              </a:ext>
            </a:extLst>
          </p:cNvPr>
          <p:cNvSpPr>
            <a:spLocks noGrp="1"/>
          </p:cNvSpPr>
          <p:nvPr>
            <p:ph type="body" sz="quarter" idx="59" hasCustomPrompt="1"/>
          </p:nvPr>
        </p:nvSpPr>
        <p:spPr>
          <a:xfrm>
            <a:off x="484207" y="4591400"/>
            <a:ext cx="11182999" cy="888662"/>
          </a:xfrm>
          <a:prstGeom prst="round1Rect">
            <a:avLst/>
          </a:prstGeom>
          <a:solidFill>
            <a:srgbClr val="D9FBFE"/>
          </a:solidFill>
        </p:spPr>
        <p:txBody>
          <a:bodyPr lIns="180000" tIns="180000" rIns="180000" bIns="180000" anchor="ctr" anchorCtr="0"/>
          <a:lstStyle>
            <a:lvl1pPr marL="0" indent="0" algn="l">
              <a:buNone/>
              <a:defRPr sz="1600" b="1">
                <a:solidFill>
                  <a:srgbClr val="060645"/>
                </a:solidFill>
              </a:defRPr>
            </a:lvl1pPr>
          </a:lstStyle>
          <a:p>
            <a:pPr lvl="0"/>
            <a:r>
              <a:rPr lang="en-GB"/>
              <a:t>Add copy here</a:t>
            </a:r>
          </a:p>
        </p:txBody>
      </p:sp>
      <p:pic>
        <p:nvPicPr>
          <p:cNvPr id="9" name="Picture 8">
            <a:extLst>
              <a:ext uri="{FF2B5EF4-FFF2-40B4-BE49-F238E27FC236}">
                <a16:creationId xmlns:a16="http://schemas.microsoft.com/office/drawing/2014/main" id="{EF96E8C0-6CE2-5F11-067E-60F2E2E292B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32520619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4" name="Title 2">
            <a:extLst>
              <a:ext uri="{FF2B5EF4-FFF2-40B4-BE49-F238E27FC236}">
                <a16:creationId xmlns:a16="http://schemas.microsoft.com/office/drawing/2014/main" id="{AD909D53-8FC2-D492-C3F2-A0CA03919BAF}"/>
              </a:ext>
            </a:extLst>
          </p:cNvPr>
          <p:cNvSpPr>
            <a:spLocks noGrp="1"/>
          </p:cNvSpPr>
          <p:nvPr>
            <p:ph type="title" hasCustomPrompt="1"/>
          </p:nvPr>
        </p:nvSpPr>
        <p:spPr>
          <a:xfrm>
            <a:off x="340167" y="3124517"/>
            <a:ext cx="10287000" cy="765175"/>
          </a:xfrm>
          <a:prstGeom prst="rect">
            <a:avLst/>
          </a:prstGeom>
        </p:spPr>
        <p:txBody>
          <a:bodyPr/>
          <a:lstStyle>
            <a:lvl1pPr>
              <a:defRPr>
                <a:solidFill>
                  <a:schemeClr val="bg1"/>
                </a:solidFill>
              </a:defRPr>
            </a:lvl1pPr>
          </a:lstStyle>
          <a:p>
            <a:r>
              <a:rPr lang="en-GB"/>
              <a:t>Thank you</a:t>
            </a:r>
          </a:p>
        </p:txBody>
      </p:sp>
    </p:spTree>
    <p:extLst>
      <p:ext uri="{BB962C8B-B14F-4D97-AF65-F5344CB8AC3E}">
        <p14:creationId xmlns:p14="http://schemas.microsoft.com/office/powerpoint/2010/main" val="2161260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Only - White">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8769CF24-1B14-94BB-B327-452E52760A2A}"/>
              </a:ext>
            </a:extLst>
          </p:cNvPr>
          <p:cNvSpPr>
            <a:spLocks noGrp="1"/>
          </p:cNvSpPr>
          <p:nvPr>
            <p:ph type="title" hasCustomPrompt="1"/>
          </p:nvPr>
        </p:nvSpPr>
        <p:spPr>
          <a:xfrm>
            <a:off x="413914" y="472387"/>
            <a:ext cx="10766703"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4153763192"/>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nd Slide 1">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4" name="Title 2">
            <a:extLst>
              <a:ext uri="{FF2B5EF4-FFF2-40B4-BE49-F238E27FC236}">
                <a16:creationId xmlns:a16="http://schemas.microsoft.com/office/drawing/2014/main" id="{AD909D53-8FC2-D492-C3F2-A0CA03919BAF}"/>
              </a:ext>
            </a:extLst>
          </p:cNvPr>
          <p:cNvSpPr>
            <a:spLocks noGrp="1"/>
          </p:cNvSpPr>
          <p:nvPr>
            <p:ph type="title" hasCustomPrompt="1"/>
          </p:nvPr>
        </p:nvSpPr>
        <p:spPr>
          <a:xfrm>
            <a:off x="340167" y="3124517"/>
            <a:ext cx="10287000" cy="765175"/>
          </a:xfrm>
          <a:prstGeom prst="rect">
            <a:avLst/>
          </a:prstGeom>
        </p:spPr>
        <p:txBody>
          <a:bodyPr/>
          <a:lstStyle>
            <a:lvl1pPr>
              <a:defRPr>
                <a:solidFill>
                  <a:schemeClr val="bg1"/>
                </a:solidFill>
              </a:defRPr>
            </a:lvl1pPr>
          </a:lstStyle>
          <a:p>
            <a:r>
              <a:rPr lang="en-GB"/>
              <a:t>Thank you</a:t>
            </a:r>
          </a:p>
        </p:txBody>
      </p:sp>
    </p:spTree>
    <p:extLst>
      <p:ext uri="{BB962C8B-B14F-4D97-AF65-F5344CB8AC3E}">
        <p14:creationId xmlns:p14="http://schemas.microsoft.com/office/powerpoint/2010/main" val="55304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ecorative Slide 3">
    <p:bg>
      <p:bgRef idx="1001">
        <a:schemeClr val="bg1"/>
      </p:bgRef>
    </p:bg>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grpSp>
        <p:nvGrpSpPr>
          <p:cNvPr id="7" name="Group 6">
            <a:extLst>
              <a:ext uri="{FF2B5EF4-FFF2-40B4-BE49-F238E27FC236}">
                <a16:creationId xmlns:a16="http://schemas.microsoft.com/office/drawing/2014/main" id="{81634F49-EC3C-993B-B07E-7A51EE5F2BB6}"/>
              </a:ext>
              <a:ext uri="{C183D7F6-B498-43B3-948B-1728B52AA6E4}">
                <adec:decorative xmlns:adec="http://schemas.microsoft.com/office/drawing/2017/decorative" val="1"/>
              </a:ext>
            </a:extLst>
          </p:cNvPr>
          <p:cNvGrpSpPr/>
          <p:nvPr userDrawn="1"/>
        </p:nvGrpSpPr>
        <p:grpSpPr>
          <a:xfrm>
            <a:off x="4182638" y="2217903"/>
            <a:ext cx="1018939" cy="509531"/>
            <a:chOff x="3299703" y="548246"/>
            <a:chExt cx="2024952" cy="1012596"/>
          </a:xfrm>
        </p:grpSpPr>
        <p:pic>
          <p:nvPicPr>
            <p:cNvPr id="8" name="Picture 7">
              <a:extLst>
                <a:ext uri="{FF2B5EF4-FFF2-40B4-BE49-F238E27FC236}">
                  <a16:creationId xmlns:a16="http://schemas.microsoft.com/office/drawing/2014/main" id="{CA886883-5B60-F0B6-9DF1-AA337482EB3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CE0A4E9E-C744-8737-47A1-31D9F6B49A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0" name="Group 9">
            <a:extLst>
              <a:ext uri="{FF2B5EF4-FFF2-40B4-BE49-F238E27FC236}">
                <a16:creationId xmlns:a16="http://schemas.microsoft.com/office/drawing/2014/main" id="{A8407D4C-61A0-AE4B-A80A-28E89A63FFD1}"/>
              </a:ext>
              <a:ext uri="{C183D7F6-B498-43B3-948B-1728B52AA6E4}">
                <adec:decorative xmlns:adec="http://schemas.microsoft.com/office/drawing/2017/decorative" val="1"/>
              </a:ext>
            </a:extLst>
          </p:cNvPr>
          <p:cNvGrpSpPr/>
          <p:nvPr userDrawn="1"/>
        </p:nvGrpSpPr>
        <p:grpSpPr>
          <a:xfrm rot="10800000">
            <a:off x="9714032" y="4389792"/>
            <a:ext cx="1018939" cy="509531"/>
            <a:chOff x="3299703" y="548246"/>
            <a:chExt cx="2024952" cy="1012596"/>
          </a:xfrm>
        </p:grpSpPr>
        <p:pic>
          <p:nvPicPr>
            <p:cNvPr id="11" name="Picture 10">
              <a:extLst>
                <a:ext uri="{FF2B5EF4-FFF2-40B4-BE49-F238E27FC236}">
                  <a16:creationId xmlns:a16="http://schemas.microsoft.com/office/drawing/2014/main" id="{B29561A4-D54A-875E-FEEF-5C30FFCE489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2" name="Picture 11">
              <a:extLst>
                <a:ext uri="{FF2B5EF4-FFF2-40B4-BE49-F238E27FC236}">
                  <a16:creationId xmlns:a16="http://schemas.microsoft.com/office/drawing/2014/main" id="{59D4AD2C-0D7A-29D3-78A0-AD82DDFB199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9" name="Picture Placeholder 17">
            <a:extLst>
              <a:ext uri="{FF2B5EF4-FFF2-40B4-BE49-F238E27FC236}">
                <a16:creationId xmlns:a16="http://schemas.microsoft.com/office/drawing/2014/main" id="{30DF85C9-3448-92CA-2064-A88C54A060FD}"/>
              </a:ext>
            </a:extLst>
          </p:cNvPr>
          <p:cNvSpPr>
            <a:spLocks noGrp="1"/>
          </p:cNvSpPr>
          <p:nvPr>
            <p:ph type="pic" sz="quarter" idx="25"/>
          </p:nvPr>
        </p:nvSpPr>
        <p:spPr>
          <a:xfrm>
            <a:off x="1238620" y="2131456"/>
            <a:ext cx="2671602" cy="2727499"/>
          </a:xfrm>
          <a:prstGeom prst="round1Rect">
            <a:avLst>
              <a:gd name="adj" fmla="val 50000"/>
            </a:avLst>
          </a:prstGeom>
          <a:solidFill>
            <a:srgbClr val="F2F2F2"/>
          </a:solidFill>
        </p:spPr>
        <p:txBody>
          <a:bodyPr wrap="square" lIns="360000" tIns="1620000" anchor="ctr" anchorCtr="0"/>
          <a:lstStyle>
            <a:lvl1pPr marL="0" indent="0" algn="ctr">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a:p>
            <a:endParaRPr lang="en-GB"/>
          </a:p>
        </p:txBody>
      </p:sp>
      <p:sp>
        <p:nvSpPr>
          <p:cNvPr id="25" name="Text Placeholder 24">
            <a:extLst>
              <a:ext uri="{FF2B5EF4-FFF2-40B4-BE49-F238E27FC236}">
                <a16:creationId xmlns:a16="http://schemas.microsoft.com/office/drawing/2014/main" id="{C18A9F87-616F-141A-191B-29E3450A4213}"/>
              </a:ext>
            </a:extLst>
          </p:cNvPr>
          <p:cNvSpPr>
            <a:spLocks noGrp="1"/>
          </p:cNvSpPr>
          <p:nvPr>
            <p:ph type="body" sz="quarter" idx="26" hasCustomPrompt="1"/>
          </p:nvPr>
        </p:nvSpPr>
        <p:spPr>
          <a:xfrm>
            <a:off x="4182638" y="4533649"/>
            <a:ext cx="1957424" cy="365674"/>
          </a:xfrm>
          <a:prstGeom prst="rect">
            <a:avLst/>
          </a:prstGeom>
        </p:spPr>
        <p:txBody>
          <a:bodyPr/>
          <a:lstStyle>
            <a:lvl1pPr marL="0" indent="0">
              <a:buNone/>
              <a:defRPr sz="2000" b="1"/>
            </a:lvl1pPr>
            <a:lvl2pPr>
              <a:defRPr sz="2000"/>
            </a:lvl2pPr>
            <a:lvl3pPr>
              <a:defRPr sz="2000"/>
            </a:lvl3pPr>
            <a:lvl4pPr>
              <a:defRPr sz="2000"/>
            </a:lvl4pPr>
            <a:lvl5pPr>
              <a:defRPr sz="2000"/>
            </a:lvl5pPr>
          </a:lstStyle>
          <a:p>
            <a:pPr lvl="0"/>
            <a:r>
              <a:rPr lang="en-GB"/>
              <a:t>Name here</a:t>
            </a:r>
          </a:p>
        </p:txBody>
      </p:sp>
      <p:sp>
        <p:nvSpPr>
          <p:cNvPr id="5" name="Text Placeholder 11">
            <a:extLst>
              <a:ext uri="{FF2B5EF4-FFF2-40B4-BE49-F238E27FC236}">
                <a16:creationId xmlns:a16="http://schemas.microsoft.com/office/drawing/2014/main" id="{FC24D163-1FFF-DA99-3A72-EEFE4B07DBA4}"/>
              </a:ext>
            </a:extLst>
          </p:cNvPr>
          <p:cNvSpPr>
            <a:spLocks noGrp="1"/>
          </p:cNvSpPr>
          <p:nvPr>
            <p:ph type="body" sz="quarter" idx="27"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14" name="Picture 13">
            <a:extLst>
              <a:ext uri="{FF2B5EF4-FFF2-40B4-BE49-F238E27FC236}">
                <a16:creationId xmlns:a16="http://schemas.microsoft.com/office/drawing/2014/main" id="{A18E6D9C-6ABD-FBE0-80DA-10247A4F756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16" name="Title 14">
            <a:extLst>
              <a:ext uri="{FF2B5EF4-FFF2-40B4-BE49-F238E27FC236}">
                <a16:creationId xmlns:a16="http://schemas.microsoft.com/office/drawing/2014/main" id="{E8CEFA25-4C31-2473-09EB-9527702EAA8A}"/>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a:t>Content slide</a:t>
            </a:r>
          </a:p>
        </p:txBody>
      </p:sp>
      <p:sp>
        <p:nvSpPr>
          <p:cNvPr id="22" name="Text Placeholder 21">
            <a:extLst>
              <a:ext uri="{FF2B5EF4-FFF2-40B4-BE49-F238E27FC236}">
                <a16:creationId xmlns:a16="http://schemas.microsoft.com/office/drawing/2014/main" id="{FC74F899-DFDC-CD71-849B-11AD695CF977}"/>
              </a:ext>
            </a:extLst>
          </p:cNvPr>
          <p:cNvSpPr>
            <a:spLocks noGrp="1"/>
          </p:cNvSpPr>
          <p:nvPr>
            <p:ph type="body" sz="quarter" idx="28" hasCustomPrompt="1"/>
          </p:nvPr>
        </p:nvSpPr>
        <p:spPr>
          <a:xfrm>
            <a:off x="4182947" y="2805638"/>
            <a:ext cx="6550024" cy="1508092"/>
          </a:xfrm>
          <a:prstGeom prst="rect">
            <a:avLst/>
          </a:prstGeom>
        </p:spPr>
        <p:txBody>
          <a:bodyPr/>
          <a:lstStyle>
            <a:lvl1pPr marL="0" indent="0">
              <a:lnSpc>
                <a:spcPct val="110000"/>
              </a:lnSpc>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GB"/>
              <a:t>Quote here ipsum </a:t>
            </a:r>
            <a:r>
              <a:rPr lang="en-GB" err="1"/>
              <a:t>dolor</a:t>
            </a:r>
            <a:r>
              <a:rPr lang="en-GB"/>
              <a:t> sit </a:t>
            </a:r>
            <a:r>
              <a:rPr lang="en-GB" err="1"/>
              <a:t>amet</a:t>
            </a:r>
            <a:r>
              <a:rPr lang="en-GB"/>
              <a:t>, </a:t>
            </a:r>
            <a:r>
              <a:rPr lang="en-GB" err="1"/>
              <a:t>consecter</a:t>
            </a:r>
            <a:r>
              <a:rPr lang="en-GB"/>
              <a:t> </a:t>
            </a:r>
            <a:r>
              <a:rPr lang="en-GB" err="1"/>
              <a:t>adipiscing</a:t>
            </a:r>
            <a:r>
              <a:rPr lang="en-GB"/>
              <a:t> </a:t>
            </a:r>
            <a:r>
              <a:rPr lang="en-GB" err="1"/>
              <a:t>elit</a:t>
            </a:r>
            <a:r>
              <a:rPr lang="en-GB"/>
              <a:t>. Vestibulum </a:t>
            </a:r>
            <a:r>
              <a:rPr lang="en-GB" err="1"/>
              <a:t>tincidunt</a:t>
            </a:r>
            <a:r>
              <a:rPr lang="en-GB"/>
              <a:t> ex </a:t>
            </a:r>
            <a:r>
              <a:rPr lang="en-GB" err="1"/>
              <a:t>quam</a:t>
            </a:r>
            <a:r>
              <a:rPr lang="en-GB"/>
              <a:t>, </a:t>
            </a:r>
            <a:r>
              <a:rPr lang="en-GB" err="1"/>
              <a:t>egestas</a:t>
            </a:r>
            <a:r>
              <a:rPr lang="en-GB"/>
              <a:t> </a:t>
            </a:r>
            <a:r>
              <a:rPr lang="en-GB" err="1"/>
              <a:t>dolor</a:t>
            </a:r>
            <a:r>
              <a:rPr lang="en-GB"/>
              <a:t> </a:t>
            </a:r>
            <a:r>
              <a:rPr lang="en-GB" err="1"/>
              <a:t>ultrices</a:t>
            </a:r>
            <a:r>
              <a:rPr lang="en-GB"/>
              <a:t> in. </a:t>
            </a:r>
            <a:r>
              <a:rPr lang="en-GB" err="1"/>
              <a:t>Tincidunt</a:t>
            </a:r>
            <a:r>
              <a:rPr lang="en-GB"/>
              <a:t> Morbi </a:t>
            </a:r>
            <a:r>
              <a:rPr lang="en-GB" err="1"/>
              <a:t>rutrum</a:t>
            </a:r>
            <a:r>
              <a:rPr lang="en-GB"/>
              <a:t> </a:t>
            </a:r>
            <a:r>
              <a:rPr lang="en-GB" err="1"/>
              <a:t>dolar</a:t>
            </a:r>
            <a:r>
              <a:rPr lang="en-GB"/>
              <a:t> vaster linga.</a:t>
            </a:r>
          </a:p>
        </p:txBody>
      </p:sp>
    </p:spTree>
    <p:extLst>
      <p:ext uri="{BB962C8B-B14F-4D97-AF65-F5344CB8AC3E}">
        <p14:creationId xmlns:p14="http://schemas.microsoft.com/office/powerpoint/2010/main" val="30601982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 name="Title 1">
            <a:extLst>
              <a:ext uri="{FF2B5EF4-FFF2-40B4-BE49-F238E27FC236}">
                <a16:creationId xmlns:a16="http://schemas.microsoft.com/office/drawing/2014/main" id="{9F92E4CD-FC4E-B9F4-80F0-99F8531935C6}"/>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a:t>Section header</a:t>
            </a:r>
          </a:p>
        </p:txBody>
      </p:sp>
      <p:sp>
        <p:nvSpPr>
          <p:cNvPr id="6" name="Picture Placeholder 14">
            <a:extLst>
              <a:ext uri="{FF2B5EF4-FFF2-40B4-BE49-F238E27FC236}">
                <a16:creationId xmlns:a16="http://schemas.microsoft.com/office/drawing/2014/main" id="{6742D016-491F-B042-2F7A-05187B946B38}"/>
              </a:ext>
            </a:extLst>
          </p:cNvPr>
          <p:cNvSpPr>
            <a:spLocks noGrp="1"/>
          </p:cNvSpPr>
          <p:nvPr>
            <p:ph type="pic" sz="quarter" idx="10"/>
          </p:nvPr>
        </p:nvSpPr>
        <p:spPr>
          <a:xfrm>
            <a:off x="6095998" y="0"/>
            <a:ext cx="6098726" cy="4870764"/>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lIns="180000" tIns="720000" rIns="180000" bIns="180000">
            <a:norm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marL="0" indent="0" algn="ctr">
              <a:buNone/>
              <a:defRPr sz="1800">
                <a:solidFill>
                  <a:schemeClr val="bg1"/>
                </a:solidFill>
                <a:latin typeface="Poppins" panose="00000500000000000000" pitchFamily="2" charset="0"/>
              </a:defRPr>
            </a:lvl1pPr>
          </a:lstStyle>
          <a:p>
            <a:r>
              <a:rPr lang="en-US"/>
              <a:t>Click icon to add picture</a:t>
            </a:r>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2" name="Title 1">
            <a:extLst>
              <a:ext uri="{FF2B5EF4-FFF2-40B4-BE49-F238E27FC236}">
                <a16:creationId xmlns:a16="http://schemas.microsoft.com/office/drawing/2014/main" id="{A35A1B1F-E9B5-0308-817F-A5DDB75BAF7B}"/>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a:t>Section header</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
        <p:nvSpPr>
          <p:cNvPr id="8" name="Picture Placeholder 14">
            <a:extLst>
              <a:ext uri="{FF2B5EF4-FFF2-40B4-BE49-F238E27FC236}">
                <a16:creationId xmlns:a16="http://schemas.microsoft.com/office/drawing/2014/main" id="{79A3FDC1-DA18-B647-8002-951F8A2778A7}"/>
              </a:ext>
              <a:ext uri="{C183D7F6-B498-43B3-948B-1728B52AA6E4}">
                <adec:decorative xmlns:adec="http://schemas.microsoft.com/office/drawing/2017/decorative" val="0"/>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marL="0" indent="0" algn="ctr">
              <a:buNone/>
              <a:defRPr sz="1800">
                <a:solidFill>
                  <a:schemeClr val="bg1"/>
                </a:solidFill>
                <a:latin typeface="Poppins" panose="00000500000000000000" pitchFamily="2" charset="0"/>
              </a:defRPr>
            </a:lvl1pPr>
          </a:lstStyle>
          <a:p>
            <a:r>
              <a:rPr lang="en-US"/>
              <a:t>Click icon to add picture</a:t>
            </a:r>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2" name="Title 1">
            <a:extLst>
              <a:ext uri="{FF2B5EF4-FFF2-40B4-BE49-F238E27FC236}">
                <a16:creationId xmlns:a16="http://schemas.microsoft.com/office/drawing/2014/main" id="{CE062737-3DD8-2C03-9548-A3F92C55E228}"/>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a:t>Section header</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4.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5.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59" r:id="rId4"/>
    <p:sldLayoutId id="2147483963" r:id="rId5"/>
    <p:sldLayoutId id="2147483964" r:id="rId6"/>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9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36" r:id="rId2"/>
    <p:sldLayoutId id="2147483831" r:id="rId3"/>
    <p:sldLayoutId id="2147483835" r:id="rId4"/>
    <p:sldLayoutId id="2147483836" r:id="rId5"/>
    <p:sldLayoutId id="2147483938" r:id="rId6"/>
    <p:sldLayoutId id="2147483937" r:id="rId7"/>
    <p:sldLayoutId id="2147483939" r:id="rId8"/>
    <p:sldLayoutId id="2147483839" r:id="rId9"/>
    <p:sldLayoutId id="2147483940" r:id="rId10"/>
    <p:sldLayoutId id="2147483935" r:id="rId11"/>
    <p:sldLayoutId id="2147483941" r:id="rId12"/>
    <p:sldLayoutId id="2147483842" r:id="rId13"/>
    <p:sldLayoutId id="2147483846" r:id="rId14"/>
    <p:sldLayoutId id="2147483943" r:id="rId15"/>
    <p:sldLayoutId id="214748395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674925"/>
      </p:ext>
    </p:extLst>
  </p:cSld>
  <p:clrMap bg1="lt1" tx1="dk1" bg2="lt2" tx2="dk2" accent1="accent1" accent2="accent2" accent3="accent3" accent4="accent4" accent5="accent5" accent6="accent6" hlink="hlink" folHlink="folHlink"/>
  <p:sldLayoutIdLst>
    <p:sldLayoutId id="2147483952" r:id="rId1"/>
    <p:sldLayoutId id="2147483954" r:id="rId2"/>
    <p:sldLayoutId id="2147483953" r:id="rId3"/>
    <p:sldLayoutId id="2147483951" r:id="rId4"/>
    <p:sldLayoutId id="2147483948" r:id="rId5"/>
    <p:sldLayoutId id="2147483949" r:id="rId6"/>
    <p:sldLayoutId id="2147483950" r:id="rId7"/>
    <p:sldLayoutId id="2147483955" r:id="rId8"/>
    <p:sldLayoutId id="214748395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A24EAE-0779-13AD-4A38-7AACFA866D63}"/>
              </a:ext>
            </a:extLst>
          </p:cNvPr>
          <p:cNvSpPr>
            <a:spLocks noGrp="1"/>
          </p:cNvSpPr>
          <p:nvPr>
            <p:ph type="title"/>
          </p:nvPr>
        </p:nvSpPr>
        <p:spPr>
          <a:xfrm>
            <a:off x="408206" y="579437"/>
            <a:ext cx="11345429" cy="1219778"/>
          </a:xfrm>
        </p:spPr>
        <p:txBody>
          <a:bodyPr/>
          <a:lstStyle/>
          <a:p>
            <a:r>
              <a:rPr lang="en-GB" sz="4000" dirty="0"/>
              <a:t>Improving performance on remote exams in symbolically-rich disciplines: </a:t>
            </a:r>
          </a:p>
        </p:txBody>
      </p:sp>
      <p:sp>
        <p:nvSpPr>
          <p:cNvPr id="2" name="Text Placeholder 1">
            <a:extLst>
              <a:ext uri="{FF2B5EF4-FFF2-40B4-BE49-F238E27FC236}">
                <a16:creationId xmlns:a16="http://schemas.microsoft.com/office/drawing/2014/main" id="{C43F3FEE-CC52-BA2B-14FD-A2B1E754EA1C}"/>
              </a:ext>
            </a:extLst>
          </p:cNvPr>
          <p:cNvSpPr>
            <a:spLocks noGrp="1"/>
          </p:cNvSpPr>
          <p:nvPr>
            <p:ph type="body" sz="quarter" idx="12"/>
          </p:nvPr>
        </p:nvSpPr>
        <p:spPr>
          <a:xfrm>
            <a:off x="408208" y="1938215"/>
            <a:ext cx="10205084" cy="1490785"/>
          </a:xfrm>
        </p:spPr>
        <p:txBody>
          <a:bodyPr/>
          <a:lstStyle/>
          <a:p>
            <a:r>
              <a:rPr lang="en-GB" b="1" dirty="0"/>
              <a:t>Lessons from the past and lessons for the future</a:t>
            </a:r>
            <a:endParaRPr lang="en-GB" dirty="0"/>
          </a:p>
          <a:p>
            <a:endParaRPr lang="en-GB" sz="2400" dirty="0"/>
          </a:p>
        </p:txBody>
      </p:sp>
      <p:sp>
        <p:nvSpPr>
          <p:cNvPr id="3" name="Text Placeholder 2">
            <a:extLst>
              <a:ext uri="{FF2B5EF4-FFF2-40B4-BE49-F238E27FC236}">
                <a16:creationId xmlns:a16="http://schemas.microsoft.com/office/drawing/2014/main" id="{827C42D8-30A4-B867-6E9A-01C3E1442E2E}"/>
              </a:ext>
            </a:extLst>
          </p:cNvPr>
          <p:cNvSpPr>
            <a:spLocks noGrp="1"/>
          </p:cNvSpPr>
          <p:nvPr>
            <p:ph type="body" sz="quarter" idx="13"/>
          </p:nvPr>
        </p:nvSpPr>
        <p:spPr>
          <a:xfrm>
            <a:off x="408208" y="3649786"/>
            <a:ext cx="5136558" cy="544146"/>
          </a:xfrm>
        </p:spPr>
        <p:txBody>
          <a:bodyPr/>
          <a:lstStyle/>
          <a:p>
            <a:r>
              <a:rPr lang="en-GB" sz="1800" dirty="0"/>
              <a:t>Sally Jordan, Jonny Nylk, Becca Whitehead and Cath Brown</a:t>
            </a:r>
          </a:p>
        </p:txBody>
      </p:sp>
      <p:sp>
        <p:nvSpPr>
          <p:cNvPr id="5" name="Text Placeholder 4">
            <a:extLst>
              <a:ext uri="{FF2B5EF4-FFF2-40B4-BE49-F238E27FC236}">
                <a16:creationId xmlns:a16="http://schemas.microsoft.com/office/drawing/2014/main" id="{333ECCBD-D29C-BBF8-69D5-B61E2F20471D}"/>
              </a:ext>
            </a:extLst>
          </p:cNvPr>
          <p:cNvSpPr>
            <a:spLocks noGrp="1"/>
          </p:cNvSpPr>
          <p:nvPr>
            <p:ph type="body" sz="quarter" idx="15"/>
          </p:nvPr>
        </p:nvSpPr>
        <p:spPr>
          <a:xfrm>
            <a:off x="408208" y="4589167"/>
            <a:ext cx="5557584" cy="347039"/>
          </a:xfrm>
        </p:spPr>
        <p:txBody>
          <a:bodyPr/>
          <a:lstStyle/>
          <a:p>
            <a:r>
              <a:rPr lang="en-GB" dirty="0"/>
              <a:t>Wednesday 29</a:t>
            </a:r>
            <a:r>
              <a:rPr lang="en-GB" baseline="30000" dirty="0"/>
              <a:t>th</a:t>
            </a:r>
            <a:r>
              <a:rPr lang="en-GB" dirty="0"/>
              <a:t> April 2026</a:t>
            </a:r>
          </a:p>
        </p:txBody>
      </p:sp>
      <p:pic>
        <p:nvPicPr>
          <p:cNvPr id="6" name="Picture 5" descr="A black background with white text&#10;&#10;AI-generated content may be incorrect.">
            <a:extLst>
              <a:ext uri="{FF2B5EF4-FFF2-40B4-BE49-F238E27FC236}">
                <a16:creationId xmlns:a16="http://schemas.microsoft.com/office/drawing/2014/main" id="{2C65A498-F459-834C-5728-79898820F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68" y="5244354"/>
            <a:ext cx="3073695" cy="439099"/>
          </a:xfrm>
          <a:prstGeom prst="rect">
            <a:avLst/>
          </a:prstGeom>
        </p:spPr>
      </p:pic>
    </p:spTree>
    <p:extLst>
      <p:ext uri="{BB962C8B-B14F-4D97-AF65-F5344CB8AC3E}">
        <p14:creationId xmlns:p14="http://schemas.microsoft.com/office/powerpoint/2010/main" val="139634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68906-9D6B-0823-8852-C593A8D5375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EA68384-A6BC-C856-E028-DF63F1DFBD9E}"/>
              </a:ext>
            </a:extLst>
          </p:cNvPr>
          <p:cNvSpPr>
            <a:spLocks noGrp="1"/>
          </p:cNvSpPr>
          <p:nvPr>
            <p:ph type="title"/>
          </p:nvPr>
        </p:nvSpPr>
        <p:spPr>
          <a:xfrm>
            <a:off x="413913" y="459885"/>
            <a:ext cx="10766702" cy="439781"/>
          </a:xfrm>
        </p:spPr>
        <p:txBody>
          <a:bodyPr/>
          <a:lstStyle/>
          <a:p>
            <a:r>
              <a:rPr lang="en-GB" sz="3200" b="1" dirty="0">
                <a:latin typeface="Poppins SemiBold" panose="00000700000000000000" pitchFamily="2" charset="0"/>
                <a:cs typeface="Poppins SemiBold" panose="00000700000000000000" pitchFamily="2" charset="0"/>
              </a:rPr>
              <a:t>Student feedback from surveys and focus groups</a:t>
            </a:r>
            <a:endParaRPr lang="en-GB" sz="3200" dirty="0">
              <a:latin typeface="Poppins SemiBold" panose="00000700000000000000" pitchFamily="2" charset="0"/>
              <a:cs typeface="Poppins SemiBold" panose="00000700000000000000" pitchFamily="2" charset="0"/>
            </a:endParaRPr>
          </a:p>
        </p:txBody>
      </p:sp>
      <p:sp>
        <p:nvSpPr>
          <p:cNvPr id="20" name="Text Placeholder 19">
            <a:extLst>
              <a:ext uri="{FF2B5EF4-FFF2-40B4-BE49-F238E27FC236}">
                <a16:creationId xmlns:a16="http://schemas.microsoft.com/office/drawing/2014/main" id="{C0D0A616-533F-5B11-3685-A8029FB23EBC}"/>
              </a:ext>
            </a:extLst>
          </p:cNvPr>
          <p:cNvSpPr>
            <a:spLocks noGrp="1"/>
          </p:cNvSpPr>
          <p:nvPr>
            <p:ph type="body" sz="quarter" idx="28"/>
          </p:nvPr>
        </p:nvSpPr>
        <p:spPr>
          <a:xfrm>
            <a:off x="480291" y="1452499"/>
            <a:ext cx="10893764" cy="1495093"/>
          </a:xfrm>
          <a:solidFill>
            <a:schemeClr val="bg1"/>
          </a:solidFill>
        </p:spPr>
        <p:txBody>
          <a:bodyPr/>
          <a:lstStyle/>
          <a:p>
            <a:r>
              <a:rPr lang="en-GB" dirty="0"/>
              <a:t>Anxiety was caused by the exam per se, whether online or in person, but for some students this was compounded by </a:t>
            </a:r>
          </a:p>
          <a:p>
            <a:pPr marL="342900" indent="-342900">
              <a:buFont typeface="Arial" panose="020B0604020202020204" pitchFamily="34" charset="0"/>
              <a:buChar char="•"/>
            </a:pPr>
            <a:r>
              <a:rPr lang="en-GB" dirty="0"/>
              <a:t>worry about IT issues</a:t>
            </a:r>
          </a:p>
          <a:p>
            <a:pPr marL="342900" indent="-342900">
              <a:buFont typeface="Arial" panose="020B0604020202020204" pitchFamily="34" charset="0"/>
              <a:buChar char="•"/>
            </a:pPr>
            <a:r>
              <a:rPr lang="en-GB" dirty="0"/>
              <a:t>time pressures</a:t>
            </a:r>
          </a:p>
          <a:p>
            <a:r>
              <a:rPr lang="en-GB" dirty="0"/>
              <a:t>But most students still prefer to sit an exam online rather than in person.</a:t>
            </a:r>
          </a:p>
        </p:txBody>
      </p:sp>
      <p:sp>
        <p:nvSpPr>
          <p:cNvPr id="18" name="Text Placeholder 17">
            <a:extLst>
              <a:ext uri="{FF2B5EF4-FFF2-40B4-BE49-F238E27FC236}">
                <a16:creationId xmlns:a16="http://schemas.microsoft.com/office/drawing/2014/main" id="{BBB5E6B9-116D-4D93-75CD-489E49C94CB1}"/>
              </a:ext>
            </a:extLst>
          </p:cNvPr>
          <p:cNvSpPr>
            <a:spLocks noGrp="1"/>
          </p:cNvSpPr>
          <p:nvPr>
            <p:ph type="body" sz="quarter" idx="26"/>
          </p:nvPr>
        </p:nvSpPr>
        <p:spPr>
          <a:xfrm>
            <a:off x="408860" y="1101935"/>
            <a:ext cx="3418348" cy="365674"/>
          </a:xfrm>
        </p:spPr>
        <p:txBody>
          <a:bodyPr/>
          <a:lstStyle/>
          <a:p>
            <a:r>
              <a:rPr lang="en-GB" sz="2400" dirty="0">
                <a:solidFill>
                  <a:schemeClr val="tx2"/>
                </a:solidFill>
              </a:rPr>
              <a:t>Exam anxiety</a:t>
            </a:r>
          </a:p>
        </p:txBody>
      </p:sp>
      <p:sp>
        <p:nvSpPr>
          <p:cNvPr id="6" name="TextBox 5">
            <a:extLst>
              <a:ext uri="{FF2B5EF4-FFF2-40B4-BE49-F238E27FC236}">
                <a16:creationId xmlns:a16="http://schemas.microsoft.com/office/drawing/2014/main" id="{9C44BC0E-29BC-BEA8-1AB1-B5832F8A3ACC}"/>
              </a:ext>
            </a:extLst>
          </p:cNvPr>
          <p:cNvSpPr txBox="1"/>
          <p:nvPr/>
        </p:nvSpPr>
        <p:spPr>
          <a:xfrm>
            <a:off x="9370031" y="3945276"/>
            <a:ext cx="2321960" cy="1510302"/>
          </a:xfrm>
          <a:prstGeom prst="rect">
            <a:avLst/>
          </a:prstGeom>
          <a:solidFill>
            <a:schemeClr val="bg1"/>
          </a:solidFill>
        </p:spPr>
        <p:txBody>
          <a:bodyPr wrap="square" rtlCol="0">
            <a:spAutoFit/>
          </a:bodyPr>
          <a:lstStyle/>
          <a:p>
            <a:endParaRPr lang="en-GB"/>
          </a:p>
        </p:txBody>
      </p:sp>
      <p:sp>
        <p:nvSpPr>
          <p:cNvPr id="21" name="TextBox 20">
            <a:extLst>
              <a:ext uri="{FF2B5EF4-FFF2-40B4-BE49-F238E27FC236}">
                <a16:creationId xmlns:a16="http://schemas.microsoft.com/office/drawing/2014/main" id="{29190233-3E73-2A66-CD37-AA95EFBDA9DF}"/>
              </a:ext>
            </a:extLst>
          </p:cNvPr>
          <p:cNvSpPr txBox="1"/>
          <p:nvPr/>
        </p:nvSpPr>
        <p:spPr>
          <a:xfrm>
            <a:off x="803564" y="4302603"/>
            <a:ext cx="9735127" cy="1299587"/>
          </a:xfrm>
          <a:prstGeom prst="rect">
            <a:avLst/>
          </a:prstGeom>
          <a:noFill/>
        </p:spPr>
        <p:txBody>
          <a:bodyPr wrap="square">
            <a:spAutoFit/>
          </a:bodyPr>
          <a:lstStyle/>
          <a:p>
            <a:pPr>
              <a:lnSpc>
                <a:spcPct val="110000"/>
              </a:lnSpc>
              <a:spcBef>
                <a:spcPts val="1000"/>
              </a:spcBef>
            </a:pPr>
            <a:r>
              <a:rPr lang="en-GB" dirty="0"/>
              <a:t>I found it very traumatic.  I didn't even have time to read all  the questions.  The length of the paper stressed me and I just froze.  In retrospect it would have made sense to use the extra hour and lose 10% of the marks but I was worried in case anything went wrong with the submission.</a:t>
            </a:r>
            <a:endParaRPr lang="en-GB" sz="2200" dirty="0"/>
          </a:p>
        </p:txBody>
      </p:sp>
      <p:pic>
        <p:nvPicPr>
          <p:cNvPr id="22" name="Picture 21">
            <a:extLst>
              <a:ext uri="{FF2B5EF4-FFF2-40B4-BE49-F238E27FC236}">
                <a16:creationId xmlns:a16="http://schemas.microsoft.com/office/drawing/2014/main" id="{CB6F43B1-2042-0F52-2045-57D43A428F72}"/>
              </a:ext>
            </a:extLst>
          </p:cNvPr>
          <p:cNvPicPr>
            <a:picLocks noChangeAspect="1"/>
          </p:cNvPicPr>
          <p:nvPr/>
        </p:nvPicPr>
        <p:blipFill>
          <a:blip r:embed="rId3"/>
          <a:stretch>
            <a:fillRect/>
          </a:stretch>
        </p:blipFill>
        <p:spPr>
          <a:xfrm>
            <a:off x="500009" y="3774145"/>
            <a:ext cx="818172" cy="447547"/>
          </a:xfrm>
          <a:prstGeom prst="rect">
            <a:avLst/>
          </a:prstGeom>
        </p:spPr>
      </p:pic>
      <p:pic>
        <p:nvPicPr>
          <p:cNvPr id="23" name="Picture 22">
            <a:extLst>
              <a:ext uri="{FF2B5EF4-FFF2-40B4-BE49-F238E27FC236}">
                <a16:creationId xmlns:a16="http://schemas.microsoft.com/office/drawing/2014/main" id="{C0F8E76B-DD02-B814-5639-20458B5C6B9A}"/>
              </a:ext>
            </a:extLst>
          </p:cNvPr>
          <p:cNvPicPr>
            <a:picLocks noChangeAspect="1"/>
          </p:cNvPicPr>
          <p:nvPr/>
        </p:nvPicPr>
        <p:blipFill>
          <a:blip r:embed="rId4"/>
          <a:stretch>
            <a:fillRect/>
          </a:stretch>
        </p:blipFill>
        <p:spPr>
          <a:xfrm rot="10800000">
            <a:off x="9909752" y="5319334"/>
            <a:ext cx="942975" cy="419100"/>
          </a:xfrm>
          <a:prstGeom prst="rect">
            <a:avLst/>
          </a:prstGeom>
        </p:spPr>
      </p:pic>
    </p:spTree>
    <p:extLst>
      <p:ext uri="{BB962C8B-B14F-4D97-AF65-F5344CB8AC3E}">
        <p14:creationId xmlns:p14="http://schemas.microsoft.com/office/powerpoint/2010/main" val="420532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4654-6472-716B-7581-E9A237EEC22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1411E16-8B58-1280-33A7-3DE5386A32EA}"/>
              </a:ext>
            </a:extLst>
          </p:cNvPr>
          <p:cNvSpPr>
            <a:spLocks noGrp="1"/>
          </p:cNvSpPr>
          <p:nvPr>
            <p:ph type="title"/>
          </p:nvPr>
        </p:nvSpPr>
        <p:spPr>
          <a:xfrm>
            <a:off x="413913" y="459885"/>
            <a:ext cx="10766702" cy="439781"/>
          </a:xfrm>
        </p:spPr>
        <p:txBody>
          <a:bodyPr/>
          <a:lstStyle/>
          <a:p>
            <a:r>
              <a:rPr lang="en-GB" sz="3200" b="1" dirty="0">
                <a:latin typeface="Poppins SemiBold" panose="00000700000000000000" pitchFamily="2" charset="0"/>
                <a:cs typeface="Poppins SemiBold" panose="00000700000000000000" pitchFamily="2" charset="0"/>
              </a:rPr>
              <a:t>Student feedback from surveys and focus groups </a:t>
            </a:r>
            <a:endParaRPr lang="en-GB" sz="3200" dirty="0">
              <a:latin typeface="Poppins SemiBold" panose="00000700000000000000" pitchFamily="2" charset="0"/>
              <a:cs typeface="Poppins SemiBold" panose="00000700000000000000" pitchFamily="2" charset="0"/>
            </a:endParaRPr>
          </a:p>
        </p:txBody>
      </p:sp>
      <p:sp>
        <p:nvSpPr>
          <p:cNvPr id="20" name="Text Placeholder 19">
            <a:extLst>
              <a:ext uri="{FF2B5EF4-FFF2-40B4-BE49-F238E27FC236}">
                <a16:creationId xmlns:a16="http://schemas.microsoft.com/office/drawing/2014/main" id="{0F6FB66D-72AE-8F0F-25B0-F7ACADF2C0C9}"/>
              </a:ext>
            </a:extLst>
          </p:cNvPr>
          <p:cNvSpPr>
            <a:spLocks noGrp="1"/>
          </p:cNvSpPr>
          <p:nvPr>
            <p:ph type="body" sz="quarter" idx="28"/>
          </p:nvPr>
        </p:nvSpPr>
        <p:spPr>
          <a:xfrm>
            <a:off x="1162802" y="2102613"/>
            <a:ext cx="9514434" cy="1970119"/>
          </a:xfrm>
          <a:solidFill>
            <a:schemeClr val="bg1"/>
          </a:solidFill>
        </p:spPr>
        <p:txBody>
          <a:bodyPr/>
          <a:lstStyle/>
          <a:p>
            <a:r>
              <a:rPr lang="en-GB" sz="1730" dirty="0"/>
              <a:t>I used iCME2 as a dry run for the actual exam two days before the exam.  I attempted to replicate the exact environment and timings that would apply for the real exam.  I found the videos on iCME2 invaluable, particularly the discussion of the marking schedule.  I had not always answered the questions using the method specified in the solutions so it was reassuring to watch the video discussing the marking schedule and realise alternative correct methods of working would be accepted. </a:t>
            </a:r>
          </a:p>
        </p:txBody>
      </p:sp>
      <p:sp>
        <p:nvSpPr>
          <p:cNvPr id="18" name="Text Placeholder 17">
            <a:extLst>
              <a:ext uri="{FF2B5EF4-FFF2-40B4-BE49-F238E27FC236}">
                <a16:creationId xmlns:a16="http://schemas.microsoft.com/office/drawing/2014/main" id="{B7792075-7F95-15E3-5566-F11ECD35E71C}"/>
              </a:ext>
            </a:extLst>
          </p:cNvPr>
          <p:cNvSpPr>
            <a:spLocks noGrp="1"/>
          </p:cNvSpPr>
          <p:nvPr>
            <p:ph type="body" sz="quarter" idx="26"/>
          </p:nvPr>
        </p:nvSpPr>
        <p:spPr>
          <a:xfrm>
            <a:off x="413913" y="1150499"/>
            <a:ext cx="5514276" cy="365674"/>
          </a:xfrm>
        </p:spPr>
        <p:txBody>
          <a:bodyPr/>
          <a:lstStyle/>
          <a:p>
            <a:r>
              <a:rPr lang="en-GB" sz="2400" dirty="0">
                <a:solidFill>
                  <a:schemeClr val="tx2"/>
                </a:solidFill>
              </a:rPr>
              <a:t>Exam preparation</a:t>
            </a:r>
          </a:p>
        </p:txBody>
      </p:sp>
      <p:pic>
        <p:nvPicPr>
          <p:cNvPr id="3" name="Picture 2">
            <a:extLst>
              <a:ext uri="{FF2B5EF4-FFF2-40B4-BE49-F238E27FC236}">
                <a16:creationId xmlns:a16="http://schemas.microsoft.com/office/drawing/2014/main" id="{AEDE4816-9DE9-39F1-7556-CBFE724FB241}"/>
              </a:ext>
            </a:extLst>
          </p:cNvPr>
          <p:cNvPicPr>
            <a:picLocks noChangeAspect="1"/>
          </p:cNvPicPr>
          <p:nvPr/>
        </p:nvPicPr>
        <p:blipFill>
          <a:blip r:embed="rId3"/>
          <a:stretch>
            <a:fillRect/>
          </a:stretch>
        </p:blipFill>
        <p:spPr>
          <a:xfrm>
            <a:off x="413913" y="1693651"/>
            <a:ext cx="818172" cy="447547"/>
          </a:xfrm>
          <a:prstGeom prst="rect">
            <a:avLst/>
          </a:prstGeom>
        </p:spPr>
      </p:pic>
      <p:sp>
        <p:nvSpPr>
          <p:cNvPr id="6" name="TextBox 5">
            <a:extLst>
              <a:ext uri="{FF2B5EF4-FFF2-40B4-BE49-F238E27FC236}">
                <a16:creationId xmlns:a16="http://schemas.microsoft.com/office/drawing/2014/main" id="{493C79B3-7298-CA96-2BB3-6E04CA3F13A4}"/>
              </a:ext>
            </a:extLst>
          </p:cNvPr>
          <p:cNvSpPr txBox="1"/>
          <p:nvPr/>
        </p:nvSpPr>
        <p:spPr>
          <a:xfrm>
            <a:off x="9370031" y="3811714"/>
            <a:ext cx="2321960" cy="1510302"/>
          </a:xfrm>
          <a:prstGeom prst="rect">
            <a:avLst/>
          </a:prstGeom>
          <a:solidFill>
            <a:schemeClr val="bg1"/>
          </a:solidFill>
        </p:spPr>
        <p:txBody>
          <a:bodyPr wrap="square" rtlCol="0">
            <a:spAutoFit/>
          </a:bodyPr>
          <a:lstStyle/>
          <a:p>
            <a:endParaRPr lang="en-GB"/>
          </a:p>
        </p:txBody>
      </p:sp>
      <p:pic>
        <p:nvPicPr>
          <p:cNvPr id="8" name="Picture 7">
            <a:extLst>
              <a:ext uri="{FF2B5EF4-FFF2-40B4-BE49-F238E27FC236}">
                <a16:creationId xmlns:a16="http://schemas.microsoft.com/office/drawing/2014/main" id="{02A775D7-EF48-6E20-47CE-DB852A847B39}"/>
              </a:ext>
            </a:extLst>
          </p:cNvPr>
          <p:cNvPicPr>
            <a:picLocks noChangeAspect="1"/>
          </p:cNvPicPr>
          <p:nvPr/>
        </p:nvPicPr>
        <p:blipFill>
          <a:blip r:embed="rId4"/>
          <a:stretch>
            <a:fillRect/>
          </a:stretch>
        </p:blipFill>
        <p:spPr>
          <a:xfrm rot="10800000">
            <a:off x="10677236" y="3957218"/>
            <a:ext cx="942975" cy="419100"/>
          </a:xfrm>
          <a:prstGeom prst="rect">
            <a:avLst/>
          </a:prstGeom>
        </p:spPr>
      </p:pic>
      <p:sp>
        <p:nvSpPr>
          <p:cNvPr id="10" name="Text Placeholder 19">
            <a:extLst>
              <a:ext uri="{FF2B5EF4-FFF2-40B4-BE49-F238E27FC236}">
                <a16:creationId xmlns:a16="http://schemas.microsoft.com/office/drawing/2014/main" id="{393C7DC1-430E-8818-535A-7003CF4C2029}"/>
              </a:ext>
            </a:extLst>
          </p:cNvPr>
          <p:cNvSpPr txBox="1">
            <a:spLocks/>
          </p:cNvSpPr>
          <p:nvPr/>
        </p:nvSpPr>
        <p:spPr>
          <a:xfrm>
            <a:off x="587955" y="4521821"/>
            <a:ext cx="10418618" cy="857588"/>
          </a:xfrm>
          <a:prstGeom prst="rect">
            <a:avLst/>
          </a:prstGeom>
          <a:solidFill>
            <a:schemeClr val="bg1"/>
          </a:solidFill>
        </p:spPr>
        <p:txBody>
          <a:bodyPr/>
          <a:lst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b="1" dirty="0"/>
              <a:t>BUT</a:t>
            </a:r>
            <a:r>
              <a:rPr lang="en-GB" dirty="0"/>
              <a:t> not all students had used the Practice </a:t>
            </a:r>
            <a:r>
              <a:rPr lang="en-GB" dirty="0" err="1"/>
              <a:t>iCMEs</a:t>
            </a:r>
            <a:r>
              <a:rPr lang="en-GB" dirty="0"/>
              <a:t> and when they had used them it was not always under timed conditions. Not all students had accessed the videos.</a:t>
            </a:r>
          </a:p>
        </p:txBody>
      </p:sp>
    </p:spTree>
    <p:extLst>
      <p:ext uri="{BB962C8B-B14F-4D97-AF65-F5344CB8AC3E}">
        <p14:creationId xmlns:p14="http://schemas.microsoft.com/office/powerpoint/2010/main" val="209850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57964-D5A3-87A3-F4AE-D9B60303313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E5C809B-1825-07F6-4084-E6C4A434A4B6}"/>
              </a:ext>
            </a:extLst>
          </p:cNvPr>
          <p:cNvSpPr>
            <a:spLocks noGrp="1"/>
          </p:cNvSpPr>
          <p:nvPr>
            <p:ph type="title"/>
          </p:nvPr>
        </p:nvSpPr>
        <p:spPr>
          <a:xfrm>
            <a:off x="413913" y="459885"/>
            <a:ext cx="10766702" cy="439781"/>
          </a:xfrm>
        </p:spPr>
        <p:txBody>
          <a:bodyPr/>
          <a:lstStyle/>
          <a:p>
            <a:r>
              <a:rPr lang="en-GB" sz="3200" b="1" dirty="0">
                <a:latin typeface="Poppins SemiBold" panose="00000700000000000000" pitchFamily="2" charset="0"/>
                <a:cs typeface="Poppins SemiBold" panose="00000700000000000000" pitchFamily="2" charset="0"/>
              </a:rPr>
              <a:t>Student feedback from surveys and focus groups </a:t>
            </a:r>
            <a:endParaRPr lang="en-GB" sz="3200" dirty="0">
              <a:latin typeface="Poppins SemiBold" panose="00000700000000000000" pitchFamily="2" charset="0"/>
              <a:cs typeface="Poppins SemiBold" panose="00000700000000000000" pitchFamily="2" charset="0"/>
            </a:endParaRPr>
          </a:p>
        </p:txBody>
      </p:sp>
      <p:sp>
        <p:nvSpPr>
          <p:cNvPr id="20" name="Text Placeholder 19">
            <a:extLst>
              <a:ext uri="{FF2B5EF4-FFF2-40B4-BE49-F238E27FC236}">
                <a16:creationId xmlns:a16="http://schemas.microsoft.com/office/drawing/2014/main" id="{B36DFB63-E2B3-48F5-903A-465E5CCF91B4}"/>
              </a:ext>
            </a:extLst>
          </p:cNvPr>
          <p:cNvSpPr>
            <a:spLocks noGrp="1"/>
          </p:cNvSpPr>
          <p:nvPr>
            <p:ph type="body" sz="quarter" idx="28"/>
          </p:nvPr>
        </p:nvSpPr>
        <p:spPr>
          <a:xfrm>
            <a:off x="1162801" y="2102614"/>
            <a:ext cx="8609272" cy="668296"/>
          </a:xfrm>
          <a:solidFill>
            <a:schemeClr val="bg1"/>
          </a:solidFill>
        </p:spPr>
        <p:txBody>
          <a:bodyPr/>
          <a:lstStyle/>
          <a:p>
            <a:r>
              <a:rPr lang="en-GB" sz="1800" dirty="0"/>
              <a:t>I get too nervous in exam situations [so didn’t attempt the Practice </a:t>
            </a:r>
            <a:r>
              <a:rPr lang="en-GB" sz="1800" dirty="0" err="1"/>
              <a:t>iCME</a:t>
            </a:r>
            <a:r>
              <a:rPr lang="en-GB" sz="1800" dirty="0"/>
              <a:t>]</a:t>
            </a:r>
          </a:p>
          <a:p>
            <a:endParaRPr lang="en-GB" sz="1730" dirty="0"/>
          </a:p>
        </p:txBody>
      </p:sp>
      <p:sp>
        <p:nvSpPr>
          <p:cNvPr id="18" name="Text Placeholder 17">
            <a:extLst>
              <a:ext uri="{FF2B5EF4-FFF2-40B4-BE49-F238E27FC236}">
                <a16:creationId xmlns:a16="http://schemas.microsoft.com/office/drawing/2014/main" id="{83865186-D569-3EF9-480B-86CE74AC0ACA}"/>
              </a:ext>
            </a:extLst>
          </p:cNvPr>
          <p:cNvSpPr>
            <a:spLocks noGrp="1"/>
          </p:cNvSpPr>
          <p:nvPr>
            <p:ph type="body" sz="quarter" idx="26"/>
          </p:nvPr>
        </p:nvSpPr>
        <p:spPr>
          <a:xfrm>
            <a:off x="413913" y="1150499"/>
            <a:ext cx="5514276" cy="365674"/>
          </a:xfrm>
        </p:spPr>
        <p:txBody>
          <a:bodyPr/>
          <a:lstStyle/>
          <a:p>
            <a:r>
              <a:rPr lang="en-GB" sz="2400" dirty="0">
                <a:solidFill>
                  <a:schemeClr val="tx2"/>
                </a:solidFill>
              </a:rPr>
              <a:t>Barriers to exam preparation</a:t>
            </a:r>
          </a:p>
        </p:txBody>
      </p:sp>
      <p:pic>
        <p:nvPicPr>
          <p:cNvPr id="3" name="Picture 2">
            <a:extLst>
              <a:ext uri="{FF2B5EF4-FFF2-40B4-BE49-F238E27FC236}">
                <a16:creationId xmlns:a16="http://schemas.microsoft.com/office/drawing/2014/main" id="{6762D872-CBCC-4EE7-6C0E-20F496DC2A21}"/>
              </a:ext>
            </a:extLst>
          </p:cNvPr>
          <p:cNvPicPr>
            <a:picLocks noChangeAspect="1"/>
          </p:cNvPicPr>
          <p:nvPr/>
        </p:nvPicPr>
        <p:blipFill>
          <a:blip r:embed="rId3"/>
          <a:stretch>
            <a:fillRect/>
          </a:stretch>
        </p:blipFill>
        <p:spPr>
          <a:xfrm>
            <a:off x="413913" y="1693651"/>
            <a:ext cx="818172" cy="447547"/>
          </a:xfrm>
          <a:prstGeom prst="rect">
            <a:avLst/>
          </a:prstGeom>
        </p:spPr>
      </p:pic>
      <p:sp>
        <p:nvSpPr>
          <p:cNvPr id="6" name="TextBox 5">
            <a:extLst>
              <a:ext uri="{FF2B5EF4-FFF2-40B4-BE49-F238E27FC236}">
                <a16:creationId xmlns:a16="http://schemas.microsoft.com/office/drawing/2014/main" id="{F676AF81-CFA9-2491-6640-56F07F0CDD15}"/>
              </a:ext>
            </a:extLst>
          </p:cNvPr>
          <p:cNvSpPr txBox="1"/>
          <p:nvPr/>
        </p:nvSpPr>
        <p:spPr>
          <a:xfrm>
            <a:off x="9370031" y="3811714"/>
            <a:ext cx="2321960" cy="1510302"/>
          </a:xfrm>
          <a:prstGeom prst="rect">
            <a:avLst/>
          </a:prstGeom>
          <a:solidFill>
            <a:schemeClr val="bg1"/>
          </a:solidFill>
        </p:spPr>
        <p:txBody>
          <a:bodyPr wrap="square" rtlCol="0">
            <a:spAutoFit/>
          </a:bodyPr>
          <a:lstStyle/>
          <a:p>
            <a:endParaRPr lang="en-GB"/>
          </a:p>
        </p:txBody>
      </p:sp>
      <p:pic>
        <p:nvPicPr>
          <p:cNvPr id="8" name="Picture 7">
            <a:extLst>
              <a:ext uri="{FF2B5EF4-FFF2-40B4-BE49-F238E27FC236}">
                <a16:creationId xmlns:a16="http://schemas.microsoft.com/office/drawing/2014/main" id="{5ABAE251-156E-F0A6-514B-13C477837004}"/>
              </a:ext>
            </a:extLst>
          </p:cNvPr>
          <p:cNvPicPr>
            <a:picLocks noChangeAspect="1"/>
          </p:cNvPicPr>
          <p:nvPr/>
        </p:nvPicPr>
        <p:blipFill>
          <a:blip r:embed="rId4"/>
          <a:stretch>
            <a:fillRect/>
          </a:stretch>
        </p:blipFill>
        <p:spPr>
          <a:xfrm rot="10800000">
            <a:off x="9300585" y="2396423"/>
            <a:ext cx="942975" cy="419100"/>
          </a:xfrm>
          <a:prstGeom prst="rect">
            <a:avLst/>
          </a:prstGeom>
        </p:spPr>
      </p:pic>
      <p:sp>
        <p:nvSpPr>
          <p:cNvPr id="10" name="Text Placeholder 19">
            <a:extLst>
              <a:ext uri="{FF2B5EF4-FFF2-40B4-BE49-F238E27FC236}">
                <a16:creationId xmlns:a16="http://schemas.microsoft.com/office/drawing/2014/main" id="{6B8B7043-CFE1-A030-ADAD-B55CF78DA2D2}"/>
              </a:ext>
            </a:extLst>
          </p:cNvPr>
          <p:cNvSpPr txBox="1">
            <a:spLocks/>
          </p:cNvSpPr>
          <p:nvPr/>
        </p:nvSpPr>
        <p:spPr>
          <a:xfrm>
            <a:off x="7296727" y="5893013"/>
            <a:ext cx="3709846" cy="646331"/>
          </a:xfrm>
          <a:prstGeom prst="rect">
            <a:avLst/>
          </a:prstGeom>
          <a:solidFill>
            <a:schemeClr val="bg1"/>
          </a:solidFill>
        </p:spPr>
        <p:txBody>
          <a:bodyPr/>
          <a:lst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800" dirty="0"/>
              <a:t>I didn't know about the videos. </a:t>
            </a:r>
          </a:p>
        </p:txBody>
      </p:sp>
      <p:pic>
        <p:nvPicPr>
          <p:cNvPr id="4" name="Picture 3">
            <a:extLst>
              <a:ext uri="{FF2B5EF4-FFF2-40B4-BE49-F238E27FC236}">
                <a16:creationId xmlns:a16="http://schemas.microsoft.com/office/drawing/2014/main" id="{505BDDCF-73A2-E3C9-5B1B-6419054D0A16}"/>
              </a:ext>
            </a:extLst>
          </p:cNvPr>
          <p:cNvPicPr>
            <a:picLocks noChangeAspect="1"/>
          </p:cNvPicPr>
          <p:nvPr/>
        </p:nvPicPr>
        <p:blipFill>
          <a:blip r:embed="rId5"/>
          <a:stretch>
            <a:fillRect/>
          </a:stretch>
        </p:blipFill>
        <p:spPr>
          <a:xfrm>
            <a:off x="3523175" y="2843272"/>
            <a:ext cx="816935" cy="445047"/>
          </a:xfrm>
          <a:prstGeom prst="rect">
            <a:avLst/>
          </a:prstGeom>
        </p:spPr>
      </p:pic>
      <p:pic>
        <p:nvPicPr>
          <p:cNvPr id="7" name="Picture 6">
            <a:extLst>
              <a:ext uri="{FF2B5EF4-FFF2-40B4-BE49-F238E27FC236}">
                <a16:creationId xmlns:a16="http://schemas.microsoft.com/office/drawing/2014/main" id="{31BD945A-B7B6-9A21-C782-6028CAB0B937}"/>
              </a:ext>
            </a:extLst>
          </p:cNvPr>
          <p:cNvPicPr>
            <a:picLocks noChangeAspect="1"/>
          </p:cNvPicPr>
          <p:nvPr/>
        </p:nvPicPr>
        <p:blipFill>
          <a:blip r:embed="rId6"/>
          <a:stretch>
            <a:fillRect/>
          </a:stretch>
        </p:blipFill>
        <p:spPr>
          <a:xfrm>
            <a:off x="10827017" y="3709425"/>
            <a:ext cx="938865" cy="420660"/>
          </a:xfrm>
          <a:prstGeom prst="rect">
            <a:avLst/>
          </a:prstGeom>
        </p:spPr>
      </p:pic>
      <p:sp>
        <p:nvSpPr>
          <p:cNvPr id="9" name="TextBox 8">
            <a:extLst>
              <a:ext uri="{FF2B5EF4-FFF2-40B4-BE49-F238E27FC236}">
                <a16:creationId xmlns:a16="http://schemas.microsoft.com/office/drawing/2014/main" id="{926C8D15-3EDF-8802-7F05-A4FC92A4FDA2}"/>
              </a:ext>
            </a:extLst>
          </p:cNvPr>
          <p:cNvSpPr txBox="1"/>
          <p:nvPr/>
        </p:nvSpPr>
        <p:spPr>
          <a:xfrm>
            <a:off x="4229273" y="3179873"/>
            <a:ext cx="6951342" cy="646331"/>
          </a:xfrm>
          <a:prstGeom prst="rect">
            <a:avLst/>
          </a:prstGeom>
          <a:noFill/>
        </p:spPr>
        <p:txBody>
          <a:bodyPr wrap="square" rtlCol="0">
            <a:spAutoFit/>
          </a:bodyPr>
          <a:lstStyle/>
          <a:p>
            <a:r>
              <a:rPr lang="en-GB" dirty="0"/>
              <a:t>I went relatively slowly through the papers as rushing would probably have panicked me about my overall pace.</a:t>
            </a:r>
          </a:p>
        </p:txBody>
      </p:sp>
      <p:pic>
        <p:nvPicPr>
          <p:cNvPr id="13" name="Picture 12">
            <a:extLst>
              <a:ext uri="{FF2B5EF4-FFF2-40B4-BE49-F238E27FC236}">
                <a16:creationId xmlns:a16="http://schemas.microsoft.com/office/drawing/2014/main" id="{0F940167-9190-3888-730D-8A14DCC4E44B}"/>
              </a:ext>
            </a:extLst>
          </p:cNvPr>
          <p:cNvPicPr>
            <a:picLocks noChangeAspect="1"/>
          </p:cNvPicPr>
          <p:nvPr/>
        </p:nvPicPr>
        <p:blipFill>
          <a:blip r:embed="rId5"/>
          <a:stretch>
            <a:fillRect/>
          </a:stretch>
        </p:blipFill>
        <p:spPr>
          <a:xfrm>
            <a:off x="6542378" y="5583412"/>
            <a:ext cx="816935" cy="445047"/>
          </a:xfrm>
          <a:prstGeom prst="rect">
            <a:avLst/>
          </a:prstGeom>
        </p:spPr>
      </p:pic>
      <p:pic>
        <p:nvPicPr>
          <p:cNvPr id="15" name="Picture 14">
            <a:extLst>
              <a:ext uri="{FF2B5EF4-FFF2-40B4-BE49-F238E27FC236}">
                <a16:creationId xmlns:a16="http://schemas.microsoft.com/office/drawing/2014/main" id="{8A231118-AA1A-C04A-2F02-938A38BAA0E7}"/>
              </a:ext>
            </a:extLst>
          </p:cNvPr>
          <p:cNvPicPr>
            <a:picLocks noChangeAspect="1"/>
          </p:cNvPicPr>
          <p:nvPr/>
        </p:nvPicPr>
        <p:blipFill>
          <a:blip r:embed="rId6"/>
          <a:stretch>
            <a:fillRect/>
          </a:stretch>
        </p:blipFill>
        <p:spPr>
          <a:xfrm>
            <a:off x="10797074" y="6106411"/>
            <a:ext cx="938865" cy="420660"/>
          </a:xfrm>
          <a:prstGeom prst="rect">
            <a:avLst/>
          </a:prstGeom>
        </p:spPr>
      </p:pic>
      <p:pic>
        <p:nvPicPr>
          <p:cNvPr id="17" name="Picture 16">
            <a:extLst>
              <a:ext uri="{FF2B5EF4-FFF2-40B4-BE49-F238E27FC236}">
                <a16:creationId xmlns:a16="http://schemas.microsoft.com/office/drawing/2014/main" id="{6262593E-8CAD-28F5-C09F-5A636949E829}"/>
              </a:ext>
            </a:extLst>
          </p:cNvPr>
          <p:cNvPicPr>
            <a:picLocks noChangeAspect="1"/>
          </p:cNvPicPr>
          <p:nvPr/>
        </p:nvPicPr>
        <p:blipFill>
          <a:blip r:embed="rId5"/>
          <a:stretch>
            <a:fillRect/>
          </a:stretch>
        </p:blipFill>
        <p:spPr>
          <a:xfrm>
            <a:off x="413913" y="3973858"/>
            <a:ext cx="816935" cy="445047"/>
          </a:xfrm>
          <a:prstGeom prst="rect">
            <a:avLst/>
          </a:prstGeom>
        </p:spPr>
      </p:pic>
      <p:pic>
        <p:nvPicPr>
          <p:cNvPr id="21" name="Picture 20">
            <a:extLst>
              <a:ext uri="{FF2B5EF4-FFF2-40B4-BE49-F238E27FC236}">
                <a16:creationId xmlns:a16="http://schemas.microsoft.com/office/drawing/2014/main" id="{8C4253CF-1A17-BF5A-F863-241751536C35}"/>
              </a:ext>
            </a:extLst>
          </p:cNvPr>
          <p:cNvPicPr>
            <a:picLocks noChangeAspect="1"/>
          </p:cNvPicPr>
          <p:nvPr/>
        </p:nvPicPr>
        <p:blipFill>
          <a:blip r:embed="rId6"/>
          <a:stretch>
            <a:fillRect/>
          </a:stretch>
        </p:blipFill>
        <p:spPr>
          <a:xfrm>
            <a:off x="8601862" y="4807610"/>
            <a:ext cx="938865" cy="420660"/>
          </a:xfrm>
          <a:prstGeom prst="rect">
            <a:avLst/>
          </a:prstGeom>
        </p:spPr>
      </p:pic>
      <p:sp>
        <p:nvSpPr>
          <p:cNvPr id="22" name="TextBox 21">
            <a:extLst>
              <a:ext uri="{FF2B5EF4-FFF2-40B4-BE49-F238E27FC236}">
                <a16:creationId xmlns:a16="http://schemas.microsoft.com/office/drawing/2014/main" id="{FB9A4337-9369-D0D6-E282-B6C9F8630267}"/>
              </a:ext>
            </a:extLst>
          </p:cNvPr>
          <p:cNvSpPr txBox="1"/>
          <p:nvPr/>
        </p:nvSpPr>
        <p:spPr>
          <a:xfrm>
            <a:off x="1230847" y="4337856"/>
            <a:ext cx="7979429" cy="646331"/>
          </a:xfrm>
          <a:prstGeom prst="rect">
            <a:avLst/>
          </a:prstGeom>
          <a:noFill/>
        </p:spPr>
        <p:txBody>
          <a:bodyPr wrap="square" rtlCol="0">
            <a:spAutoFit/>
          </a:bodyPr>
          <a:lstStyle/>
          <a:p>
            <a:r>
              <a:rPr lang="en-GB" dirty="0"/>
              <a:t>…we were only given 2 weeks for revision, which was nowhere near enough. I felt VERY underprepared, which was extremely stressful.</a:t>
            </a:r>
          </a:p>
        </p:txBody>
      </p:sp>
    </p:spTree>
    <p:extLst>
      <p:ext uri="{BB962C8B-B14F-4D97-AF65-F5344CB8AC3E}">
        <p14:creationId xmlns:p14="http://schemas.microsoft.com/office/powerpoint/2010/main" val="248490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7E583-A8D2-FBA9-08A6-7FDD4635C6B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1465FF7-AB36-EDE6-C7B5-7C7AC7B7E471}"/>
              </a:ext>
            </a:extLst>
          </p:cNvPr>
          <p:cNvSpPr>
            <a:spLocks noGrp="1"/>
          </p:cNvSpPr>
          <p:nvPr>
            <p:ph type="title"/>
          </p:nvPr>
        </p:nvSpPr>
        <p:spPr>
          <a:xfrm>
            <a:off x="413913" y="459885"/>
            <a:ext cx="10766702" cy="439781"/>
          </a:xfrm>
        </p:spPr>
        <p:txBody>
          <a:bodyPr/>
          <a:lstStyle/>
          <a:p>
            <a:r>
              <a:rPr lang="en-GB" sz="3200" b="1" dirty="0">
                <a:latin typeface="Poppins SemiBold" panose="00000700000000000000" pitchFamily="2" charset="0"/>
                <a:cs typeface="Poppins SemiBold" panose="00000700000000000000" pitchFamily="2" charset="0"/>
              </a:rPr>
              <a:t>Student feedback from surveys and focus groups </a:t>
            </a:r>
            <a:endParaRPr lang="en-GB" sz="3200" dirty="0">
              <a:latin typeface="Poppins SemiBold" panose="00000700000000000000" pitchFamily="2" charset="0"/>
              <a:cs typeface="Poppins SemiBold" panose="00000700000000000000" pitchFamily="2" charset="0"/>
            </a:endParaRPr>
          </a:p>
        </p:txBody>
      </p:sp>
      <p:sp>
        <p:nvSpPr>
          <p:cNvPr id="20" name="Text Placeholder 19">
            <a:extLst>
              <a:ext uri="{FF2B5EF4-FFF2-40B4-BE49-F238E27FC236}">
                <a16:creationId xmlns:a16="http://schemas.microsoft.com/office/drawing/2014/main" id="{D75987AC-B522-193F-1A8C-D4700B1C1F05}"/>
              </a:ext>
            </a:extLst>
          </p:cNvPr>
          <p:cNvSpPr>
            <a:spLocks noGrp="1"/>
          </p:cNvSpPr>
          <p:nvPr>
            <p:ph type="body" sz="quarter" idx="28"/>
          </p:nvPr>
        </p:nvSpPr>
        <p:spPr>
          <a:xfrm>
            <a:off x="932873" y="2102613"/>
            <a:ext cx="4451927" cy="677531"/>
          </a:xfrm>
          <a:solidFill>
            <a:schemeClr val="bg1"/>
          </a:solidFill>
        </p:spPr>
        <p:txBody>
          <a:bodyPr/>
          <a:lstStyle/>
          <a:p>
            <a:r>
              <a:rPr lang="en-GB" sz="1800" dirty="0"/>
              <a:t>I couldn’t access the Practice </a:t>
            </a:r>
            <a:r>
              <a:rPr lang="en-GB" sz="1800" dirty="0" err="1"/>
              <a:t>iCME</a:t>
            </a:r>
            <a:r>
              <a:rPr lang="en-GB" sz="1800" dirty="0"/>
              <a:t>.</a:t>
            </a:r>
          </a:p>
          <a:p>
            <a:endParaRPr lang="en-GB" sz="1730" dirty="0"/>
          </a:p>
        </p:txBody>
      </p:sp>
      <p:sp>
        <p:nvSpPr>
          <p:cNvPr id="18" name="Text Placeholder 17">
            <a:extLst>
              <a:ext uri="{FF2B5EF4-FFF2-40B4-BE49-F238E27FC236}">
                <a16:creationId xmlns:a16="http://schemas.microsoft.com/office/drawing/2014/main" id="{6818164C-3BDD-BEE1-0180-982525E9BD84}"/>
              </a:ext>
            </a:extLst>
          </p:cNvPr>
          <p:cNvSpPr>
            <a:spLocks noGrp="1"/>
          </p:cNvSpPr>
          <p:nvPr>
            <p:ph type="body" sz="quarter" idx="26"/>
          </p:nvPr>
        </p:nvSpPr>
        <p:spPr>
          <a:xfrm>
            <a:off x="413913" y="1150499"/>
            <a:ext cx="5514276" cy="365674"/>
          </a:xfrm>
        </p:spPr>
        <p:txBody>
          <a:bodyPr/>
          <a:lstStyle/>
          <a:p>
            <a:r>
              <a:rPr lang="en-GB" sz="2400" dirty="0">
                <a:solidFill>
                  <a:schemeClr val="tx2"/>
                </a:solidFill>
              </a:rPr>
              <a:t>“Unintended consequences”</a:t>
            </a:r>
          </a:p>
          <a:p>
            <a:endParaRPr lang="en-GB" sz="2400" dirty="0">
              <a:solidFill>
                <a:schemeClr val="tx2"/>
              </a:solidFill>
            </a:endParaRPr>
          </a:p>
          <a:p>
            <a:endParaRPr lang="en-GB" sz="2400" dirty="0">
              <a:solidFill>
                <a:schemeClr val="tx2"/>
              </a:solidFill>
            </a:endParaRPr>
          </a:p>
        </p:txBody>
      </p:sp>
      <p:pic>
        <p:nvPicPr>
          <p:cNvPr id="3" name="Picture 2">
            <a:extLst>
              <a:ext uri="{FF2B5EF4-FFF2-40B4-BE49-F238E27FC236}">
                <a16:creationId xmlns:a16="http://schemas.microsoft.com/office/drawing/2014/main" id="{844850E8-FB5F-CC32-1B6F-10335CD5A8E5}"/>
              </a:ext>
            </a:extLst>
          </p:cNvPr>
          <p:cNvPicPr>
            <a:picLocks noChangeAspect="1"/>
          </p:cNvPicPr>
          <p:nvPr/>
        </p:nvPicPr>
        <p:blipFill>
          <a:blip r:embed="rId3"/>
          <a:stretch>
            <a:fillRect/>
          </a:stretch>
        </p:blipFill>
        <p:spPr>
          <a:xfrm>
            <a:off x="283643" y="1721630"/>
            <a:ext cx="818172" cy="447547"/>
          </a:xfrm>
          <a:prstGeom prst="rect">
            <a:avLst/>
          </a:prstGeom>
        </p:spPr>
      </p:pic>
      <p:sp>
        <p:nvSpPr>
          <p:cNvPr id="6" name="TextBox 5">
            <a:extLst>
              <a:ext uri="{FF2B5EF4-FFF2-40B4-BE49-F238E27FC236}">
                <a16:creationId xmlns:a16="http://schemas.microsoft.com/office/drawing/2014/main" id="{EFFD3D8E-C7A9-4406-660B-2FC8881733F3}"/>
              </a:ext>
            </a:extLst>
          </p:cNvPr>
          <p:cNvSpPr txBox="1"/>
          <p:nvPr/>
        </p:nvSpPr>
        <p:spPr>
          <a:xfrm>
            <a:off x="9370031" y="3811714"/>
            <a:ext cx="2321960" cy="1510302"/>
          </a:xfrm>
          <a:prstGeom prst="rect">
            <a:avLst/>
          </a:prstGeom>
          <a:solidFill>
            <a:schemeClr val="bg1"/>
          </a:solidFill>
        </p:spPr>
        <p:txBody>
          <a:bodyPr wrap="square" rtlCol="0">
            <a:spAutoFit/>
          </a:bodyPr>
          <a:lstStyle/>
          <a:p>
            <a:endParaRPr lang="en-GB"/>
          </a:p>
        </p:txBody>
      </p:sp>
      <p:pic>
        <p:nvPicPr>
          <p:cNvPr id="8" name="Picture 7">
            <a:extLst>
              <a:ext uri="{FF2B5EF4-FFF2-40B4-BE49-F238E27FC236}">
                <a16:creationId xmlns:a16="http://schemas.microsoft.com/office/drawing/2014/main" id="{67061ACB-E3EB-2DC2-4AFA-7C4AC7BD1E0C}"/>
              </a:ext>
            </a:extLst>
          </p:cNvPr>
          <p:cNvPicPr>
            <a:picLocks noChangeAspect="1"/>
          </p:cNvPicPr>
          <p:nvPr/>
        </p:nvPicPr>
        <p:blipFill>
          <a:blip r:embed="rId4"/>
          <a:stretch>
            <a:fillRect/>
          </a:stretch>
        </p:blipFill>
        <p:spPr>
          <a:xfrm rot="10800000">
            <a:off x="4854289" y="2503525"/>
            <a:ext cx="942975" cy="419100"/>
          </a:xfrm>
          <a:prstGeom prst="rect">
            <a:avLst/>
          </a:prstGeom>
        </p:spPr>
      </p:pic>
    </p:spTree>
    <p:extLst>
      <p:ext uri="{BB962C8B-B14F-4D97-AF65-F5344CB8AC3E}">
        <p14:creationId xmlns:p14="http://schemas.microsoft.com/office/powerpoint/2010/main" val="117166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86C80-B17B-1C13-BE52-1517030E124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EE526007-7B92-C3DF-EDEE-C008D19C96EC}"/>
              </a:ext>
            </a:extLst>
          </p:cNvPr>
          <p:cNvSpPr>
            <a:spLocks noGrp="1"/>
          </p:cNvSpPr>
          <p:nvPr>
            <p:ph type="title"/>
          </p:nvPr>
        </p:nvSpPr>
        <p:spPr>
          <a:xfrm>
            <a:off x="413913" y="459885"/>
            <a:ext cx="10766702" cy="439781"/>
          </a:xfrm>
        </p:spPr>
        <p:txBody>
          <a:bodyPr/>
          <a:lstStyle/>
          <a:p>
            <a:r>
              <a:rPr lang="en-GB" sz="3200" b="1" dirty="0">
                <a:latin typeface="Poppins SemiBold" panose="00000700000000000000" pitchFamily="2" charset="0"/>
                <a:cs typeface="Poppins SemiBold" panose="00000700000000000000" pitchFamily="2" charset="0"/>
              </a:rPr>
              <a:t>Student feedback from surveys and focus groups </a:t>
            </a:r>
            <a:endParaRPr lang="en-GB" sz="3200" dirty="0">
              <a:latin typeface="Poppins SemiBold" panose="00000700000000000000" pitchFamily="2" charset="0"/>
              <a:cs typeface="Poppins SemiBold" panose="00000700000000000000" pitchFamily="2" charset="0"/>
            </a:endParaRPr>
          </a:p>
        </p:txBody>
      </p:sp>
      <p:sp>
        <p:nvSpPr>
          <p:cNvPr id="20" name="Text Placeholder 19">
            <a:extLst>
              <a:ext uri="{FF2B5EF4-FFF2-40B4-BE49-F238E27FC236}">
                <a16:creationId xmlns:a16="http://schemas.microsoft.com/office/drawing/2014/main" id="{2B2B6B50-8171-38CD-E402-835252D46897}"/>
              </a:ext>
            </a:extLst>
          </p:cNvPr>
          <p:cNvSpPr>
            <a:spLocks noGrp="1"/>
          </p:cNvSpPr>
          <p:nvPr>
            <p:ph type="body" sz="quarter" idx="28"/>
          </p:nvPr>
        </p:nvSpPr>
        <p:spPr>
          <a:xfrm>
            <a:off x="932873" y="2102613"/>
            <a:ext cx="4451927" cy="677531"/>
          </a:xfrm>
          <a:solidFill>
            <a:schemeClr val="bg1"/>
          </a:solidFill>
        </p:spPr>
        <p:txBody>
          <a:bodyPr/>
          <a:lstStyle/>
          <a:p>
            <a:r>
              <a:rPr lang="en-GB" sz="1800" dirty="0"/>
              <a:t>I couldn’t access the Practice </a:t>
            </a:r>
            <a:r>
              <a:rPr lang="en-GB" sz="1800" dirty="0" err="1"/>
              <a:t>iCME</a:t>
            </a:r>
            <a:r>
              <a:rPr lang="en-GB" sz="1800" dirty="0"/>
              <a:t>.</a:t>
            </a:r>
          </a:p>
          <a:p>
            <a:endParaRPr lang="en-GB" sz="1730" dirty="0"/>
          </a:p>
        </p:txBody>
      </p:sp>
      <p:sp>
        <p:nvSpPr>
          <p:cNvPr id="18" name="Text Placeholder 17">
            <a:extLst>
              <a:ext uri="{FF2B5EF4-FFF2-40B4-BE49-F238E27FC236}">
                <a16:creationId xmlns:a16="http://schemas.microsoft.com/office/drawing/2014/main" id="{41EB321D-DEF4-B830-1A39-D5DB36216412}"/>
              </a:ext>
            </a:extLst>
          </p:cNvPr>
          <p:cNvSpPr>
            <a:spLocks noGrp="1"/>
          </p:cNvSpPr>
          <p:nvPr>
            <p:ph type="body" sz="quarter" idx="26"/>
          </p:nvPr>
        </p:nvSpPr>
        <p:spPr>
          <a:xfrm>
            <a:off x="413913" y="1150499"/>
            <a:ext cx="5514276" cy="365674"/>
          </a:xfrm>
        </p:spPr>
        <p:txBody>
          <a:bodyPr/>
          <a:lstStyle/>
          <a:p>
            <a:r>
              <a:rPr lang="en-GB" sz="2400" dirty="0">
                <a:solidFill>
                  <a:schemeClr val="tx2"/>
                </a:solidFill>
              </a:rPr>
              <a:t>“Unintended consequences”</a:t>
            </a:r>
          </a:p>
          <a:p>
            <a:endParaRPr lang="en-GB" sz="2400" dirty="0">
              <a:solidFill>
                <a:schemeClr val="tx2"/>
              </a:solidFill>
            </a:endParaRPr>
          </a:p>
          <a:p>
            <a:endParaRPr lang="en-GB" sz="2400" dirty="0">
              <a:solidFill>
                <a:schemeClr val="tx2"/>
              </a:solidFill>
            </a:endParaRPr>
          </a:p>
        </p:txBody>
      </p:sp>
      <p:pic>
        <p:nvPicPr>
          <p:cNvPr id="3" name="Picture 2">
            <a:extLst>
              <a:ext uri="{FF2B5EF4-FFF2-40B4-BE49-F238E27FC236}">
                <a16:creationId xmlns:a16="http://schemas.microsoft.com/office/drawing/2014/main" id="{3070D959-59F1-830B-8331-C31BE0CA6D05}"/>
              </a:ext>
            </a:extLst>
          </p:cNvPr>
          <p:cNvPicPr>
            <a:picLocks noChangeAspect="1"/>
          </p:cNvPicPr>
          <p:nvPr/>
        </p:nvPicPr>
        <p:blipFill>
          <a:blip r:embed="rId3"/>
          <a:stretch>
            <a:fillRect/>
          </a:stretch>
        </p:blipFill>
        <p:spPr>
          <a:xfrm>
            <a:off x="283643" y="1721630"/>
            <a:ext cx="818172" cy="447547"/>
          </a:xfrm>
          <a:prstGeom prst="rect">
            <a:avLst/>
          </a:prstGeom>
        </p:spPr>
      </p:pic>
      <p:sp>
        <p:nvSpPr>
          <p:cNvPr id="6" name="TextBox 5">
            <a:extLst>
              <a:ext uri="{FF2B5EF4-FFF2-40B4-BE49-F238E27FC236}">
                <a16:creationId xmlns:a16="http://schemas.microsoft.com/office/drawing/2014/main" id="{550C9E7B-79F5-BF69-AAB3-5755810F17AE}"/>
              </a:ext>
            </a:extLst>
          </p:cNvPr>
          <p:cNvSpPr txBox="1"/>
          <p:nvPr/>
        </p:nvSpPr>
        <p:spPr>
          <a:xfrm>
            <a:off x="9370031" y="3811714"/>
            <a:ext cx="2321960" cy="1510302"/>
          </a:xfrm>
          <a:prstGeom prst="rect">
            <a:avLst/>
          </a:prstGeom>
          <a:solidFill>
            <a:schemeClr val="bg1"/>
          </a:solidFill>
        </p:spPr>
        <p:txBody>
          <a:bodyPr wrap="square" rtlCol="0">
            <a:spAutoFit/>
          </a:bodyPr>
          <a:lstStyle/>
          <a:p>
            <a:endParaRPr lang="en-GB"/>
          </a:p>
        </p:txBody>
      </p:sp>
      <p:pic>
        <p:nvPicPr>
          <p:cNvPr id="8" name="Picture 7">
            <a:extLst>
              <a:ext uri="{FF2B5EF4-FFF2-40B4-BE49-F238E27FC236}">
                <a16:creationId xmlns:a16="http://schemas.microsoft.com/office/drawing/2014/main" id="{7730A2E9-BBA6-8075-85D6-2459783C9859}"/>
              </a:ext>
            </a:extLst>
          </p:cNvPr>
          <p:cNvPicPr>
            <a:picLocks noChangeAspect="1"/>
          </p:cNvPicPr>
          <p:nvPr/>
        </p:nvPicPr>
        <p:blipFill>
          <a:blip r:embed="rId4"/>
          <a:stretch>
            <a:fillRect/>
          </a:stretch>
        </p:blipFill>
        <p:spPr>
          <a:xfrm rot="10800000">
            <a:off x="4854289" y="2503525"/>
            <a:ext cx="942975" cy="419100"/>
          </a:xfrm>
          <a:prstGeom prst="rect">
            <a:avLst/>
          </a:prstGeom>
        </p:spPr>
      </p:pic>
      <p:sp>
        <p:nvSpPr>
          <p:cNvPr id="22" name="TextBox 21">
            <a:extLst>
              <a:ext uri="{FF2B5EF4-FFF2-40B4-BE49-F238E27FC236}">
                <a16:creationId xmlns:a16="http://schemas.microsoft.com/office/drawing/2014/main" id="{34BD8474-951A-86B5-DF57-300A32C4DACE}"/>
              </a:ext>
            </a:extLst>
          </p:cNvPr>
          <p:cNvSpPr txBox="1"/>
          <p:nvPr/>
        </p:nvSpPr>
        <p:spPr>
          <a:xfrm>
            <a:off x="6095998" y="3811714"/>
            <a:ext cx="5938983" cy="2308324"/>
          </a:xfrm>
          <a:prstGeom prst="rect">
            <a:avLst/>
          </a:prstGeom>
          <a:noFill/>
        </p:spPr>
        <p:txBody>
          <a:bodyPr wrap="square" rtlCol="0">
            <a:spAutoFit/>
          </a:bodyPr>
          <a:lstStyle/>
          <a:p>
            <a:r>
              <a:rPr lang="en-GB" dirty="0"/>
              <a:t>What did students submit?:</a:t>
            </a:r>
          </a:p>
          <a:p>
            <a:pPr marL="285750" indent="-285750">
              <a:buFont typeface="Arial" panose="020B0604020202020204" pitchFamily="34" charset="0"/>
              <a:buChar char="•"/>
            </a:pPr>
            <a:r>
              <a:rPr lang="en-GB" dirty="0"/>
              <a:t>I didn’t submit TMA06 – 2 responses</a:t>
            </a:r>
          </a:p>
          <a:p>
            <a:pPr marL="285750" indent="-285750">
              <a:buFont typeface="Arial" panose="020B0604020202020204" pitchFamily="34" charset="0"/>
              <a:buChar char="•"/>
            </a:pPr>
            <a:r>
              <a:rPr lang="en-GB" dirty="0"/>
              <a:t>I submitted a different file or a blank piece of paper – 8 responses</a:t>
            </a:r>
          </a:p>
          <a:p>
            <a:pPr marL="285750" indent="-285750">
              <a:buFont typeface="Arial" panose="020B0604020202020204" pitchFamily="34" charset="0"/>
              <a:buChar char="•"/>
            </a:pPr>
            <a:r>
              <a:rPr lang="en-GB" dirty="0"/>
              <a:t>I submitted a file with my answers to one or two of the Practice </a:t>
            </a:r>
            <a:r>
              <a:rPr lang="en-GB" dirty="0" err="1"/>
              <a:t>iCME</a:t>
            </a:r>
            <a:r>
              <a:rPr lang="en-GB" dirty="0"/>
              <a:t> questions – 4 responses</a:t>
            </a:r>
          </a:p>
          <a:p>
            <a:pPr marL="285750" indent="-285750">
              <a:buFont typeface="Arial" panose="020B0604020202020204" pitchFamily="34" charset="0"/>
              <a:buChar char="•"/>
            </a:pPr>
            <a:r>
              <a:rPr lang="en-GB" dirty="0"/>
              <a:t>I submitted a serious attempt at the Practice </a:t>
            </a:r>
            <a:r>
              <a:rPr lang="en-GB" dirty="0" err="1"/>
              <a:t>iCMA</a:t>
            </a:r>
            <a:r>
              <a:rPr lang="en-GB" dirty="0"/>
              <a:t> – 1 response</a:t>
            </a:r>
          </a:p>
        </p:txBody>
      </p:sp>
      <p:sp>
        <p:nvSpPr>
          <p:cNvPr id="2" name="TextBox 1">
            <a:extLst>
              <a:ext uri="{FF2B5EF4-FFF2-40B4-BE49-F238E27FC236}">
                <a16:creationId xmlns:a16="http://schemas.microsoft.com/office/drawing/2014/main" id="{694279F3-A6EC-315B-5961-61088D639C4E}"/>
              </a:ext>
            </a:extLst>
          </p:cNvPr>
          <p:cNvSpPr txBox="1"/>
          <p:nvPr/>
        </p:nvSpPr>
        <p:spPr>
          <a:xfrm>
            <a:off x="283643" y="3676073"/>
            <a:ext cx="5644546" cy="1483882"/>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dirty="0"/>
              <a:t>We wanted to ensure that students practised using the </a:t>
            </a:r>
            <a:r>
              <a:rPr lang="en-GB" dirty="0" err="1"/>
              <a:t>iCME</a:t>
            </a:r>
            <a:r>
              <a:rPr lang="en-GB" dirty="0"/>
              <a:t> submission interface, so in the 23J presentation, we required evidence of submission of the Practice </a:t>
            </a:r>
            <a:r>
              <a:rPr lang="en-GB" dirty="0" err="1"/>
              <a:t>iCMA</a:t>
            </a:r>
            <a:r>
              <a:rPr lang="en-GB" dirty="0"/>
              <a:t> in TMA06</a:t>
            </a:r>
          </a:p>
        </p:txBody>
      </p:sp>
      <p:sp>
        <p:nvSpPr>
          <p:cNvPr id="16" name="TextBox 15">
            <a:extLst>
              <a:ext uri="{FF2B5EF4-FFF2-40B4-BE49-F238E27FC236}">
                <a16:creationId xmlns:a16="http://schemas.microsoft.com/office/drawing/2014/main" id="{EB587FA6-1F44-3FBD-833D-CB6095D0FB8C}"/>
              </a:ext>
            </a:extLst>
          </p:cNvPr>
          <p:cNvSpPr txBox="1"/>
          <p:nvPr/>
        </p:nvSpPr>
        <p:spPr>
          <a:xfrm flipH="1">
            <a:off x="6095997" y="1699437"/>
            <a:ext cx="5595993" cy="1134495"/>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dirty="0"/>
              <a:t>Access to Practice </a:t>
            </a:r>
            <a:r>
              <a:rPr lang="en-GB" dirty="0" err="1"/>
              <a:t>iCMEs</a:t>
            </a:r>
            <a:r>
              <a:rPr lang="en-GB" dirty="0"/>
              <a:t> is restricted prior to the start of the real exam, to avoid confusion.</a:t>
            </a:r>
          </a:p>
          <a:p>
            <a:pPr>
              <a:lnSpc>
                <a:spcPct val="114000"/>
              </a:lnSpc>
            </a:pPr>
            <a:r>
              <a:rPr lang="en-GB" dirty="0"/>
              <a:t>Access had been restricted a day too soon.</a:t>
            </a:r>
          </a:p>
        </p:txBody>
      </p:sp>
    </p:spTree>
    <p:extLst>
      <p:ext uri="{BB962C8B-B14F-4D97-AF65-F5344CB8AC3E}">
        <p14:creationId xmlns:p14="http://schemas.microsoft.com/office/powerpoint/2010/main" val="61972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B281A-5626-B0EB-0C19-CC86F060B9B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90E4ADD-1625-9ECD-9560-B3B4BD6D701B}"/>
              </a:ext>
            </a:extLst>
          </p:cNvPr>
          <p:cNvSpPr>
            <a:spLocks noGrp="1"/>
          </p:cNvSpPr>
          <p:nvPr>
            <p:ph type="title"/>
          </p:nvPr>
        </p:nvSpPr>
        <p:spPr>
          <a:xfrm>
            <a:off x="413913" y="459885"/>
            <a:ext cx="10766702" cy="439781"/>
          </a:xfrm>
        </p:spPr>
        <p:txBody>
          <a:bodyPr/>
          <a:lstStyle/>
          <a:p>
            <a:r>
              <a:rPr lang="en-GB" sz="3200" b="1" dirty="0">
                <a:latin typeface="Poppins SemiBold" panose="00000700000000000000" pitchFamily="2" charset="0"/>
                <a:cs typeface="Poppins SemiBold" panose="00000700000000000000" pitchFamily="2" charset="0"/>
              </a:rPr>
              <a:t>Student feedback from surveys and focus groups </a:t>
            </a:r>
            <a:endParaRPr lang="en-GB" sz="3200" dirty="0">
              <a:latin typeface="Poppins SemiBold" panose="00000700000000000000" pitchFamily="2" charset="0"/>
              <a:cs typeface="Poppins SemiBold" panose="00000700000000000000" pitchFamily="2" charset="0"/>
            </a:endParaRPr>
          </a:p>
        </p:txBody>
      </p:sp>
      <p:sp>
        <p:nvSpPr>
          <p:cNvPr id="20" name="Text Placeholder 19">
            <a:extLst>
              <a:ext uri="{FF2B5EF4-FFF2-40B4-BE49-F238E27FC236}">
                <a16:creationId xmlns:a16="http://schemas.microsoft.com/office/drawing/2014/main" id="{F9CEB13A-B79D-8F19-626D-DAE1058D09D2}"/>
              </a:ext>
            </a:extLst>
          </p:cNvPr>
          <p:cNvSpPr>
            <a:spLocks noGrp="1"/>
          </p:cNvSpPr>
          <p:nvPr>
            <p:ph type="body" sz="quarter" idx="28"/>
          </p:nvPr>
        </p:nvSpPr>
        <p:spPr>
          <a:xfrm>
            <a:off x="1162801" y="2102614"/>
            <a:ext cx="9664216" cy="668296"/>
          </a:xfrm>
          <a:solidFill>
            <a:schemeClr val="bg1"/>
          </a:solidFill>
        </p:spPr>
        <p:txBody>
          <a:bodyPr/>
          <a:lstStyle/>
          <a:p>
            <a:r>
              <a:rPr lang="en-GB" sz="1800" dirty="0"/>
              <a:t>For the record, I seriously question the value of i) time restrictions associated with exams; and ii) choosing from a selection of questions, which to answer since it is often difficult to know in advance what you will/will not master.</a:t>
            </a:r>
          </a:p>
          <a:p>
            <a:endParaRPr lang="en-GB" sz="1800" dirty="0"/>
          </a:p>
          <a:p>
            <a:endParaRPr lang="en-GB" sz="1730" dirty="0"/>
          </a:p>
        </p:txBody>
      </p:sp>
      <p:sp>
        <p:nvSpPr>
          <p:cNvPr id="18" name="Text Placeholder 17">
            <a:extLst>
              <a:ext uri="{FF2B5EF4-FFF2-40B4-BE49-F238E27FC236}">
                <a16:creationId xmlns:a16="http://schemas.microsoft.com/office/drawing/2014/main" id="{16C2F2E3-342D-4FD5-7EFD-6A1EAF8C3580}"/>
              </a:ext>
            </a:extLst>
          </p:cNvPr>
          <p:cNvSpPr>
            <a:spLocks noGrp="1"/>
          </p:cNvSpPr>
          <p:nvPr>
            <p:ph type="body" sz="quarter" idx="26"/>
          </p:nvPr>
        </p:nvSpPr>
        <p:spPr>
          <a:xfrm>
            <a:off x="413913" y="1150499"/>
            <a:ext cx="5514276" cy="365674"/>
          </a:xfrm>
        </p:spPr>
        <p:txBody>
          <a:bodyPr/>
          <a:lstStyle/>
          <a:p>
            <a:r>
              <a:rPr lang="en-GB" sz="2400" dirty="0">
                <a:solidFill>
                  <a:schemeClr val="tx2"/>
                </a:solidFill>
              </a:rPr>
              <a:t>“One size doesn’t fit all”</a:t>
            </a:r>
          </a:p>
        </p:txBody>
      </p:sp>
      <p:pic>
        <p:nvPicPr>
          <p:cNvPr id="3" name="Picture 2">
            <a:extLst>
              <a:ext uri="{FF2B5EF4-FFF2-40B4-BE49-F238E27FC236}">
                <a16:creationId xmlns:a16="http://schemas.microsoft.com/office/drawing/2014/main" id="{4E4CFEDE-F001-6EAB-C111-DD6B0D018FC3}"/>
              </a:ext>
            </a:extLst>
          </p:cNvPr>
          <p:cNvPicPr>
            <a:picLocks noChangeAspect="1"/>
          </p:cNvPicPr>
          <p:nvPr/>
        </p:nvPicPr>
        <p:blipFill>
          <a:blip r:embed="rId3"/>
          <a:stretch>
            <a:fillRect/>
          </a:stretch>
        </p:blipFill>
        <p:spPr>
          <a:xfrm>
            <a:off x="413913" y="1693651"/>
            <a:ext cx="818172" cy="447547"/>
          </a:xfrm>
          <a:prstGeom prst="rect">
            <a:avLst/>
          </a:prstGeom>
        </p:spPr>
      </p:pic>
      <p:sp>
        <p:nvSpPr>
          <p:cNvPr id="6" name="TextBox 5">
            <a:extLst>
              <a:ext uri="{FF2B5EF4-FFF2-40B4-BE49-F238E27FC236}">
                <a16:creationId xmlns:a16="http://schemas.microsoft.com/office/drawing/2014/main" id="{98961E14-DA78-DD40-F960-306A0675800B}"/>
              </a:ext>
            </a:extLst>
          </p:cNvPr>
          <p:cNvSpPr txBox="1"/>
          <p:nvPr/>
        </p:nvSpPr>
        <p:spPr>
          <a:xfrm>
            <a:off x="9370031" y="3811714"/>
            <a:ext cx="2321960" cy="1510302"/>
          </a:xfrm>
          <a:prstGeom prst="rect">
            <a:avLst/>
          </a:prstGeom>
          <a:solidFill>
            <a:schemeClr val="bg1"/>
          </a:solidFill>
        </p:spPr>
        <p:txBody>
          <a:bodyPr wrap="square" rtlCol="0">
            <a:spAutoFit/>
          </a:bodyPr>
          <a:lstStyle/>
          <a:p>
            <a:endParaRPr lang="en-GB"/>
          </a:p>
        </p:txBody>
      </p:sp>
      <p:pic>
        <p:nvPicPr>
          <p:cNvPr id="8" name="Picture 7">
            <a:extLst>
              <a:ext uri="{FF2B5EF4-FFF2-40B4-BE49-F238E27FC236}">
                <a16:creationId xmlns:a16="http://schemas.microsoft.com/office/drawing/2014/main" id="{06FE3FAD-F341-B378-9BF2-408A53795118}"/>
              </a:ext>
            </a:extLst>
          </p:cNvPr>
          <p:cNvPicPr>
            <a:picLocks noChangeAspect="1"/>
          </p:cNvPicPr>
          <p:nvPr/>
        </p:nvPicPr>
        <p:blipFill>
          <a:blip r:embed="rId4"/>
          <a:stretch>
            <a:fillRect/>
          </a:stretch>
        </p:blipFill>
        <p:spPr>
          <a:xfrm rot="10800000">
            <a:off x="10749016" y="2511712"/>
            <a:ext cx="942975" cy="419100"/>
          </a:xfrm>
          <a:prstGeom prst="rect">
            <a:avLst/>
          </a:prstGeom>
        </p:spPr>
      </p:pic>
      <p:sp>
        <p:nvSpPr>
          <p:cNvPr id="10" name="Text Placeholder 19">
            <a:extLst>
              <a:ext uri="{FF2B5EF4-FFF2-40B4-BE49-F238E27FC236}">
                <a16:creationId xmlns:a16="http://schemas.microsoft.com/office/drawing/2014/main" id="{B5B4C49C-E9BE-6AF5-71B5-86C06DF14D65}"/>
              </a:ext>
            </a:extLst>
          </p:cNvPr>
          <p:cNvSpPr txBox="1">
            <a:spLocks/>
          </p:cNvSpPr>
          <p:nvPr/>
        </p:nvSpPr>
        <p:spPr>
          <a:xfrm>
            <a:off x="6912935" y="5893013"/>
            <a:ext cx="4093638" cy="646331"/>
          </a:xfrm>
          <a:prstGeom prst="rect">
            <a:avLst/>
          </a:prstGeom>
          <a:solidFill>
            <a:schemeClr val="bg1"/>
          </a:solidFill>
        </p:spPr>
        <p:txBody>
          <a:bodyPr/>
          <a:lst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800" dirty="0"/>
              <a:t>I found it quite fun in all honesty. </a:t>
            </a:r>
          </a:p>
        </p:txBody>
      </p:sp>
      <p:pic>
        <p:nvPicPr>
          <p:cNvPr id="4" name="Picture 3">
            <a:extLst>
              <a:ext uri="{FF2B5EF4-FFF2-40B4-BE49-F238E27FC236}">
                <a16:creationId xmlns:a16="http://schemas.microsoft.com/office/drawing/2014/main" id="{C6661030-A576-9CDB-2D78-FE1E59B467B5}"/>
              </a:ext>
            </a:extLst>
          </p:cNvPr>
          <p:cNvPicPr>
            <a:picLocks noChangeAspect="1"/>
          </p:cNvPicPr>
          <p:nvPr/>
        </p:nvPicPr>
        <p:blipFill>
          <a:blip r:embed="rId5"/>
          <a:stretch>
            <a:fillRect/>
          </a:stretch>
        </p:blipFill>
        <p:spPr>
          <a:xfrm>
            <a:off x="413913" y="2998035"/>
            <a:ext cx="816935" cy="445047"/>
          </a:xfrm>
          <a:prstGeom prst="rect">
            <a:avLst/>
          </a:prstGeom>
        </p:spPr>
      </p:pic>
      <p:pic>
        <p:nvPicPr>
          <p:cNvPr id="7" name="Picture 6">
            <a:extLst>
              <a:ext uri="{FF2B5EF4-FFF2-40B4-BE49-F238E27FC236}">
                <a16:creationId xmlns:a16="http://schemas.microsoft.com/office/drawing/2014/main" id="{0ACAC3C5-E1BF-453A-DE16-A47CD6EE111C}"/>
              </a:ext>
            </a:extLst>
          </p:cNvPr>
          <p:cNvPicPr>
            <a:picLocks noChangeAspect="1"/>
          </p:cNvPicPr>
          <p:nvPr/>
        </p:nvPicPr>
        <p:blipFill>
          <a:blip r:embed="rId6"/>
          <a:stretch>
            <a:fillRect/>
          </a:stretch>
        </p:blipFill>
        <p:spPr>
          <a:xfrm>
            <a:off x="7888659" y="3842100"/>
            <a:ext cx="938865" cy="420660"/>
          </a:xfrm>
          <a:prstGeom prst="rect">
            <a:avLst/>
          </a:prstGeom>
        </p:spPr>
      </p:pic>
      <p:sp>
        <p:nvSpPr>
          <p:cNvPr id="9" name="TextBox 8">
            <a:extLst>
              <a:ext uri="{FF2B5EF4-FFF2-40B4-BE49-F238E27FC236}">
                <a16:creationId xmlns:a16="http://schemas.microsoft.com/office/drawing/2014/main" id="{0A9C3E32-F6C1-061C-6174-454F3A5A4D92}"/>
              </a:ext>
            </a:extLst>
          </p:cNvPr>
          <p:cNvSpPr txBox="1"/>
          <p:nvPr/>
        </p:nvSpPr>
        <p:spPr>
          <a:xfrm>
            <a:off x="4036291" y="4547256"/>
            <a:ext cx="6640944" cy="646331"/>
          </a:xfrm>
          <a:prstGeom prst="rect">
            <a:avLst/>
          </a:prstGeom>
          <a:noFill/>
        </p:spPr>
        <p:txBody>
          <a:bodyPr wrap="square" rtlCol="0">
            <a:spAutoFit/>
          </a:bodyPr>
          <a:lstStyle/>
          <a:p>
            <a:r>
              <a:rPr lang="en-GB" dirty="0"/>
              <a:t>Seemed like a well-balanced exam.  Enough easy questions to pass, some tricky ones to separate the rest. </a:t>
            </a:r>
          </a:p>
        </p:txBody>
      </p:sp>
      <p:pic>
        <p:nvPicPr>
          <p:cNvPr id="13" name="Picture 12">
            <a:extLst>
              <a:ext uri="{FF2B5EF4-FFF2-40B4-BE49-F238E27FC236}">
                <a16:creationId xmlns:a16="http://schemas.microsoft.com/office/drawing/2014/main" id="{875A6068-3AEE-FB3F-7BAE-BBF99771747E}"/>
              </a:ext>
            </a:extLst>
          </p:cNvPr>
          <p:cNvPicPr>
            <a:picLocks noChangeAspect="1"/>
          </p:cNvPicPr>
          <p:nvPr/>
        </p:nvPicPr>
        <p:blipFill>
          <a:blip r:embed="rId5"/>
          <a:stretch>
            <a:fillRect/>
          </a:stretch>
        </p:blipFill>
        <p:spPr>
          <a:xfrm>
            <a:off x="6096000" y="5530086"/>
            <a:ext cx="816935" cy="445047"/>
          </a:xfrm>
          <a:prstGeom prst="rect">
            <a:avLst/>
          </a:prstGeom>
        </p:spPr>
      </p:pic>
      <p:pic>
        <p:nvPicPr>
          <p:cNvPr id="15" name="Picture 14">
            <a:extLst>
              <a:ext uri="{FF2B5EF4-FFF2-40B4-BE49-F238E27FC236}">
                <a16:creationId xmlns:a16="http://schemas.microsoft.com/office/drawing/2014/main" id="{768E7C4B-0DA4-176C-07E1-8B73A43D4BFC}"/>
              </a:ext>
            </a:extLst>
          </p:cNvPr>
          <p:cNvPicPr>
            <a:picLocks noChangeAspect="1"/>
          </p:cNvPicPr>
          <p:nvPr/>
        </p:nvPicPr>
        <p:blipFill>
          <a:blip r:embed="rId6"/>
          <a:stretch>
            <a:fillRect/>
          </a:stretch>
        </p:blipFill>
        <p:spPr>
          <a:xfrm>
            <a:off x="10537140" y="6216178"/>
            <a:ext cx="938865" cy="420660"/>
          </a:xfrm>
          <a:prstGeom prst="rect">
            <a:avLst/>
          </a:prstGeom>
        </p:spPr>
      </p:pic>
      <p:pic>
        <p:nvPicPr>
          <p:cNvPr id="17" name="Picture 16">
            <a:extLst>
              <a:ext uri="{FF2B5EF4-FFF2-40B4-BE49-F238E27FC236}">
                <a16:creationId xmlns:a16="http://schemas.microsoft.com/office/drawing/2014/main" id="{340D032E-6A12-8EA8-7A14-E0443FFDC20E}"/>
              </a:ext>
            </a:extLst>
          </p:cNvPr>
          <p:cNvPicPr>
            <a:picLocks noChangeAspect="1"/>
          </p:cNvPicPr>
          <p:nvPr/>
        </p:nvPicPr>
        <p:blipFill>
          <a:blip r:embed="rId5"/>
          <a:stretch>
            <a:fillRect/>
          </a:stretch>
        </p:blipFill>
        <p:spPr>
          <a:xfrm>
            <a:off x="3334351" y="4182485"/>
            <a:ext cx="816935" cy="445047"/>
          </a:xfrm>
          <a:prstGeom prst="rect">
            <a:avLst/>
          </a:prstGeom>
        </p:spPr>
      </p:pic>
      <p:pic>
        <p:nvPicPr>
          <p:cNvPr id="21" name="Picture 20">
            <a:extLst>
              <a:ext uri="{FF2B5EF4-FFF2-40B4-BE49-F238E27FC236}">
                <a16:creationId xmlns:a16="http://schemas.microsoft.com/office/drawing/2014/main" id="{42549DFE-EEC7-1A7A-B27F-3FBAE8A203C3}"/>
              </a:ext>
            </a:extLst>
          </p:cNvPr>
          <p:cNvPicPr>
            <a:picLocks noChangeAspect="1"/>
          </p:cNvPicPr>
          <p:nvPr/>
        </p:nvPicPr>
        <p:blipFill>
          <a:blip r:embed="rId6"/>
          <a:stretch>
            <a:fillRect/>
          </a:stretch>
        </p:blipFill>
        <p:spPr>
          <a:xfrm>
            <a:off x="10531011" y="5135854"/>
            <a:ext cx="938865" cy="420660"/>
          </a:xfrm>
          <a:prstGeom prst="rect">
            <a:avLst/>
          </a:prstGeom>
        </p:spPr>
      </p:pic>
      <p:sp>
        <p:nvSpPr>
          <p:cNvPr id="2" name="TextBox 1">
            <a:extLst>
              <a:ext uri="{FF2B5EF4-FFF2-40B4-BE49-F238E27FC236}">
                <a16:creationId xmlns:a16="http://schemas.microsoft.com/office/drawing/2014/main" id="{8F17B70D-EDFA-FD2E-360A-B42387522129}"/>
              </a:ext>
            </a:extLst>
          </p:cNvPr>
          <p:cNvSpPr txBox="1"/>
          <p:nvPr/>
        </p:nvSpPr>
        <p:spPr>
          <a:xfrm>
            <a:off x="1230847" y="3357352"/>
            <a:ext cx="7054171" cy="646331"/>
          </a:xfrm>
          <a:prstGeom prst="rect">
            <a:avLst/>
          </a:prstGeom>
          <a:noFill/>
        </p:spPr>
        <p:txBody>
          <a:bodyPr wrap="square" rtlCol="0">
            <a:spAutoFit/>
          </a:bodyPr>
          <a:lstStyle/>
          <a:p>
            <a:r>
              <a:rPr lang="en-GB" dirty="0"/>
              <a:t>The exam itself is mainly a maths test against the clock and that is no doubt the right approach, but it did not suit me.</a:t>
            </a:r>
          </a:p>
        </p:txBody>
      </p:sp>
    </p:spTree>
    <p:extLst>
      <p:ext uri="{BB962C8B-B14F-4D97-AF65-F5344CB8AC3E}">
        <p14:creationId xmlns:p14="http://schemas.microsoft.com/office/powerpoint/2010/main" val="271596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E2894-77C9-0B8A-8FD6-0C1AFAD9C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550B6-CC76-9749-2F75-CD040EC1B9C2}"/>
              </a:ext>
            </a:extLst>
          </p:cNvPr>
          <p:cNvSpPr>
            <a:spLocks noGrp="1"/>
          </p:cNvSpPr>
          <p:nvPr>
            <p:ph type="title"/>
          </p:nvPr>
        </p:nvSpPr>
        <p:spPr>
          <a:xfrm>
            <a:off x="340166" y="637309"/>
            <a:ext cx="11445433" cy="3252383"/>
          </a:xfrm>
        </p:spPr>
        <p:txBody>
          <a:bodyPr/>
          <a:lstStyle/>
          <a:p>
            <a:r>
              <a:rPr lang="en-GB" sz="3200" b="1" dirty="0"/>
              <a:t>How do the results reflect your experience?</a:t>
            </a:r>
            <a:br>
              <a:rPr lang="en-GB" sz="3200" b="1" dirty="0"/>
            </a:br>
            <a:r>
              <a:rPr lang="en-GB" sz="3200" b="1" dirty="0"/>
              <a:t> </a:t>
            </a:r>
            <a:br>
              <a:rPr lang="en-GB" sz="3200" b="1" dirty="0"/>
            </a:br>
            <a:r>
              <a:rPr lang="en-GB" sz="3200" b="1" dirty="0"/>
              <a:t>What might we do to improve the situation?</a:t>
            </a:r>
          </a:p>
        </p:txBody>
      </p:sp>
      <p:sp>
        <p:nvSpPr>
          <p:cNvPr id="4" name="Title 1">
            <a:extLst>
              <a:ext uri="{FF2B5EF4-FFF2-40B4-BE49-F238E27FC236}">
                <a16:creationId xmlns:a16="http://schemas.microsoft.com/office/drawing/2014/main" id="{82A3365D-84F7-AFCF-35BA-DAF0B0BAE46F}"/>
              </a:ext>
            </a:extLst>
          </p:cNvPr>
          <p:cNvSpPr txBox="1">
            <a:spLocks/>
          </p:cNvSpPr>
          <p:nvPr/>
        </p:nvSpPr>
        <p:spPr>
          <a:xfrm>
            <a:off x="340167" y="4376252"/>
            <a:ext cx="10287000" cy="765175"/>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Poppins" panose="00000500000000000000" pitchFamily="2" charset="0"/>
                <a:ea typeface="+mj-ea"/>
                <a:cs typeface="+mj-cs"/>
              </a:defRPr>
            </a:lvl1pPr>
          </a:lstStyle>
          <a:p>
            <a:r>
              <a:rPr lang="en-GB" sz="2400" dirty="0"/>
              <a:t>sally.jordan@open.ac.uk</a:t>
            </a:r>
          </a:p>
        </p:txBody>
      </p:sp>
      <p:pic>
        <p:nvPicPr>
          <p:cNvPr id="5" name="Picture 4" descr="A black background with white text&#10;&#10;AI-generated content may be incorrect.">
            <a:extLst>
              <a:ext uri="{FF2B5EF4-FFF2-40B4-BE49-F238E27FC236}">
                <a16:creationId xmlns:a16="http://schemas.microsoft.com/office/drawing/2014/main" id="{7BD9BFC8-0B92-2D77-42D6-B7ED3D4F7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68" y="5141428"/>
            <a:ext cx="3794184" cy="542026"/>
          </a:xfrm>
          <a:prstGeom prst="rect">
            <a:avLst/>
          </a:prstGeom>
        </p:spPr>
      </p:pic>
    </p:spTree>
    <p:extLst>
      <p:ext uri="{BB962C8B-B14F-4D97-AF65-F5344CB8AC3E}">
        <p14:creationId xmlns:p14="http://schemas.microsoft.com/office/powerpoint/2010/main" val="410721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0E7C5-53C0-1656-E71A-B7E9DBC3CAF9}"/>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76D1EE21-B613-8C7D-A6FB-AA0048E58BB8}"/>
              </a:ext>
            </a:extLst>
          </p:cNvPr>
          <p:cNvSpPr>
            <a:spLocks noGrp="1"/>
          </p:cNvSpPr>
          <p:nvPr>
            <p:ph type="title"/>
          </p:nvPr>
        </p:nvSpPr>
        <p:spPr>
          <a:xfrm>
            <a:off x="413915" y="472387"/>
            <a:ext cx="10710942" cy="468640"/>
          </a:xfrm>
        </p:spPr>
        <p:txBody>
          <a:bodyPr/>
          <a:lstStyle/>
          <a:p>
            <a:r>
              <a:rPr lang="en-GB" dirty="0"/>
              <a:t>Project introduction</a:t>
            </a:r>
          </a:p>
        </p:txBody>
      </p:sp>
      <p:sp>
        <p:nvSpPr>
          <p:cNvPr id="4" name="Text Placeholder 3">
            <a:extLst>
              <a:ext uri="{FF2B5EF4-FFF2-40B4-BE49-F238E27FC236}">
                <a16:creationId xmlns:a16="http://schemas.microsoft.com/office/drawing/2014/main" id="{BF7CB983-BB04-AE36-4259-CD6D4FDE7086}"/>
              </a:ext>
            </a:extLst>
          </p:cNvPr>
          <p:cNvSpPr>
            <a:spLocks noGrp="1"/>
          </p:cNvSpPr>
          <p:nvPr>
            <p:ph type="body" sz="quarter" idx="14"/>
          </p:nvPr>
        </p:nvSpPr>
        <p:spPr>
          <a:xfrm>
            <a:off x="413915" y="2244436"/>
            <a:ext cx="11398856" cy="3221783"/>
          </a:xfrm>
        </p:spPr>
        <p:txBody>
          <a:bodyPr lIns="91440" tIns="45720" rIns="91440" bIns="45720" anchor="t">
            <a:noAutofit/>
          </a:bodyPr>
          <a:lstStyle/>
          <a:p>
            <a:pPr marL="342900" indent="-342900" eaLnBrk="0" fontAlgn="base" hangingPunct="0">
              <a:spcAft>
                <a:spcPts val="1200"/>
              </a:spcAft>
              <a:buFont typeface="Arial" panose="020B0604020202020204" pitchFamily="34" charset="0"/>
              <a:buChar char="•"/>
            </a:pPr>
            <a:r>
              <a:rPr lang="en-GB" altLang="en-US" sz="1800" dirty="0">
                <a:latin typeface="+mj-lt"/>
                <a:ea typeface="Times New Roman" panose="02020603050405020304" pitchFamily="18" charset="0"/>
                <a:cs typeface="Arial"/>
              </a:rPr>
              <a:t>Builds on previous eSTEeM projects.</a:t>
            </a:r>
            <a:endParaRPr lang="en-GB" altLang="en-US" sz="1800" dirty="0">
              <a:solidFill>
                <a:srgbClr val="060645"/>
              </a:solidFill>
              <a:latin typeface="+mj-lt"/>
              <a:ea typeface="Times New Roman" panose="02020603050405020304" pitchFamily="18" charset="0"/>
              <a:cs typeface="Arial"/>
            </a:endParaRPr>
          </a:p>
          <a:p>
            <a:pPr marL="360363" indent="-360363" eaLnBrk="0" fontAlgn="base" hangingPunct="0">
              <a:lnSpc>
                <a:spcPct val="100000"/>
              </a:lnSpc>
              <a:spcAft>
                <a:spcPts val="1200"/>
              </a:spcAft>
              <a:buFont typeface="Arial" panose="020B0604020202020204" pitchFamily="34" charset="0"/>
              <a:buChar char="•"/>
            </a:pPr>
            <a:r>
              <a:rPr lang="en-GB" altLang="en-US" sz="1800" dirty="0">
                <a:latin typeface="+mj-lt"/>
                <a:ea typeface="Times New Roman" panose="02020603050405020304" pitchFamily="18" charset="0"/>
                <a:cs typeface="Arial"/>
              </a:rPr>
              <a:t>Focus on “Gateway” Stage 2 Physics module, S217 (15J-24J), with an exam that students submitted online  from the 19J presentation.</a:t>
            </a:r>
          </a:p>
          <a:p>
            <a:pPr marL="360363" indent="-360363" eaLnBrk="0" fontAlgn="base" hangingPunct="0">
              <a:lnSpc>
                <a:spcPct val="100000"/>
              </a:lnSpc>
              <a:spcAft>
                <a:spcPts val="1200"/>
              </a:spcAft>
              <a:buFont typeface="Arial" panose="020B0604020202020204" pitchFamily="34" charset="0"/>
              <a:buChar char="•"/>
            </a:pPr>
            <a:r>
              <a:rPr lang="en-GB" altLang="en-US" sz="1800" dirty="0">
                <a:latin typeface="+mj-lt"/>
                <a:ea typeface="Times New Roman" panose="02020603050405020304" pitchFamily="18" charset="0"/>
                <a:cs typeface="Arial"/>
              </a:rPr>
              <a:t>“Formative </a:t>
            </a:r>
            <a:r>
              <a:rPr lang="en-GB" altLang="en-US" sz="1800" dirty="0" err="1">
                <a:latin typeface="+mj-lt"/>
                <a:ea typeface="Times New Roman" panose="02020603050405020304" pitchFamily="18" charset="0"/>
                <a:cs typeface="Arial"/>
              </a:rPr>
              <a:t>thresholded</a:t>
            </a:r>
            <a:r>
              <a:rPr lang="en-GB" altLang="en-US" sz="1800" dirty="0">
                <a:latin typeface="+mj-lt"/>
                <a:ea typeface="Times New Roman" panose="02020603050405020304" pitchFamily="18" charset="0"/>
                <a:cs typeface="Arial"/>
              </a:rPr>
              <a:t>” assessment strategy. </a:t>
            </a:r>
          </a:p>
          <a:p>
            <a:pPr marL="360363" indent="-360363" eaLnBrk="0" fontAlgn="base" hangingPunct="0">
              <a:lnSpc>
                <a:spcPct val="100000"/>
              </a:lnSpc>
              <a:spcAft>
                <a:spcPts val="1200"/>
              </a:spcAft>
              <a:buFont typeface="Arial" panose="020B0604020202020204" pitchFamily="34" charset="0"/>
              <a:buChar char="•"/>
            </a:pPr>
            <a:r>
              <a:rPr lang="en-GB" altLang="en-US" sz="1800" dirty="0">
                <a:latin typeface="+mj-lt"/>
                <a:ea typeface="Times New Roman" panose="02020603050405020304" pitchFamily="18" charset="0"/>
                <a:cs typeface="Arial"/>
              </a:rPr>
              <a:t>By 23J presentation, performance had improved from 20J low-point, but there were still academically able students who were let down by exam anxiety or poor exam technique.</a:t>
            </a:r>
          </a:p>
          <a:p>
            <a:pPr marL="360363" indent="-360363" eaLnBrk="0" fontAlgn="base" hangingPunct="0">
              <a:lnSpc>
                <a:spcPct val="100000"/>
              </a:lnSpc>
              <a:spcAft>
                <a:spcPts val="1200"/>
              </a:spcAft>
              <a:buFont typeface="Arial" panose="020B0604020202020204" pitchFamily="34" charset="0"/>
              <a:buChar char="•"/>
            </a:pPr>
            <a:r>
              <a:rPr lang="en-GB" sz="1800" dirty="0">
                <a:latin typeface="+mn-lt"/>
              </a:rPr>
              <a:t>In particular, a significant number of students were taking such care over the production of their mathematical responses and diagrams that they only had time to attempt a small subset of the paper.</a:t>
            </a:r>
          </a:p>
          <a:p>
            <a:pPr marL="360363" indent="-360363" eaLnBrk="0" fontAlgn="base" hangingPunct="0">
              <a:lnSpc>
                <a:spcPct val="100000"/>
              </a:lnSpc>
              <a:spcAft>
                <a:spcPts val="1200"/>
              </a:spcAft>
              <a:buFont typeface="Arial" panose="020B0604020202020204" pitchFamily="34" charset="0"/>
              <a:buChar char="•"/>
            </a:pPr>
            <a:endParaRPr lang="en-GB" altLang="en-US" sz="2000" dirty="0">
              <a:solidFill>
                <a:srgbClr val="060645"/>
              </a:solidFill>
              <a:latin typeface="+mn-lt"/>
              <a:ea typeface="Times New Roman" panose="02020603050405020304" pitchFamily="18" charset="0"/>
              <a:cs typeface="Arial"/>
            </a:endParaRPr>
          </a:p>
          <a:p>
            <a:endParaRPr lang="en-GB" sz="1600" dirty="0"/>
          </a:p>
        </p:txBody>
      </p:sp>
      <p:sp>
        <p:nvSpPr>
          <p:cNvPr id="7" name="TextBox 6">
            <a:extLst>
              <a:ext uri="{FF2B5EF4-FFF2-40B4-BE49-F238E27FC236}">
                <a16:creationId xmlns:a16="http://schemas.microsoft.com/office/drawing/2014/main" id="{4DD5B89D-4100-75F0-1F0F-08051A15B71D}"/>
              </a:ext>
            </a:extLst>
          </p:cNvPr>
          <p:cNvSpPr txBox="1"/>
          <p:nvPr/>
        </p:nvSpPr>
        <p:spPr>
          <a:xfrm>
            <a:off x="413914" y="1078848"/>
            <a:ext cx="11029941" cy="962675"/>
          </a:xfrm>
          <a:prstGeom prst="roundRect">
            <a:avLst/>
          </a:prstGeom>
          <a:solidFill>
            <a:schemeClr val="tx1"/>
          </a:solidFill>
          <a:ln>
            <a:solidFill>
              <a:schemeClr val="tx1"/>
            </a:solidFill>
          </a:ln>
        </p:spPr>
        <p:txBody>
          <a:bodyPr wrap="square">
            <a:spAutoFit/>
          </a:bodyPr>
          <a:lstStyle/>
          <a:p>
            <a:pPr algn="ctr">
              <a:lnSpc>
                <a:spcPct val="107000"/>
              </a:lnSpc>
              <a:spcBef>
                <a:spcPts val="300"/>
              </a:spcBef>
              <a:spcAft>
                <a:spcPts val="600"/>
              </a:spcAft>
            </a:pPr>
            <a:r>
              <a:rPr lang="en-GB" sz="2400" b="1" dirty="0">
                <a:solidFill>
                  <a:schemeClr val="bg1"/>
                </a:solidFill>
                <a:latin typeface="+mj-lt"/>
                <a:ea typeface="Calibri" panose="020F0502020204030204" pitchFamily="34" charset="0"/>
                <a:cs typeface="Calibri" panose="020F0502020204030204" pitchFamily="34" charset="0"/>
              </a:rPr>
              <a:t>Aim: To investigate the effectiveness of various initiatives in encouraging student engagement with remote exams in physics</a:t>
            </a:r>
            <a:endParaRPr lang="en-GB" sz="2400" b="1" dirty="0">
              <a:solidFill>
                <a:schemeClr val="bg1"/>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099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AD91F-CB03-0F2F-E20F-F3595F4BFE8D}"/>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A101C52F-AB8A-B2F4-0129-2C87B2C72D62}"/>
              </a:ext>
            </a:extLst>
          </p:cNvPr>
          <p:cNvSpPr>
            <a:spLocks noGrp="1"/>
          </p:cNvSpPr>
          <p:nvPr>
            <p:ph type="title"/>
          </p:nvPr>
        </p:nvSpPr>
        <p:spPr>
          <a:xfrm>
            <a:off x="413915" y="472387"/>
            <a:ext cx="10710942" cy="468640"/>
          </a:xfrm>
        </p:spPr>
        <p:txBody>
          <a:bodyPr/>
          <a:lstStyle/>
          <a:p>
            <a:r>
              <a:rPr lang="en-GB" dirty="0"/>
              <a:t>Initiatives designed to improve exam confidence and performance (from 21J)</a:t>
            </a:r>
          </a:p>
        </p:txBody>
      </p:sp>
      <p:sp>
        <p:nvSpPr>
          <p:cNvPr id="4" name="Text Placeholder 3">
            <a:extLst>
              <a:ext uri="{FF2B5EF4-FFF2-40B4-BE49-F238E27FC236}">
                <a16:creationId xmlns:a16="http://schemas.microsoft.com/office/drawing/2014/main" id="{1E73B58F-DB48-4CCE-3CFD-F3D122B96894}"/>
              </a:ext>
            </a:extLst>
          </p:cNvPr>
          <p:cNvSpPr>
            <a:spLocks noGrp="1"/>
          </p:cNvSpPr>
          <p:nvPr>
            <p:ph type="body" sz="quarter" idx="14"/>
          </p:nvPr>
        </p:nvSpPr>
        <p:spPr>
          <a:xfrm>
            <a:off x="413915" y="1237673"/>
            <a:ext cx="11398856" cy="4228546"/>
          </a:xfrm>
        </p:spPr>
        <p:txBody>
          <a:bodyPr lIns="91440" tIns="45720" rIns="91440" bIns="45720" anchor="t">
            <a:noAutofit/>
          </a:bodyPr>
          <a:lstStyle/>
          <a:p>
            <a:pPr marL="285750" indent="-285750">
              <a:buFont typeface="Arial" panose="020B0604020202020204" pitchFamily="34" charset="0"/>
              <a:buChar char="•"/>
            </a:pPr>
            <a:r>
              <a:rPr lang="en-GB" sz="1800" dirty="0"/>
              <a:t>Shortening of the exam paper, and review in the light of time taken by AL checkers.</a:t>
            </a:r>
          </a:p>
          <a:p>
            <a:pPr marL="285750" indent="-285750">
              <a:buFont typeface="Arial" panose="020B0604020202020204" pitchFamily="34" charset="0"/>
              <a:buChar char="•"/>
            </a:pPr>
            <a:r>
              <a:rPr lang="en-GB" sz="1800" dirty="0"/>
              <a:t>Provision of a Practice </a:t>
            </a:r>
            <a:r>
              <a:rPr lang="en-GB" sz="1800" dirty="0" err="1"/>
              <a:t>iCME</a:t>
            </a:r>
            <a:r>
              <a:rPr lang="en-GB" sz="1800" dirty="0"/>
              <a:t> (in the </a:t>
            </a:r>
            <a:r>
              <a:rPr lang="en-GB" sz="1800" dirty="0" err="1"/>
              <a:t>iCME</a:t>
            </a:r>
            <a:r>
              <a:rPr lang="en-GB" sz="1800" dirty="0"/>
              <a:t> system) in addition to the Specimen Exam Paper (SEP).</a:t>
            </a:r>
          </a:p>
          <a:p>
            <a:pPr marL="285750" indent="-285750">
              <a:buFont typeface="Arial" panose="020B0604020202020204" pitchFamily="34" charset="0"/>
              <a:buChar char="•"/>
            </a:pPr>
            <a:r>
              <a:rPr lang="en-GB" sz="1800" dirty="0"/>
              <a:t>Generic School of Physical Sciences and S217-specific exam prep sessions.</a:t>
            </a:r>
          </a:p>
          <a:p>
            <a:pPr marL="285750" indent="-285750">
              <a:buFont typeface="Arial" panose="020B0604020202020204" pitchFamily="34" charset="0"/>
              <a:buChar char="•"/>
            </a:pPr>
            <a:endParaRPr lang="en-GB" sz="1800" dirty="0"/>
          </a:p>
          <a:p>
            <a:endParaRPr lang="en-GB" sz="1800" dirty="0"/>
          </a:p>
          <a:p>
            <a:pPr marL="285750" indent="-285750">
              <a:buFont typeface="Arial" panose="020B0604020202020204" pitchFamily="34" charset="0"/>
              <a:buChar char="•"/>
            </a:pPr>
            <a:r>
              <a:rPr lang="en-GB" sz="1800" dirty="0"/>
              <a:t>Provision of hints and solutions to “500 short questions” </a:t>
            </a:r>
          </a:p>
          <a:p>
            <a:pPr marL="285750" indent="-285750">
              <a:buFont typeface="Arial" panose="020B0604020202020204" pitchFamily="34" charset="0"/>
              <a:buChar char="•"/>
            </a:pPr>
            <a:r>
              <a:rPr lang="en-GB" sz="1800" dirty="0"/>
              <a:t>Reflection on revision and exam preparation in response to TMA questions</a:t>
            </a:r>
          </a:p>
          <a:p>
            <a:pPr marL="285750" indent="-285750">
              <a:buFont typeface="Arial" panose="020B0604020202020204" pitchFamily="34" charset="0"/>
              <a:buChar char="•"/>
            </a:pPr>
            <a:r>
              <a:rPr lang="en-GB" sz="1800" dirty="0"/>
              <a:t>Requirement to evidence submission of Practice </a:t>
            </a:r>
            <a:r>
              <a:rPr lang="en-GB" sz="1800" dirty="0" err="1"/>
              <a:t>iCME</a:t>
            </a:r>
            <a:r>
              <a:rPr lang="en-GB" sz="1800" dirty="0"/>
              <a:t> in TMA06 (23J only)</a:t>
            </a:r>
          </a:p>
          <a:p>
            <a:endParaRPr lang="en-GB" sz="1800" dirty="0"/>
          </a:p>
          <a:p>
            <a:endParaRPr lang="en-GB" sz="1800" dirty="0"/>
          </a:p>
          <a:p>
            <a:pPr marL="285750" indent="-285750">
              <a:buFont typeface="Arial" panose="020B0604020202020204" pitchFamily="34" charset="0"/>
              <a:buChar char="•"/>
            </a:pPr>
            <a:r>
              <a:rPr lang="en-GB" sz="1800" dirty="0"/>
              <a:t>Change in assessment strategy.</a:t>
            </a:r>
          </a:p>
          <a:p>
            <a:pPr marL="285750" indent="-285750">
              <a:buFont typeface="Arial" panose="020B0604020202020204" pitchFamily="34" charset="0"/>
              <a:buChar char="•"/>
            </a:pPr>
            <a:r>
              <a:rPr lang="en-GB" sz="1800" dirty="0"/>
              <a:t>Provision of additional Practice </a:t>
            </a:r>
            <a:r>
              <a:rPr lang="en-GB" sz="1800" dirty="0" err="1"/>
              <a:t>iCME</a:t>
            </a:r>
            <a:r>
              <a:rPr lang="en-GB" sz="1800" dirty="0"/>
              <a:t>, with SEP designed for checking format and difficulty, iCME1 designed for practice in whatever way useful, iCME2 designed for timed practice. </a:t>
            </a:r>
          </a:p>
          <a:p>
            <a:pPr marL="285750" indent="-285750">
              <a:buFont typeface="Arial" panose="020B0604020202020204" pitchFamily="34" charset="0"/>
              <a:buChar char="•"/>
            </a:pPr>
            <a:r>
              <a:rPr lang="en-GB" sz="1800" dirty="0"/>
              <a:t>Provision of 9 videos of MTC working through Practice iCME2 and one video of her discussing the marking of this.</a:t>
            </a:r>
          </a:p>
          <a:p>
            <a:endParaRPr lang="en-GB" sz="1600" dirty="0"/>
          </a:p>
        </p:txBody>
      </p:sp>
      <p:sp>
        <p:nvSpPr>
          <p:cNvPr id="2" name="TextBox 1">
            <a:extLst>
              <a:ext uri="{FF2B5EF4-FFF2-40B4-BE49-F238E27FC236}">
                <a16:creationId xmlns:a16="http://schemas.microsoft.com/office/drawing/2014/main" id="{E88AB35F-04E5-6228-1835-51E7A7EDB2ED}"/>
              </a:ext>
            </a:extLst>
          </p:cNvPr>
          <p:cNvSpPr txBox="1"/>
          <p:nvPr/>
        </p:nvSpPr>
        <p:spPr>
          <a:xfrm>
            <a:off x="379229" y="3807555"/>
            <a:ext cx="851466" cy="491340"/>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sz="2100" b="1" dirty="0">
                <a:ea typeface="Calibri" panose="020F0502020204030204" pitchFamily="34" charset="0"/>
                <a:cs typeface="Calibri" panose="020F0502020204030204" pitchFamily="34" charset="0"/>
              </a:rPr>
              <a:t>24J</a:t>
            </a:r>
            <a:r>
              <a:rPr lang="en-GB" sz="2100" b="1" dirty="0">
                <a:effectLst/>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AE86E811-3086-FE1B-6A44-7C2D733B05B6}"/>
              </a:ext>
            </a:extLst>
          </p:cNvPr>
          <p:cNvSpPr txBox="1"/>
          <p:nvPr/>
        </p:nvSpPr>
        <p:spPr>
          <a:xfrm>
            <a:off x="413915" y="2297939"/>
            <a:ext cx="851466" cy="491340"/>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sz="2100" b="1" dirty="0">
                <a:ea typeface="Calibri" panose="020F0502020204030204" pitchFamily="34" charset="0"/>
                <a:cs typeface="Calibri" panose="020F0502020204030204" pitchFamily="34" charset="0"/>
              </a:rPr>
              <a:t>23J</a:t>
            </a:r>
            <a:r>
              <a:rPr lang="en-GB" sz="2100" b="1" dirty="0">
                <a:effectLst/>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5506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8015F-E968-5F0A-264E-694B77289D95}"/>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54329483-76CE-1632-429A-7B88633251C6}"/>
              </a:ext>
            </a:extLst>
          </p:cNvPr>
          <p:cNvSpPr>
            <a:spLocks noGrp="1"/>
          </p:cNvSpPr>
          <p:nvPr>
            <p:ph type="title"/>
          </p:nvPr>
        </p:nvSpPr>
        <p:spPr>
          <a:xfrm>
            <a:off x="413915" y="472387"/>
            <a:ext cx="10710942" cy="468640"/>
          </a:xfrm>
        </p:spPr>
        <p:txBody>
          <a:bodyPr/>
          <a:lstStyle/>
          <a:p>
            <a:r>
              <a:rPr lang="en-GB" dirty="0"/>
              <a:t>Evaluation methods</a:t>
            </a:r>
          </a:p>
        </p:txBody>
      </p:sp>
      <p:sp>
        <p:nvSpPr>
          <p:cNvPr id="22" name="TextBox 21">
            <a:extLst>
              <a:ext uri="{FF2B5EF4-FFF2-40B4-BE49-F238E27FC236}">
                <a16:creationId xmlns:a16="http://schemas.microsoft.com/office/drawing/2014/main" id="{E038B882-60DD-0D05-6D40-AE9D7508FD87}"/>
              </a:ext>
            </a:extLst>
          </p:cNvPr>
          <p:cNvSpPr txBox="1"/>
          <p:nvPr/>
        </p:nvSpPr>
        <p:spPr>
          <a:xfrm>
            <a:off x="413915" y="1115109"/>
            <a:ext cx="3065503" cy="491340"/>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sz="2100" b="1" dirty="0">
                <a:effectLst/>
                <a:ea typeface="Calibri" panose="020F0502020204030204" pitchFamily="34" charset="0"/>
                <a:cs typeface="Calibri" panose="020F0502020204030204" pitchFamily="34" charset="0"/>
              </a:rPr>
              <a:t>Data an</a:t>
            </a:r>
            <a:r>
              <a:rPr lang="en-GB" sz="2100" b="1" dirty="0">
                <a:ea typeface="Calibri" panose="020F0502020204030204" pitchFamily="34" charset="0"/>
                <a:cs typeface="Calibri" panose="020F0502020204030204" pitchFamily="34" charset="0"/>
              </a:rPr>
              <a:t>alysis</a:t>
            </a:r>
            <a:r>
              <a:rPr lang="en-GB" sz="2100" b="1" dirty="0">
                <a:effectLst/>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9846D4FA-B971-7460-3CC3-C19FCE17AD97}"/>
              </a:ext>
            </a:extLst>
          </p:cNvPr>
          <p:cNvSpPr txBox="1"/>
          <p:nvPr/>
        </p:nvSpPr>
        <p:spPr>
          <a:xfrm>
            <a:off x="396569" y="1606449"/>
            <a:ext cx="11398857" cy="444096"/>
          </a:xfrm>
          <a:prstGeom prst="rect">
            <a:avLst/>
          </a:prstGeom>
          <a:noFill/>
        </p:spPr>
        <p:txBody>
          <a:bodyPr wrap="square">
            <a:spAutoFit/>
          </a:bodyPr>
          <a:lstStyle/>
          <a:p>
            <a:pPr marL="342900" indent="-342900">
              <a:lnSpc>
                <a:spcPct val="114000"/>
              </a:lnSpc>
              <a:buFont typeface="Arial" panose="020B0604020202020204" pitchFamily="34" charset="0"/>
              <a:buChar char="•"/>
            </a:pPr>
            <a:r>
              <a:rPr lang="en-GB" sz="2100" dirty="0">
                <a:ea typeface="Calibri" panose="020F0502020204030204" pitchFamily="34" charset="0"/>
                <a:cs typeface="Arial" panose="020B0604020202020204" pitchFamily="34" charset="0"/>
              </a:rPr>
              <a:t>Analysis of all scripts for 2022 (21J), 2023 (22J), 2024 (23J) and 2025 (24J) exams </a:t>
            </a:r>
          </a:p>
        </p:txBody>
      </p:sp>
      <p:sp>
        <p:nvSpPr>
          <p:cNvPr id="5" name="TextBox 4">
            <a:extLst>
              <a:ext uri="{FF2B5EF4-FFF2-40B4-BE49-F238E27FC236}">
                <a16:creationId xmlns:a16="http://schemas.microsoft.com/office/drawing/2014/main" id="{E769DAA7-23AD-079C-7B2F-9B2672522B6C}"/>
              </a:ext>
            </a:extLst>
          </p:cNvPr>
          <p:cNvSpPr txBox="1"/>
          <p:nvPr/>
        </p:nvSpPr>
        <p:spPr>
          <a:xfrm>
            <a:off x="413915" y="2270813"/>
            <a:ext cx="3065503" cy="491340"/>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sz="2100" b="1" dirty="0">
                <a:effectLst/>
                <a:ea typeface="Calibri" panose="020F0502020204030204" pitchFamily="34" charset="0"/>
                <a:cs typeface="Calibri" panose="020F0502020204030204" pitchFamily="34" charset="0"/>
              </a:rPr>
              <a:t>Surveys </a:t>
            </a:r>
          </a:p>
        </p:txBody>
      </p:sp>
      <p:sp>
        <p:nvSpPr>
          <p:cNvPr id="6" name="TextBox 5">
            <a:extLst>
              <a:ext uri="{FF2B5EF4-FFF2-40B4-BE49-F238E27FC236}">
                <a16:creationId xmlns:a16="http://schemas.microsoft.com/office/drawing/2014/main" id="{CDA8FA78-ED03-E339-5626-EF8B6FE339C0}"/>
              </a:ext>
            </a:extLst>
          </p:cNvPr>
          <p:cNvSpPr txBox="1"/>
          <p:nvPr/>
        </p:nvSpPr>
        <p:spPr>
          <a:xfrm>
            <a:off x="396568" y="2815071"/>
            <a:ext cx="10881031" cy="1180964"/>
          </a:xfrm>
          <a:prstGeom prst="rect">
            <a:avLst/>
          </a:prstGeom>
          <a:noFill/>
        </p:spPr>
        <p:txBody>
          <a:bodyPr wrap="square">
            <a:spAutoFit/>
          </a:bodyPr>
          <a:lstStyle/>
          <a:p>
            <a:pPr marL="342900" indent="-342900">
              <a:lnSpc>
                <a:spcPct val="114000"/>
              </a:lnSpc>
              <a:spcAft>
                <a:spcPts val="600"/>
              </a:spcAft>
              <a:buFont typeface="Arial" panose="020B0604020202020204" pitchFamily="34" charset="0"/>
              <a:buChar char="•"/>
            </a:pPr>
            <a:r>
              <a:rPr lang="en-GB" sz="2100" dirty="0">
                <a:ea typeface="Calibri" panose="020F0502020204030204" pitchFamily="34" charset="0"/>
                <a:cs typeface="Arial" panose="020B0604020202020204" pitchFamily="34" charset="0"/>
              </a:rPr>
              <a:t>Surveys sent to students at the end of the 23J and 24J presentations, to ask about their experience of the exam and their use of the resources provided to help with exam preparation.</a:t>
            </a:r>
          </a:p>
        </p:txBody>
      </p:sp>
      <p:sp>
        <p:nvSpPr>
          <p:cNvPr id="9" name="TextBox 8">
            <a:extLst>
              <a:ext uri="{FF2B5EF4-FFF2-40B4-BE49-F238E27FC236}">
                <a16:creationId xmlns:a16="http://schemas.microsoft.com/office/drawing/2014/main" id="{F854729B-AADD-01F1-27DE-10A2B66B2EF2}"/>
              </a:ext>
            </a:extLst>
          </p:cNvPr>
          <p:cNvSpPr txBox="1"/>
          <p:nvPr/>
        </p:nvSpPr>
        <p:spPr>
          <a:xfrm>
            <a:off x="413916" y="4141976"/>
            <a:ext cx="3065503" cy="491340"/>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sz="2100" b="1" dirty="0">
                <a:ea typeface="Calibri" panose="020F0502020204030204" pitchFamily="34" charset="0"/>
                <a:cs typeface="Calibri" panose="020F0502020204030204" pitchFamily="34" charset="0"/>
              </a:rPr>
              <a:t>Focus groups</a:t>
            </a:r>
            <a:r>
              <a:rPr lang="en-GB" sz="2100" b="1" dirty="0">
                <a:effectLst/>
                <a:ea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3DD4EE20-452D-50D8-3664-17810951A793}"/>
              </a:ext>
            </a:extLst>
          </p:cNvPr>
          <p:cNvSpPr txBox="1"/>
          <p:nvPr/>
        </p:nvSpPr>
        <p:spPr>
          <a:xfrm>
            <a:off x="379227" y="4636197"/>
            <a:ext cx="10482737" cy="1257908"/>
          </a:xfrm>
          <a:prstGeom prst="rect">
            <a:avLst/>
          </a:prstGeom>
          <a:noFill/>
        </p:spPr>
        <p:txBody>
          <a:bodyPr wrap="square">
            <a:spAutoFit/>
          </a:bodyPr>
          <a:lstStyle/>
          <a:p>
            <a:pPr marL="342900" indent="-342900">
              <a:lnSpc>
                <a:spcPct val="114000"/>
              </a:lnSpc>
              <a:spcAft>
                <a:spcPts val="600"/>
              </a:spcAft>
              <a:buFont typeface="Arial" panose="020B0604020202020204" pitchFamily="34" charset="0"/>
              <a:buChar char="•"/>
            </a:pPr>
            <a:r>
              <a:rPr lang="en-GB" sz="2100" dirty="0">
                <a:ea typeface="Calibri" panose="020F0502020204030204" pitchFamily="34" charset="0"/>
                <a:cs typeface="Arial" panose="020B0604020202020204" pitchFamily="34" charset="0"/>
              </a:rPr>
              <a:t>Four focus groups (two each for students from the 23J and 24J presentations) to further explore themes identified in the surveys.</a:t>
            </a:r>
          </a:p>
          <a:p>
            <a:pPr>
              <a:lnSpc>
                <a:spcPct val="114000"/>
              </a:lnSpc>
              <a:spcAft>
                <a:spcPts val="600"/>
              </a:spcAft>
            </a:pPr>
            <a:endParaRPr lang="en-GB" sz="21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322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4A502-E745-C48F-3301-F818E337DC30}"/>
              </a:ext>
            </a:extLst>
          </p:cNvPr>
          <p:cNvSpPr>
            <a:spLocks noGrp="1"/>
          </p:cNvSpPr>
          <p:nvPr>
            <p:ph type="body" sz="quarter" idx="25"/>
          </p:nvPr>
        </p:nvSpPr>
        <p:spPr>
          <a:xfrm>
            <a:off x="1094154" y="1019430"/>
            <a:ext cx="9370646" cy="182049"/>
          </a:xfrm>
        </p:spPr>
        <p:txBody>
          <a:bodyPr/>
          <a:lstStyle/>
          <a:p>
            <a:endParaRPr lang="en-GB" dirty="0"/>
          </a:p>
        </p:txBody>
      </p:sp>
      <p:sp>
        <p:nvSpPr>
          <p:cNvPr id="3" name="Text Placeholder 2">
            <a:extLst>
              <a:ext uri="{FF2B5EF4-FFF2-40B4-BE49-F238E27FC236}">
                <a16:creationId xmlns:a16="http://schemas.microsoft.com/office/drawing/2014/main" id="{95F29929-D3D1-E426-7AB1-D6EE25C5C5FE}"/>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43AE0334-AD56-5639-FD67-97B00DAEFCB5}"/>
              </a:ext>
            </a:extLst>
          </p:cNvPr>
          <p:cNvSpPr>
            <a:spLocks noGrp="1"/>
          </p:cNvSpPr>
          <p:nvPr>
            <p:ph type="body" sz="quarter" idx="14"/>
          </p:nvPr>
        </p:nvSpPr>
        <p:spPr/>
        <p:txBody>
          <a:bodyPr/>
          <a:lstStyle/>
          <a:p>
            <a:endParaRPr lang="en-GB"/>
          </a:p>
        </p:txBody>
      </p:sp>
      <p:sp>
        <p:nvSpPr>
          <p:cNvPr id="5" name="Text Placeholder 4">
            <a:extLst>
              <a:ext uri="{FF2B5EF4-FFF2-40B4-BE49-F238E27FC236}">
                <a16:creationId xmlns:a16="http://schemas.microsoft.com/office/drawing/2014/main" id="{1BCFE88E-8D25-11D9-7588-EC973BA2DA2C}"/>
              </a:ext>
            </a:extLst>
          </p:cNvPr>
          <p:cNvSpPr>
            <a:spLocks noGrp="1"/>
          </p:cNvSpPr>
          <p:nvPr>
            <p:ph type="body" sz="quarter" idx="15"/>
          </p:nvPr>
        </p:nvSpPr>
        <p:spPr/>
        <p:txBody>
          <a:bodyPr/>
          <a:lstStyle/>
          <a:p>
            <a:endParaRPr lang="en-GB"/>
          </a:p>
        </p:txBody>
      </p:sp>
      <p:sp>
        <p:nvSpPr>
          <p:cNvPr id="6" name="Title 5">
            <a:extLst>
              <a:ext uri="{FF2B5EF4-FFF2-40B4-BE49-F238E27FC236}">
                <a16:creationId xmlns:a16="http://schemas.microsoft.com/office/drawing/2014/main" id="{32AB0D91-65C6-4105-80E1-64D3EEE2BA69}"/>
              </a:ext>
            </a:extLst>
          </p:cNvPr>
          <p:cNvSpPr>
            <a:spLocks noGrp="1"/>
          </p:cNvSpPr>
          <p:nvPr>
            <p:ph type="title"/>
          </p:nvPr>
        </p:nvSpPr>
        <p:spPr>
          <a:xfrm>
            <a:off x="1289538" y="472386"/>
            <a:ext cx="8956431" cy="547043"/>
          </a:xfrm>
        </p:spPr>
        <p:txBody>
          <a:bodyPr/>
          <a:lstStyle/>
          <a:p>
            <a:endParaRPr lang="en-GB" dirty="0"/>
          </a:p>
        </p:txBody>
      </p:sp>
      <p:pic>
        <p:nvPicPr>
          <p:cNvPr id="8" name="Picture 7">
            <a:extLst>
              <a:ext uri="{FF2B5EF4-FFF2-40B4-BE49-F238E27FC236}">
                <a16:creationId xmlns:a16="http://schemas.microsoft.com/office/drawing/2014/main" id="{881EBA91-626F-419C-2397-FABC8A44A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455" y="0"/>
            <a:ext cx="10210391" cy="5829019"/>
          </a:xfrm>
          <a:prstGeom prst="rect">
            <a:avLst/>
          </a:prstGeom>
        </p:spPr>
      </p:pic>
    </p:spTree>
    <p:extLst>
      <p:ext uri="{BB962C8B-B14F-4D97-AF65-F5344CB8AC3E}">
        <p14:creationId xmlns:p14="http://schemas.microsoft.com/office/powerpoint/2010/main" val="360508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F1177-7DEA-CE66-DBAB-3C9D35DF88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6006130-0111-A74C-B2EB-863D73BBBA72}"/>
              </a:ext>
            </a:extLst>
          </p:cNvPr>
          <p:cNvSpPr>
            <a:spLocks noGrp="1"/>
          </p:cNvSpPr>
          <p:nvPr>
            <p:ph type="body" sz="quarter" idx="25"/>
          </p:nvPr>
        </p:nvSpPr>
        <p:spPr>
          <a:xfrm>
            <a:off x="1402174" y="1019430"/>
            <a:ext cx="9062626" cy="289311"/>
          </a:xfrm>
        </p:spPr>
        <p:txBody>
          <a:bodyPr/>
          <a:lstStyle/>
          <a:p>
            <a:endParaRPr lang="en-GB" dirty="0"/>
          </a:p>
        </p:txBody>
      </p:sp>
      <p:sp>
        <p:nvSpPr>
          <p:cNvPr id="3" name="Text Placeholder 2">
            <a:extLst>
              <a:ext uri="{FF2B5EF4-FFF2-40B4-BE49-F238E27FC236}">
                <a16:creationId xmlns:a16="http://schemas.microsoft.com/office/drawing/2014/main" id="{7CE2FF87-455C-E0E5-13AC-609958D27579}"/>
              </a:ext>
            </a:extLst>
          </p:cNvPr>
          <p:cNvSpPr>
            <a:spLocks noGrp="1"/>
          </p:cNvSpPr>
          <p:nvPr>
            <p:ph type="body" sz="quarter" idx="12"/>
          </p:nvPr>
        </p:nvSpPr>
        <p:spPr>
          <a:xfrm>
            <a:off x="1529709" y="1676668"/>
            <a:ext cx="9062625" cy="289311"/>
          </a:xfrm>
        </p:spPr>
        <p:txBody>
          <a:bodyPr/>
          <a:lstStyle/>
          <a:p>
            <a:endParaRPr lang="en-GB" dirty="0"/>
          </a:p>
        </p:txBody>
      </p:sp>
      <p:sp>
        <p:nvSpPr>
          <p:cNvPr id="4" name="Text Placeholder 3">
            <a:extLst>
              <a:ext uri="{FF2B5EF4-FFF2-40B4-BE49-F238E27FC236}">
                <a16:creationId xmlns:a16="http://schemas.microsoft.com/office/drawing/2014/main" id="{9B3B8B64-B19D-D25B-B60C-A350369E1A0B}"/>
              </a:ext>
            </a:extLst>
          </p:cNvPr>
          <p:cNvSpPr>
            <a:spLocks noGrp="1"/>
          </p:cNvSpPr>
          <p:nvPr>
            <p:ph type="body" sz="quarter" idx="14"/>
          </p:nvPr>
        </p:nvSpPr>
        <p:spPr>
          <a:xfrm>
            <a:off x="1617785" y="2093471"/>
            <a:ext cx="8974549" cy="496800"/>
          </a:xfrm>
        </p:spPr>
        <p:txBody>
          <a:bodyPr/>
          <a:lstStyle/>
          <a:p>
            <a:endParaRPr lang="en-GB" dirty="0"/>
          </a:p>
        </p:txBody>
      </p:sp>
      <p:sp>
        <p:nvSpPr>
          <p:cNvPr id="5" name="Text Placeholder 4">
            <a:extLst>
              <a:ext uri="{FF2B5EF4-FFF2-40B4-BE49-F238E27FC236}">
                <a16:creationId xmlns:a16="http://schemas.microsoft.com/office/drawing/2014/main" id="{4B22AD39-AB81-9804-6592-54C7BF39CD9F}"/>
              </a:ext>
            </a:extLst>
          </p:cNvPr>
          <p:cNvSpPr>
            <a:spLocks noGrp="1"/>
          </p:cNvSpPr>
          <p:nvPr>
            <p:ph type="body" sz="quarter" idx="15"/>
          </p:nvPr>
        </p:nvSpPr>
        <p:spPr>
          <a:xfrm>
            <a:off x="1383323" y="2668674"/>
            <a:ext cx="9209011" cy="1991249"/>
          </a:xfrm>
        </p:spPr>
        <p:txBody>
          <a:bodyPr/>
          <a:lstStyle/>
          <a:p>
            <a:endParaRPr lang="en-GB" dirty="0"/>
          </a:p>
        </p:txBody>
      </p:sp>
      <p:sp>
        <p:nvSpPr>
          <p:cNvPr id="6" name="Title 5">
            <a:extLst>
              <a:ext uri="{FF2B5EF4-FFF2-40B4-BE49-F238E27FC236}">
                <a16:creationId xmlns:a16="http://schemas.microsoft.com/office/drawing/2014/main" id="{F7590828-48A4-3A59-54F4-A42930123B64}"/>
              </a:ext>
            </a:extLst>
          </p:cNvPr>
          <p:cNvSpPr>
            <a:spLocks noGrp="1"/>
          </p:cNvSpPr>
          <p:nvPr>
            <p:ph type="title"/>
          </p:nvPr>
        </p:nvSpPr>
        <p:spPr>
          <a:xfrm>
            <a:off x="1289538" y="472386"/>
            <a:ext cx="8956431" cy="547043"/>
          </a:xfrm>
        </p:spPr>
        <p:txBody>
          <a:bodyPr/>
          <a:lstStyle/>
          <a:p>
            <a:endParaRPr lang="en-GB" dirty="0"/>
          </a:p>
        </p:txBody>
      </p:sp>
      <p:pic>
        <p:nvPicPr>
          <p:cNvPr id="9" name="Picture 8">
            <a:extLst>
              <a:ext uri="{FF2B5EF4-FFF2-40B4-BE49-F238E27FC236}">
                <a16:creationId xmlns:a16="http://schemas.microsoft.com/office/drawing/2014/main" id="{40771118-53F8-AADD-0FF3-B07B55AA3F80}"/>
              </a:ext>
            </a:extLst>
          </p:cNvPr>
          <p:cNvPicPr>
            <a:picLocks noChangeAspect="1"/>
          </p:cNvPicPr>
          <p:nvPr/>
        </p:nvPicPr>
        <p:blipFill>
          <a:blip r:embed="rId2"/>
          <a:stretch>
            <a:fillRect/>
          </a:stretch>
        </p:blipFill>
        <p:spPr>
          <a:xfrm>
            <a:off x="1221686" y="96710"/>
            <a:ext cx="9440605" cy="5741860"/>
          </a:xfrm>
          <a:prstGeom prst="rect">
            <a:avLst/>
          </a:prstGeom>
        </p:spPr>
      </p:pic>
    </p:spTree>
    <p:extLst>
      <p:ext uri="{BB962C8B-B14F-4D97-AF65-F5344CB8AC3E}">
        <p14:creationId xmlns:p14="http://schemas.microsoft.com/office/powerpoint/2010/main" val="172384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D33EF-A168-7AF4-4233-9B7EBE3F6FB8}"/>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00200874-DC6B-B95E-AD5C-0A849C46E1EA}"/>
              </a:ext>
            </a:extLst>
          </p:cNvPr>
          <p:cNvSpPr>
            <a:spLocks noGrp="1"/>
          </p:cNvSpPr>
          <p:nvPr>
            <p:ph type="title"/>
          </p:nvPr>
        </p:nvSpPr>
        <p:spPr>
          <a:xfrm>
            <a:off x="413915" y="472387"/>
            <a:ext cx="10710942" cy="468640"/>
          </a:xfrm>
        </p:spPr>
        <p:txBody>
          <a:bodyPr/>
          <a:lstStyle/>
          <a:p>
            <a:r>
              <a:rPr lang="en-GB" dirty="0"/>
              <a:t>Format of scripts</a:t>
            </a:r>
          </a:p>
        </p:txBody>
      </p:sp>
      <p:sp>
        <p:nvSpPr>
          <p:cNvPr id="22" name="TextBox 21">
            <a:extLst>
              <a:ext uri="{FF2B5EF4-FFF2-40B4-BE49-F238E27FC236}">
                <a16:creationId xmlns:a16="http://schemas.microsoft.com/office/drawing/2014/main" id="{600F9AD7-2D92-9159-8E91-99590527F6F6}"/>
              </a:ext>
            </a:extLst>
          </p:cNvPr>
          <p:cNvSpPr txBox="1"/>
          <p:nvPr/>
        </p:nvSpPr>
        <p:spPr>
          <a:xfrm>
            <a:off x="413916" y="1115109"/>
            <a:ext cx="930330" cy="491340"/>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sz="2100" b="1" dirty="0">
                <a:ea typeface="Calibri" panose="020F0502020204030204" pitchFamily="34" charset="0"/>
                <a:cs typeface="Calibri" panose="020F0502020204030204" pitchFamily="34" charset="0"/>
              </a:rPr>
              <a:t>2022</a:t>
            </a:r>
            <a:r>
              <a:rPr lang="en-GB" sz="2100" b="1" dirty="0">
                <a:effectLst/>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7B7DF7C0-9DF2-4A44-1278-C872E5EC542B}"/>
              </a:ext>
            </a:extLst>
          </p:cNvPr>
          <p:cNvSpPr txBox="1"/>
          <p:nvPr/>
        </p:nvSpPr>
        <p:spPr>
          <a:xfrm>
            <a:off x="396569" y="1606449"/>
            <a:ext cx="11398857" cy="1549399"/>
          </a:xfrm>
          <a:prstGeom prst="rect">
            <a:avLst/>
          </a:prstGeom>
          <a:noFill/>
        </p:spPr>
        <p:txBody>
          <a:bodyPr wrap="square">
            <a:spAutoFit/>
          </a:bodyPr>
          <a:lstStyle/>
          <a:p>
            <a:pPr>
              <a:lnSpc>
                <a:spcPct val="114000"/>
              </a:lnSpc>
            </a:pPr>
            <a:r>
              <a:rPr lang="en-GB" sz="2100" dirty="0">
                <a:ea typeface="Calibri" panose="020F0502020204030204" pitchFamily="34" charset="0"/>
                <a:cs typeface="Arial" panose="020B0604020202020204" pitchFamily="34" charset="0"/>
              </a:rPr>
              <a:t>34 scripts (13.0%) were word-processed. 34.2% of these had attempted fewer than 3 Part 2 questions and the mean raw score was (52.2 ± 4.0)%.</a:t>
            </a:r>
          </a:p>
          <a:p>
            <a:pPr>
              <a:lnSpc>
                <a:spcPct val="114000"/>
              </a:lnSpc>
            </a:pPr>
            <a:r>
              <a:rPr lang="en-GB" sz="2100" i="1" dirty="0">
                <a:ea typeface="Calibri" panose="020F0502020204030204" pitchFamily="34" charset="0"/>
                <a:cs typeface="Arial" panose="020B0604020202020204" pitchFamily="34" charset="0"/>
              </a:rPr>
              <a:t>c.f. 218 scripts (74.1%) were handwritten. 14.6% of these had attempted fewer than 3 Part 2 questions and the mean raw score was (67.2 ± 1.5)%.</a:t>
            </a:r>
          </a:p>
        </p:txBody>
      </p:sp>
      <p:sp>
        <p:nvSpPr>
          <p:cNvPr id="5" name="TextBox 4">
            <a:extLst>
              <a:ext uri="{FF2B5EF4-FFF2-40B4-BE49-F238E27FC236}">
                <a16:creationId xmlns:a16="http://schemas.microsoft.com/office/drawing/2014/main" id="{F9A3C7EC-FEBE-41ED-67FF-62274397227B}"/>
              </a:ext>
            </a:extLst>
          </p:cNvPr>
          <p:cNvSpPr txBox="1"/>
          <p:nvPr/>
        </p:nvSpPr>
        <p:spPr>
          <a:xfrm>
            <a:off x="396567" y="3123969"/>
            <a:ext cx="3065503" cy="491340"/>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sz="2100" b="1" dirty="0">
                <a:ea typeface="Calibri" panose="020F0502020204030204" pitchFamily="34" charset="0"/>
                <a:cs typeface="Calibri" panose="020F0502020204030204" pitchFamily="34" charset="0"/>
              </a:rPr>
              <a:t>2023 and 2024</a:t>
            </a:r>
            <a:r>
              <a:rPr lang="en-GB" sz="2100" b="1" dirty="0">
                <a:effectLst/>
                <a:ea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B92A2EE6-4978-82C6-FB1E-DB7DAA81A932}"/>
              </a:ext>
            </a:extLst>
          </p:cNvPr>
          <p:cNvSpPr txBox="1"/>
          <p:nvPr/>
        </p:nvSpPr>
        <p:spPr>
          <a:xfrm>
            <a:off x="396567" y="3615309"/>
            <a:ext cx="7815391" cy="1257908"/>
          </a:xfrm>
          <a:prstGeom prst="rect">
            <a:avLst/>
          </a:prstGeom>
          <a:noFill/>
        </p:spPr>
        <p:txBody>
          <a:bodyPr wrap="square">
            <a:spAutoFit/>
          </a:bodyPr>
          <a:lstStyle/>
          <a:p>
            <a:pPr>
              <a:lnSpc>
                <a:spcPct val="114000"/>
              </a:lnSpc>
              <a:spcAft>
                <a:spcPts val="600"/>
              </a:spcAft>
            </a:pPr>
            <a:r>
              <a:rPr lang="en-GB" sz="2100" dirty="0">
                <a:ea typeface="Calibri" panose="020F0502020204030204" pitchFamily="34" charset="0"/>
                <a:cs typeface="Arial" panose="020B0604020202020204" pitchFamily="34" charset="0"/>
              </a:rPr>
              <a:t>For each of these exams, 8.4% of scripts were word-processed and about 75% were handwritten.</a:t>
            </a:r>
          </a:p>
          <a:p>
            <a:pPr>
              <a:lnSpc>
                <a:spcPct val="114000"/>
              </a:lnSpc>
              <a:spcAft>
                <a:spcPts val="600"/>
              </a:spcAft>
            </a:pPr>
            <a:endParaRPr lang="en-GB" sz="2100" dirty="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1B89B40-B3E4-B94D-9D04-38EDF9D6AB72}"/>
              </a:ext>
            </a:extLst>
          </p:cNvPr>
          <p:cNvSpPr txBox="1"/>
          <p:nvPr/>
        </p:nvSpPr>
        <p:spPr>
          <a:xfrm>
            <a:off x="396567" y="4543440"/>
            <a:ext cx="947679" cy="491340"/>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sz="2100" b="1" dirty="0">
                <a:ea typeface="Calibri" panose="020F0502020204030204" pitchFamily="34" charset="0"/>
                <a:cs typeface="Calibri" panose="020F0502020204030204" pitchFamily="34" charset="0"/>
              </a:rPr>
              <a:t>2025</a:t>
            </a:r>
            <a:r>
              <a:rPr lang="en-GB" sz="2100" b="1" dirty="0">
                <a:effectLst/>
                <a:ea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321425A6-288D-7850-DE40-E16744CF0E38}"/>
              </a:ext>
            </a:extLst>
          </p:cNvPr>
          <p:cNvSpPr txBox="1"/>
          <p:nvPr/>
        </p:nvSpPr>
        <p:spPr>
          <a:xfrm>
            <a:off x="396568" y="5034780"/>
            <a:ext cx="11398858" cy="444096"/>
          </a:xfrm>
          <a:prstGeom prst="rect">
            <a:avLst/>
          </a:prstGeom>
          <a:noFill/>
        </p:spPr>
        <p:txBody>
          <a:bodyPr wrap="square">
            <a:spAutoFit/>
          </a:bodyPr>
          <a:lstStyle/>
          <a:p>
            <a:pPr>
              <a:lnSpc>
                <a:spcPct val="114000"/>
              </a:lnSpc>
              <a:spcAft>
                <a:spcPts val="600"/>
              </a:spcAft>
            </a:pPr>
            <a:r>
              <a:rPr lang="en-GB" sz="2100" dirty="0">
                <a:ea typeface="Calibri" panose="020F0502020204030204" pitchFamily="34" charset="0"/>
                <a:cs typeface="Arial" panose="020B0604020202020204" pitchFamily="34" charset="0"/>
              </a:rPr>
              <a:t>What do you think happened? What percentage of scripts were word-processed? </a:t>
            </a:r>
          </a:p>
        </p:txBody>
      </p:sp>
      <p:pic>
        <p:nvPicPr>
          <p:cNvPr id="7" name="Picture 6">
            <a:extLst>
              <a:ext uri="{FF2B5EF4-FFF2-40B4-BE49-F238E27FC236}">
                <a16:creationId xmlns:a16="http://schemas.microsoft.com/office/drawing/2014/main" id="{28BC1BA7-95F2-006F-6CE4-5746221B768D}"/>
              </a:ext>
            </a:extLst>
          </p:cNvPr>
          <p:cNvPicPr>
            <a:picLocks noChangeAspect="1"/>
          </p:cNvPicPr>
          <p:nvPr/>
        </p:nvPicPr>
        <p:blipFill>
          <a:blip r:embed="rId3"/>
          <a:stretch>
            <a:fillRect/>
          </a:stretch>
        </p:blipFill>
        <p:spPr>
          <a:xfrm>
            <a:off x="8596923" y="2962400"/>
            <a:ext cx="2813538" cy="1986702"/>
          </a:xfrm>
          <a:prstGeom prst="rect">
            <a:avLst/>
          </a:prstGeom>
          <a:ln>
            <a:solidFill>
              <a:schemeClr val="tx2"/>
            </a:solidFill>
          </a:ln>
        </p:spPr>
      </p:pic>
    </p:spTree>
    <p:extLst>
      <p:ext uri="{BB962C8B-B14F-4D97-AF65-F5344CB8AC3E}">
        <p14:creationId xmlns:p14="http://schemas.microsoft.com/office/powerpoint/2010/main" val="85340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5FE27-F0ED-164D-C97D-14EA8704F3FE}"/>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1CDF5BD5-B2A8-F411-783C-D7D725F14442}"/>
              </a:ext>
            </a:extLst>
          </p:cNvPr>
          <p:cNvSpPr>
            <a:spLocks noGrp="1"/>
          </p:cNvSpPr>
          <p:nvPr>
            <p:ph type="title"/>
          </p:nvPr>
        </p:nvSpPr>
        <p:spPr>
          <a:xfrm>
            <a:off x="413915" y="472387"/>
            <a:ext cx="10710942" cy="468640"/>
          </a:xfrm>
        </p:spPr>
        <p:txBody>
          <a:bodyPr/>
          <a:lstStyle/>
          <a:p>
            <a:r>
              <a:rPr lang="en-GB" dirty="0"/>
              <a:t>Format of scripts</a:t>
            </a:r>
          </a:p>
        </p:txBody>
      </p:sp>
      <p:sp>
        <p:nvSpPr>
          <p:cNvPr id="22" name="TextBox 21">
            <a:extLst>
              <a:ext uri="{FF2B5EF4-FFF2-40B4-BE49-F238E27FC236}">
                <a16:creationId xmlns:a16="http://schemas.microsoft.com/office/drawing/2014/main" id="{CA5DCB4D-2F12-3B25-AE75-32D8CDCBCF89}"/>
              </a:ext>
            </a:extLst>
          </p:cNvPr>
          <p:cNvSpPr txBox="1"/>
          <p:nvPr/>
        </p:nvSpPr>
        <p:spPr>
          <a:xfrm>
            <a:off x="413916" y="1115109"/>
            <a:ext cx="930330" cy="491340"/>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sz="2100" b="1" dirty="0">
                <a:ea typeface="Calibri" panose="020F0502020204030204" pitchFamily="34" charset="0"/>
                <a:cs typeface="Calibri" panose="020F0502020204030204" pitchFamily="34" charset="0"/>
              </a:rPr>
              <a:t>2022</a:t>
            </a:r>
            <a:r>
              <a:rPr lang="en-GB" sz="2100" b="1" dirty="0">
                <a:effectLst/>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6FA49358-98E7-6758-6487-FA579BCE5333}"/>
              </a:ext>
            </a:extLst>
          </p:cNvPr>
          <p:cNvSpPr txBox="1"/>
          <p:nvPr/>
        </p:nvSpPr>
        <p:spPr>
          <a:xfrm>
            <a:off x="396569" y="1606449"/>
            <a:ext cx="11398857" cy="1549399"/>
          </a:xfrm>
          <a:prstGeom prst="rect">
            <a:avLst/>
          </a:prstGeom>
          <a:noFill/>
        </p:spPr>
        <p:txBody>
          <a:bodyPr wrap="square">
            <a:spAutoFit/>
          </a:bodyPr>
          <a:lstStyle/>
          <a:p>
            <a:pPr>
              <a:lnSpc>
                <a:spcPct val="114000"/>
              </a:lnSpc>
            </a:pPr>
            <a:r>
              <a:rPr lang="en-GB" sz="2100" dirty="0">
                <a:ea typeface="Calibri" panose="020F0502020204030204" pitchFamily="34" charset="0"/>
                <a:cs typeface="Arial" panose="020B0604020202020204" pitchFamily="34" charset="0"/>
              </a:rPr>
              <a:t>34 scripts (13.0%) were word-processed. 34.2% of these had attempted fewer than 3 Part 2 questions and the mean raw score was (52.2 ± 4.0)%.</a:t>
            </a:r>
          </a:p>
          <a:p>
            <a:pPr>
              <a:lnSpc>
                <a:spcPct val="114000"/>
              </a:lnSpc>
            </a:pPr>
            <a:r>
              <a:rPr lang="en-GB" sz="2100" i="1" dirty="0">
                <a:ea typeface="Calibri" panose="020F0502020204030204" pitchFamily="34" charset="0"/>
                <a:cs typeface="Arial" panose="020B0604020202020204" pitchFamily="34" charset="0"/>
              </a:rPr>
              <a:t>c.f. 218 scripts (74.1%) were handwritten. 14.6% of these had attempted fewer than 3 Part 2 questions and the mean raw score was (67.2 ± 1.5)%.</a:t>
            </a:r>
          </a:p>
        </p:txBody>
      </p:sp>
      <p:sp>
        <p:nvSpPr>
          <p:cNvPr id="9" name="TextBox 8">
            <a:extLst>
              <a:ext uri="{FF2B5EF4-FFF2-40B4-BE49-F238E27FC236}">
                <a16:creationId xmlns:a16="http://schemas.microsoft.com/office/drawing/2014/main" id="{8245F792-B4D6-88CC-924D-E948684A2D8B}"/>
              </a:ext>
            </a:extLst>
          </p:cNvPr>
          <p:cNvSpPr txBox="1"/>
          <p:nvPr/>
        </p:nvSpPr>
        <p:spPr>
          <a:xfrm>
            <a:off x="413915" y="3685214"/>
            <a:ext cx="947679" cy="491340"/>
          </a:xfrm>
          <a:prstGeom prst="round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nSpc>
                <a:spcPct val="114000"/>
              </a:lnSpc>
            </a:pPr>
            <a:r>
              <a:rPr lang="en-GB" sz="2100" b="1" dirty="0">
                <a:ea typeface="Calibri" panose="020F0502020204030204" pitchFamily="34" charset="0"/>
                <a:cs typeface="Calibri" panose="020F0502020204030204" pitchFamily="34" charset="0"/>
              </a:rPr>
              <a:t>2025</a:t>
            </a:r>
            <a:r>
              <a:rPr lang="en-GB" sz="2100" b="1" dirty="0">
                <a:effectLst/>
                <a:ea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572D29B6-D588-1AA3-E221-72E55ABB488F}"/>
              </a:ext>
            </a:extLst>
          </p:cNvPr>
          <p:cNvSpPr txBox="1"/>
          <p:nvPr/>
        </p:nvSpPr>
        <p:spPr>
          <a:xfrm>
            <a:off x="396567" y="4176554"/>
            <a:ext cx="11278198" cy="1548437"/>
          </a:xfrm>
          <a:prstGeom prst="rect">
            <a:avLst/>
          </a:prstGeom>
          <a:noFill/>
        </p:spPr>
        <p:txBody>
          <a:bodyPr wrap="square">
            <a:spAutoFit/>
          </a:bodyPr>
          <a:lstStyle/>
          <a:p>
            <a:pPr>
              <a:lnSpc>
                <a:spcPct val="114000"/>
              </a:lnSpc>
            </a:pPr>
            <a:r>
              <a:rPr lang="en-GB" sz="2100" dirty="0">
                <a:ea typeface="Calibri" panose="020F0502020204030204" pitchFamily="34" charset="0"/>
                <a:cs typeface="Arial" panose="020B0604020202020204" pitchFamily="34" charset="0"/>
              </a:rPr>
              <a:t>14 scripts (4.6%) were word-processed. 42.9% of these had attempted fewer than 3 Part 2 questions and the mean raw score was (65.7 ± 6.6)%.</a:t>
            </a:r>
          </a:p>
          <a:p>
            <a:pPr>
              <a:lnSpc>
                <a:spcPct val="114000"/>
              </a:lnSpc>
            </a:pPr>
            <a:r>
              <a:rPr lang="en-GB" sz="2100" i="1" dirty="0">
                <a:ea typeface="Calibri" panose="020F0502020204030204" pitchFamily="34" charset="0"/>
                <a:cs typeface="Arial" panose="020B0604020202020204" pitchFamily="34" charset="0"/>
              </a:rPr>
              <a:t>c.f. 280 (92.4%) were handwritten. 13.2% of these had attempted fewer than 3 Part 2 questions and the mean raw score was (76.3 ± 1.1)%.</a:t>
            </a:r>
          </a:p>
        </p:txBody>
      </p:sp>
      <p:sp>
        <p:nvSpPr>
          <p:cNvPr id="2" name="TextBox 1">
            <a:extLst>
              <a:ext uri="{FF2B5EF4-FFF2-40B4-BE49-F238E27FC236}">
                <a16:creationId xmlns:a16="http://schemas.microsoft.com/office/drawing/2014/main" id="{22F04366-6B0E-D23E-946E-633AEBAB1E82}"/>
              </a:ext>
            </a:extLst>
          </p:cNvPr>
          <p:cNvSpPr txBox="1"/>
          <p:nvPr/>
        </p:nvSpPr>
        <p:spPr>
          <a:xfrm>
            <a:off x="2282092" y="5564554"/>
            <a:ext cx="8268677" cy="369332"/>
          </a:xfrm>
          <a:prstGeom prst="rect">
            <a:avLst/>
          </a:prstGeom>
          <a:noFill/>
        </p:spPr>
        <p:txBody>
          <a:bodyPr wrap="square" rtlCol="0">
            <a:spAutoFit/>
          </a:bodyPr>
          <a:lstStyle/>
          <a:p>
            <a:endParaRPr lang="en-GB" b="1" dirty="0"/>
          </a:p>
        </p:txBody>
      </p:sp>
    </p:spTree>
    <p:extLst>
      <p:ext uri="{BB962C8B-B14F-4D97-AF65-F5344CB8AC3E}">
        <p14:creationId xmlns:p14="http://schemas.microsoft.com/office/powerpoint/2010/main" val="154270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3FC7B-8799-7104-77CF-1A8F5E506DB7}"/>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E786C5A3-BC72-4186-1EC1-9C1AEEC92947}"/>
              </a:ext>
            </a:extLst>
          </p:cNvPr>
          <p:cNvSpPr>
            <a:spLocks noGrp="1"/>
          </p:cNvSpPr>
          <p:nvPr>
            <p:ph type="title"/>
          </p:nvPr>
        </p:nvSpPr>
        <p:spPr>
          <a:xfrm>
            <a:off x="413915" y="472387"/>
            <a:ext cx="10710942" cy="468640"/>
          </a:xfrm>
        </p:spPr>
        <p:txBody>
          <a:bodyPr/>
          <a:lstStyle/>
          <a:p>
            <a:r>
              <a:rPr lang="en-GB" dirty="0"/>
              <a:t>Pause</a:t>
            </a:r>
          </a:p>
        </p:txBody>
      </p:sp>
      <p:sp>
        <p:nvSpPr>
          <p:cNvPr id="4" name="Text Placeholder 3">
            <a:extLst>
              <a:ext uri="{FF2B5EF4-FFF2-40B4-BE49-F238E27FC236}">
                <a16:creationId xmlns:a16="http://schemas.microsoft.com/office/drawing/2014/main" id="{5F050CA9-11F3-3F42-2E46-612455BAD3E5}"/>
              </a:ext>
            </a:extLst>
          </p:cNvPr>
          <p:cNvSpPr>
            <a:spLocks noGrp="1"/>
          </p:cNvSpPr>
          <p:nvPr>
            <p:ph type="body" sz="quarter" idx="14"/>
          </p:nvPr>
        </p:nvSpPr>
        <p:spPr>
          <a:xfrm>
            <a:off x="413915" y="2244436"/>
            <a:ext cx="11398856" cy="3221783"/>
          </a:xfrm>
        </p:spPr>
        <p:txBody>
          <a:bodyPr lIns="91440" tIns="45720" rIns="91440" bIns="45720" anchor="t">
            <a:noAutofit/>
          </a:bodyPr>
          <a:lstStyle/>
          <a:p>
            <a:pPr eaLnBrk="0" fontAlgn="base" hangingPunct="0">
              <a:spcAft>
                <a:spcPts val="1200"/>
              </a:spcAft>
            </a:pPr>
            <a:r>
              <a:rPr lang="en-GB" altLang="en-US" sz="1800" b="1" dirty="0">
                <a:latin typeface="+mj-lt"/>
                <a:ea typeface="Times New Roman" panose="02020603050405020304" pitchFamily="18" charset="0"/>
                <a:cs typeface="Arial"/>
              </a:rPr>
              <a:t>How do the results presented so far reflect your experience? </a:t>
            </a:r>
          </a:p>
          <a:p>
            <a:pPr marL="342900" indent="-342900" eaLnBrk="0" fontAlgn="base" hangingPunct="0">
              <a:spcAft>
                <a:spcPts val="1200"/>
              </a:spcAft>
              <a:buFont typeface="Arial" panose="020B0604020202020204" pitchFamily="34" charset="0"/>
              <a:buChar char="•"/>
            </a:pPr>
            <a:r>
              <a:rPr lang="en-GB" altLang="en-US" sz="1800" dirty="0">
                <a:latin typeface="+mj-lt"/>
                <a:ea typeface="Times New Roman" panose="02020603050405020304" pitchFamily="18" charset="0"/>
                <a:cs typeface="Arial"/>
              </a:rPr>
              <a:t>Have you noticed incomplete scripts when marking exam papers?</a:t>
            </a:r>
          </a:p>
          <a:p>
            <a:pPr marL="342900" indent="-342900" eaLnBrk="0" fontAlgn="base" hangingPunct="0">
              <a:spcAft>
                <a:spcPts val="1200"/>
              </a:spcAft>
              <a:buFont typeface="Arial" panose="020B0604020202020204" pitchFamily="34" charset="0"/>
              <a:buChar char="•"/>
            </a:pPr>
            <a:r>
              <a:rPr lang="en-GB" altLang="en-US" sz="1800" dirty="0">
                <a:latin typeface="+mj-lt"/>
                <a:ea typeface="Times New Roman" panose="02020603050405020304" pitchFamily="18" charset="0"/>
                <a:cs typeface="Arial"/>
              </a:rPr>
              <a:t>Have you submitted an incomplete exam? Have you spent too long on perfecting the appearance of a piece of work and so run out of time?</a:t>
            </a:r>
          </a:p>
          <a:p>
            <a:pPr eaLnBrk="0" fontAlgn="base" hangingPunct="0">
              <a:spcAft>
                <a:spcPts val="1200"/>
              </a:spcAft>
            </a:pPr>
            <a:r>
              <a:rPr lang="en-GB" altLang="en-US" sz="1800" b="1" dirty="0">
                <a:latin typeface="+mj-lt"/>
                <a:ea typeface="Times New Roman" panose="02020603050405020304" pitchFamily="18" charset="0"/>
                <a:cs typeface="Arial"/>
              </a:rPr>
              <a:t>What might we do to improve the situation?</a:t>
            </a:r>
          </a:p>
          <a:p>
            <a:pPr eaLnBrk="0" fontAlgn="base" hangingPunct="0">
              <a:spcAft>
                <a:spcPts val="1200"/>
              </a:spcAft>
            </a:pPr>
            <a:endParaRPr lang="en-GB" altLang="en-US" sz="1800" dirty="0">
              <a:latin typeface="+mj-lt"/>
              <a:ea typeface="Times New Roman" panose="02020603050405020304" pitchFamily="18" charset="0"/>
              <a:cs typeface="Arial"/>
            </a:endParaRPr>
          </a:p>
          <a:p>
            <a:pPr eaLnBrk="0" fontAlgn="base" hangingPunct="0">
              <a:spcAft>
                <a:spcPts val="1200"/>
              </a:spcAft>
            </a:pPr>
            <a:r>
              <a:rPr lang="en-GB" altLang="en-US" sz="1800" b="1" dirty="0">
                <a:latin typeface="+mj-lt"/>
                <a:ea typeface="Times New Roman" panose="02020603050405020304" pitchFamily="18" charset="0"/>
                <a:cs typeface="Arial"/>
              </a:rPr>
              <a:t>Continue to add examples from your own experience as we talk about a few of the findings from our surveys and focus groups.</a:t>
            </a:r>
            <a:endParaRPr lang="en-GB" altLang="en-US" sz="1800" b="1" dirty="0">
              <a:solidFill>
                <a:srgbClr val="060645"/>
              </a:solidFill>
              <a:latin typeface="+mj-lt"/>
              <a:ea typeface="Times New Roman" panose="02020603050405020304" pitchFamily="18" charset="0"/>
              <a:cs typeface="Arial"/>
            </a:endParaRPr>
          </a:p>
          <a:p>
            <a:endParaRPr lang="en-GB" sz="1600" dirty="0"/>
          </a:p>
        </p:txBody>
      </p:sp>
      <p:sp>
        <p:nvSpPr>
          <p:cNvPr id="7" name="TextBox 6">
            <a:extLst>
              <a:ext uri="{FF2B5EF4-FFF2-40B4-BE49-F238E27FC236}">
                <a16:creationId xmlns:a16="http://schemas.microsoft.com/office/drawing/2014/main" id="{379E59CD-17A8-F72B-4CCC-2CB53A25D639}"/>
              </a:ext>
            </a:extLst>
          </p:cNvPr>
          <p:cNvSpPr txBox="1"/>
          <p:nvPr/>
        </p:nvSpPr>
        <p:spPr>
          <a:xfrm>
            <a:off x="413914" y="1078847"/>
            <a:ext cx="11398857" cy="525464"/>
          </a:xfrm>
          <a:prstGeom prst="roundRect">
            <a:avLst/>
          </a:prstGeom>
          <a:solidFill>
            <a:schemeClr val="tx1"/>
          </a:solidFill>
          <a:ln>
            <a:solidFill>
              <a:schemeClr val="tx1"/>
            </a:solidFill>
          </a:ln>
        </p:spPr>
        <p:txBody>
          <a:bodyPr wrap="square">
            <a:spAutoFit/>
          </a:bodyPr>
          <a:lstStyle/>
          <a:p>
            <a:pPr algn="ctr">
              <a:lnSpc>
                <a:spcPct val="107000"/>
              </a:lnSpc>
              <a:spcBef>
                <a:spcPts val="300"/>
              </a:spcBef>
              <a:spcAft>
                <a:spcPts val="600"/>
              </a:spcAft>
            </a:pPr>
            <a:r>
              <a:rPr lang="en-GB" sz="2400" b="1" dirty="0">
                <a:solidFill>
                  <a:schemeClr val="bg1"/>
                </a:solidFill>
                <a:latin typeface="+mj-lt"/>
                <a:ea typeface="Calibri" panose="020F0502020204030204" pitchFamily="34" charset="0"/>
                <a:cs typeface="Calibri" panose="020F0502020204030204" pitchFamily="34" charset="0"/>
              </a:rPr>
              <a:t>Lessons for the past and lessons for the future</a:t>
            </a:r>
            <a:endParaRPr lang="en-GB" sz="2400" b="1" dirty="0">
              <a:solidFill>
                <a:schemeClr val="bg1"/>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0382672"/>
      </p:ext>
    </p:extLst>
  </p:cSld>
  <p:clrMapOvr>
    <a:masterClrMapping/>
  </p:clrMapOvr>
</p:sld>
</file>

<file path=ppt/theme/theme1.xml><?xml version="1.0" encoding="utf-8"?>
<a:theme xmlns:a="http://schemas.openxmlformats.org/drawingml/2006/main" name="Cover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Section Header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3.xml><?xml version="1.0" encoding="utf-8"?>
<a:theme xmlns:a="http://schemas.openxmlformats.org/drawingml/2006/main" name="Contents Slide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4.xml><?xml version="1.0" encoding="utf-8"?>
<a:theme xmlns:a="http://schemas.openxmlformats.org/drawingml/2006/main" name="Slide Options">
  <a:themeElements>
    <a:clrScheme name="Open University">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1C46C0"/>
      </a:hlink>
      <a:folHlink>
        <a:srgbClr val="1C46C0"/>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Decorative Slides">
  <a:themeElements>
    <a:clrScheme name="Open University">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pen University">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End Slide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836CC41A39584DA95A2529262EDEF6" ma:contentTypeVersion="4" ma:contentTypeDescription="Create a new document." ma:contentTypeScope="" ma:versionID="71a544a366c2db43189d1666d170f274">
  <xsd:schema xmlns:xsd="http://www.w3.org/2001/XMLSchema" xmlns:xs="http://www.w3.org/2001/XMLSchema" xmlns:p="http://schemas.microsoft.com/office/2006/metadata/properties" xmlns:ns2="b7edac2d-fb46-48e5-96b0-64e538771342" targetNamespace="http://schemas.microsoft.com/office/2006/metadata/properties" ma:root="true" ma:fieldsID="e595d28e733430de2544baf35fceaebb" ns2:_="">
    <xsd:import namespace="b7edac2d-fb46-48e5-96b0-64e5387713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dac2d-fb46-48e5-96b0-64e5387713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DB47EFA4-5796-403B-AE1A-950E3DB07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edac2d-fb46-48e5-96b0-64e538771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1F123D-72E4-47AA-AF87-050EE8541186}">
  <ds:schemaRefs>
    <ds:schemaRef ds:uri="http://schemas.microsoft.com/office/2006/documentManagement/types"/>
    <ds:schemaRef ds:uri="81d8dc24-f9aa-469f-97a2-bc7a9ae83c8e"/>
    <ds:schemaRef ds:uri="http://purl.org/dc/elements/1.1/"/>
    <ds:schemaRef ds:uri="http://schemas.openxmlformats.org/package/2006/metadata/core-properties"/>
    <ds:schemaRef ds:uri="http://www.w3.org/XML/1998/namespace"/>
    <ds:schemaRef ds:uri="http://schemas.microsoft.com/office/infopath/2007/PartnerControls"/>
    <ds:schemaRef ds:uri="186bc408-0bae-4df6-a009-edee59c3b5f0"/>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1203</TotalTime>
  <Words>1366</Words>
  <Application>Microsoft Office PowerPoint</Application>
  <PresentationFormat>Widescreen</PresentationFormat>
  <Paragraphs>110</Paragraphs>
  <Slides>16</Slides>
  <Notes>14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16</vt:i4>
      </vt:variant>
    </vt:vector>
  </HeadingPairs>
  <TitlesOfParts>
    <vt:vector size="26" baseType="lpstr">
      <vt:lpstr>Arial</vt:lpstr>
      <vt:lpstr>Calibri</vt:lpstr>
      <vt:lpstr>Poppins</vt:lpstr>
      <vt:lpstr>Poppins SemiBold</vt:lpstr>
      <vt:lpstr>Covers</vt:lpstr>
      <vt:lpstr>Section Headers</vt:lpstr>
      <vt:lpstr>Contents Slides</vt:lpstr>
      <vt:lpstr>Slide Options</vt:lpstr>
      <vt:lpstr>Decorative Slides</vt:lpstr>
      <vt:lpstr>End Slides</vt:lpstr>
      <vt:lpstr>Improving performance on remote exams in symbolically-rich disciplines: </vt:lpstr>
      <vt:lpstr>Project introduction</vt:lpstr>
      <vt:lpstr>Initiatives designed to improve exam confidence and performance (from 21J)</vt:lpstr>
      <vt:lpstr>Evaluation methods</vt:lpstr>
      <vt:lpstr>PowerPoint Presentation</vt:lpstr>
      <vt:lpstr>PowerPoint Presentation</vt:lpstr>
      <vt:lpstr>Format of scripts</vt:lpstr>
      <vt:lpstr>Format of scripts</vt:lpstr>
      <vt:lpstr>Pause</vt:lpstr>
      <vt:lpstr>Student feedback from surveys and focus groups</vt:lpstr>
      <vt:lpstr>Student feedback from surveys and focus groups </vt:lpstr>
      <vt:lpstr>Student feedback from surveys and focus groups </vt:lpstr>
      <vt:lpstr>Student feedback from surveys and focus groups </vt:lpstr>
      <vt:lpstr>Student feedback from surveys and focus groups </vt:lpstr>
      <vt:lpstr>Student feedback from surveys and focus groups </vt:lpstr>
      <vt:lpstr>How do the results reflect your experience?   What might we do to improve the situation?</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7</cp:revision>
  <dcterms:created xsi:type="dcterms:W3CDTF">2022-10-21T14:33:01Z</dcterms:created>
  <dcterms:modified xsi:type="dcterms:W3CDTF">2026-04-28T09:25:59Z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0x010100F2836CC41A39584DA95A2529262EDEF6</vt:lpwstr>
  </property>
</Properties>
</file>