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4"/>
  </p:notesMasterIdLst>
  <p:handoutMasterIdLst>
    <p:handoutMasterId r:id="rId25"/>
  </p:handoutMasterIdLst>
  <p:sldIdLst>
    <p:sldId id="316" r:id="rId9"/>
    <p:sldId id="361" r:id="rId10"/>
    <p:sldId id="384" r:id="rId11"/>
    <p:sldId id="333" r:id="rId12"/>
    <p:sldId id="259" r:id="rId13"/>
    <p:sldId id="338" r:id="rId14"/>
    <p:sldId id="337" r:id="rId15"/>
    <p:sldId id="382" r:id="rId16"/>
    <p:sldId id="378" r:id="rId17"/>
    <p:sldId id="379" r:id="rId18"/>
    <p:sldId id="383" r:id="rId19"/>
    <p:sldId id="380" r:id="rId20"/>
    <p:sldId id="386" r:id="rId21"/>
    <p:sldId id="304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B4FF"/>
    <a:srgbClr val="008000"/>
    <a:srgbClr val="FEE3E9"/>
    <a:srgbClr val="4F9AE9"/>
    <a:srgbClr val="FF8A76"/>
    <a:srgbClr val="D6FFF2"/>
    <a:srgbClr val="CAD2FF"/>
    <a:srgbClr val="8A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00EC9-D187-49A3-B150-E07901000352}" v="834" dt="2024-04-08T13:00:23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629" autoAdjust="0"/>
  </p:normalViewPr>
  <p:slideViewPr>
    <p:cSldViewPr snapToGrid="0">
      <p:cViewPr varScale="1">
        <p:scale>
          <a:sx n="66" d="100"/>
          <a:sy n="66" d="100"/>
        </p:scale>
        <p:origin x="130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3BC9B-8566-4777-B42E-CA77C1CC20DB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900000" lon="19800000" rev="0"/>
          </a:camera>
          <a:lightRig rig="flat" dir="t"/>
        </a:scene3d>
      </dgm:spPr>
    </dgm:pt>
    <dgm:pt modelId="{14B574F9-9BAE-4DF0-9E63-E2E50E83844D}">
      <dgm:prSet phldrT="[Text]"/>
      <dgm:spPr>
        <a:solidFill>
          <a:schemeClr val="accent3">
            <a:lumMod val="20000"/>
            <a:lumOff val="80000"/>
          </a:schemeClr>
        </a:solidFill>
        <a:effectLst>
          <a:softEdge rad="101600"/>
        </a:effectLst>
        <a:sp3d extrusionH="508000" contourW="38100" prstMaterial="matte">
          <a:contourClr>
            <a:schemeClr val="accent3">
              <a:lumMod val="50000"/>
            </a:schemeClr>
          </a:contourClr>
        </a:sp3d>
      </dgm:spPr>
      <dgm:t>
        <a:bodyPr/>
        <a:lstStyle/>
        <a:p>
          <a:r>
            <a:rPr lang="en-GB" b="1" dirty="0"/>
            <a:t>Action</a:t>
          </a:r>
          <a:r>
            <a:rPr lang="en-GB" dirty="0"/>
            <a:t> </a:t>
          </a:r>
          <a:r>
            <a:rPr lang="en-GB" b="1" dirty="0"/>
            <a:t>based on KSCs</a:t>
          </a:r>
          <a:endParaRPr lang="en-GB" dirty="0"/>
        </a:p>
      </dgm:t>
    </dgm:pt>
    <dgm:pt modelId="{AF10C277-E9C5-4225-95F2-E8A0FEA6374D}" type="parTrans" cxnId="{C2BB72C3-9658-402A-89AF-F0BED78E5700}">
      <dgm:prSet/>
      <dgm:spPr/>
      <dgm:t>
        <a:bodyPr/>
        <a:lstStyle/>
        <a:p>
          <a:endParaRPr lang="en-GB"/>
        </a:p>
      </dgm:t>
    </dgm:pt>
    <dgm:pt modelId="{9446F554-BD57-48D9-AA38-962DE375B229}" type="sibTrans" cxnId="{C2BB72C3-9658-402A-89AF-F0BED78E5700}">
      <dgm:prSet/>
      <dgm:spPr/>
      <dgm:t>
        <a:bodyPr/>
        <a:lstStyle/>
        <a:p>
          <a:endParaRPr lang="en-GB"/>
        </a:p>
      </dgm:t>
    </dgm:pt>
    <dgm:pt modelId="{92A12C19-1110-4A2B-941C-46A0066DDEBE}">
      <dgm:prSet phldrT="[Text]"/>
      <dgm:spPr>
        <a:solidFill>
          <a:srgbClr val="FFD7FD"/>
        </a:solidFill>
        <a:sp3d extrusionH="508000" contourW="38100" prstMaterial="matte">
          <a:contourClr>
            <a:schemeClr val="accent5">
              <a:lumMod val="50000"/>
            </a:schemeClr>
          </a:contourClr>
        </a:sp3d>
      </dgm:spPr>
      <dgm:t>
        <a:bodyPr/>
        <a:lstStyle/>
        <a:p>
          <a:r>
            <a:rPr lang="en-GB" b="1" dirty="0"/>
            <a:t>Appreciating value of </a:t>
          </a:r>
          <a:r>
            <a:rPr lang="en-GB" b="1" dirty="0" err="1"/>
            <a:t>EfS</a:t>
          </a:r>
          <a:r>
            <a:rPr lang="en-GB" b="1" dirty="0"/>
            <a:t> (KSCs)</a:t>
          </a:r>
          <a:endParaRPr lang="en-GB" dirty="0"/>
        </a:p>
      </dgm:t>
    </dgm:pt>
    <dgm:pt modelId="{326C4531-1BCB-445C-B4F5-C560CF14950B}" type="parTrans" cxnId="{18E3F1C0-0BC4-428B-AA7A-91528EC412CE}">
      <dgm:prSet/>
      <dgm:spPr/>
      <dgm:t>
        <a:bodyPr/>
        <a:lstStyle/>
        <a:p>
          <a:endParaRPr lang="en-GB"/>
        </a:p>
      </dgm:t>
    </dgm:pt>
    <dgm:pt modelId="{6D84B594-D645-4532-B5B1-F965D7AB11F5}" type="sibTrans" cxnId="{18E3F1C0-0BC4-428B-AA7A-91528EC412CE}">
      <dgm:prSet/>
      <dgm:spPr/>
      <dgm:t>
        <a:bodyPr/>
        <a:lstStyle/>
        <a:p>
          <a:endParaRPr lang="en-GB"/>
        </a:p>
      </dgm:t>
    </dgm:pt>
    <dgm:pt modelId="{14A9D849-B408-421E-B648-26C3EF2D0F88}">
      <dgm:prSet phldrT="[Text]"/>
      <dgm:spPr>
        <a:solidFill>
          <a:schemeClr val="accent6">
            <a:lumMod val="40000"/>
            <a:lumOff val="60000"/>
          </a:schemeClr>
        </a:solidFill>
        <a:sp3d extrusionH="508000" contourW="38100" prstMaterial="matte">
          <a:contourClr>
            <a:schemeClr val="accent6">
              <a:lumMod val="50000"/>
            </a:schemeClr>
          </a:contourClr>
        </a:sp3d>
      </dgm:spPr>
      <dgm:t>
        <a:bodyPr/>
        <a:lstStyle/>
        <a:p>
          <a:r>
            <a:rPr lang="en-GB" b="1" dirty="0"/>
            <a:t>Engaging with KSCs (in sustainability) context </a:t>
          </a:r>
          <a:endParaRPr lang="en-GB" dirty="0"/>
        </a:p>
      </dgm:t>
    </dgm:pt>
    <dgm:pt modelId="{C5F556F8-4944-49E6-AF9A-235AF98229F9}" type="parTrans" cxnId="{E788909A-61CE-4AFE-A61E-F306CA8C5E4B}">
      <dgm:prSet/>
      <dgm:spPr/>
      <dgm:t>
        <a:bodyPr/>
        <a:lstStyle/>
        <a:p>
          <a:endParaRPr lang="en-GB"/>
        </a:p>
      </dgm:t>
    </dgm:pt>
    <dgm:pt modelId="{4C436C94-A6A9-435B-8642-B338080EAC62}" type="sibTrans" cxnId="{E788909A-61CE-4AFE-A61E-F306CA8C5E4B}">
      <dgm:prSet/>
      <dgm:spPr/>
      <dgm:t>
        <a:bodyPr/>
        <a:lstStyle/>
        <a:p>
          <a:endParaRPr lang="en-GB"/>
        </a:p>
      </dgm:t>
    </dgm:pt>
    <dgm:pt modelId="{A3A1E925-0F57-4240-AA81-7481F8F10AFF}" type="pres">
      <dgm:prSet presAssocID="{70F3BC9B-8566-4777-B42E-CA77C1CC20DB}" presName="Name0" presStyleCnt="0">
        <dgm:presLayoutVars>
          <dgm:dir/>
          <dgm:animLvl val="lvl"/>
          <dgm:resizeHandles val="exact"/>
        </dgm:presLayoutVars>
      </dgm:prSet>
      <dgm:spPr/>
    </dgm:pt>
    <dgm:pt modelId="{ACB7E295-17DF-42DD-8E9A-256626AE49EE}" type="pres">
      <dgm:prSet presAssocID="{14B574F9-9BAE-4DF0-9E63-E2E50E83844D}" presName="Name8" presStyleCnt="0"/>
      <dgm:spPr/>
    </dgm:pt>
    <dgm:pt modelId="{8562E9CA-7236-4D97-8FBA-18C7913FAA62}" type="pres">
      <dgm:prSet presAssocID="{14B574F9-9BAE-4DF0-9E63-E2E50E83844D}" presName="level" presStyleLbl="node1" presStyleIdx="0" presStyleCnt="3">
        <dgm:presLayoutVars>
          <dgm:chMax val="1"/>
          <dgm:bulletEnabled val="1"/>
        </dgm:presLayoutVars>
      </dgm:prSet>
      <dgm:spPr/>
    </dgm:pt>
    <dgm:pt modelId="{F280BF9B-C2D9-4FA2-9B54-04189BD4E840}" type="pres">
      <dgm:prSet presAssocID="{14B574F9-9BAE-4DF0-9E63-E2E50E8384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DC8237-1DC3-4F7B-A4C3-78FA9438D38B}" type="pres">
      <dgm:prSet presAssocID="{92A12C19-1110-4A2B-941C-46A0066DDEBE}" presName="Name8" presStyleCnt="0"/>
      <dgm:spPr/>
    </dgm:pt>
    <dgm:pt modelId="{ABDDE492-09B5-434A-99CC-C3A5FA21C677}" type="pres">
      <dgm:prSet presAssocID="{92A12C19-1110-4A2B-941C-46A0066DDEBE}" presName="level" presStyleLbl="node1" presStyleIdx="1" presStyleCnt="3">
        <dgm:presLayoutVars>
          <dgm:chMax val="1"/>
          <dgm:bulletEnabled val="1"/>
        </dgm:presLayoutVars>
      </dgm:prSet>
      <dgm:spPr/>
    </dgm:pt>
    <dgm:pt modelId="{4B7DA157-62FE-42DB-8A61-B5BAA2815668}" type="pres">
      <dgm:prSet presAssocID="{92A12C19-1110-4A2B-941C-46A0066DDE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73E72D5-32DB-4DEE-8C57-6C1384B90664}" type="pres">
      <dgm:prSet presAssocID="{14A9D849-B408-421E-B648-26C3EF2D0F88}" presName="Name8" presStyleCnt="0"/>
      <dgm:spPr/>
    </dgm:pt>
    <dgm:pt modelId="{13D6B643-3B5E-48A1-8731-38A396DACD50}" type="pres">
      <dgm:prSet presAssocID="{14A9D849-B408-421E-B648-26C3EF2D0F88}" presName="level" presStyleLbl="node1" presStyleIdx="2" presStyleCnt="3">
        <dgm:presLayoutVars>
          <dgm:chMax val="1"/>
          <dgm:bulletEnabled val="1"/>
        </dgm:presLayoutVars>
      </dgm:prSet>
      <dgm:spPr/>
    </dgm:pt>
    <dgm:pt modelId="{2373F347-9C26-484B-81CB-545E2F5BF2C0}" type="pres">
      <dgm:prSet presAssocID="{14A9D849-B408-421E-B648-26C3EF2D0F8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A474A06-833E-4C06-A7D7-34177D78734A}" type="presOf" srcId="{70F3BC9B-8566-4777-B42E-CA77C1CC20DB}" destId="{A3A1E925-0F57-4240-AA81-7481F8F10AFF}" srcOrd="0" destOrd="0" presId="urn:microsoft.com/office/officeart/2005/8/layout/pyramid1"/>
    <dgm:cxn modelId="{F9306077-F7C6-4DC4-99CF-B4C45A488BF0}" type="presOf" srcId="{14A9D849-B408-421E-B648-26C3EF2D0F88}" destId="{13D6B643-3B5E-48A1-8731-38A396DACD50}" srcOrd="0" destOrd="0" presId="urn:microsoft.com/office/officeart/2005/8/layout/pyramid1"/>
    <dgm:cxn modelId="{62C06C8A-A738-496F-83F2-963930518146}" type="presOf" srcId="{92A12C19-1110-4A2B-941C-46A0066DDEBE}" destId="{ABDDE492-09B5-434A-99CC-C3A5FA21C677}" srcOrd="0" destOrd="0" presId="urn:microsoft.com/office/officeart/2005/8/layout/pyramid1"/>
    <dgm:cxn modelId="{5FDA458C-3783-4890-A3EE-45E332D159F7}" type="presOf" srcId="{92A12C19-1110-4A2B-941C-46A0066DDEBE}" destId="{4B7DA157-62FE-42DB-8A61-B5BAA2815668}" srcOrd="1" destOrd="0" presId="urn:microsoft.com/office/officeart/2005/8/layout/pyramid1"/>
    <dgm:cxn modelId="{A9E24D8C-7655-4757-9C63-89372E06F588}" type="presOf" srcId="{14A9D849-B408-421E-B648-26C3EF2D0F88}" destId="{2373F347-9C26-484B-81CB-545E2F5BF2C0}" srcOrd="1" destOrd="0" presId="urn:microsoft.com/office/officeart/2005/8/layout/pyramid1"/>
    <dgm:cxn modelId="{E788909A-61CE-4AFE-A61E-F306CA8C5E4B}" srcId="{70F3BC9B-8566-4777-B42E-CA77C1CC20DB}" destId="{14A9D849-B408-421E-B648-26C3EF2D0F88}" srcOrd="2" destOrd="0" parTransId="{C5F556F8-4944-49E6-AF9A-235AF98229F9}" sibTransId="{4C436C94-A6A9-435B-8642-B338080EAC62}"/>
    <dgm:cxn modelId="{18E3F1C0-0BC4-428B-AA7A-91528EC412CE}" srcId="{70F3BC9B-8566-4777-B42E-CA77C1CC20DB}" destId="{92A12C19-1110-4A2B-941C-46A0066DDEBE}" srcOrd="1" destOrd="0" parTransId="{326C4531-1BCB-445C-B4F5-C560CF14950B}" sibTransId="{6D84B594-D645-4532-B5B1-F965D7AB11F5}"/>
    <dgm:cxn modelId="{C2BB72C3-9658-402A-89AF-F0BED78E5700}" srcId="{70F3BC9B-8566-4777-B42E-CA77C1CC20DB}" destId="{14B574F9-9BAE-4DF0-9E63-E2E50E83844D}" srcOrd="0" destOrd="0" parTransId="{AF10C277-E9C5-4225-95F2-E8A0FEA6374D}" sibTransId="{9446F554-BD57-48D9-AA38-962DE375B229}"/>
    <dgm:cxn modelId="{27F1C3DF-8C89-4594-B0D7-9D2671F95CA7}" type="presOf" srcId="{14B574F9-9BAE-4DF0-9E63-E2E50E83844D}" destId="{8562E9CA-7236-4D97-8FBA-18C7913FAA62}" srcOrd="0" destOrd="0" presId="urn:microsoft.com/office/officeart/2005/8/layout/pyramid1"/>
    <dgm:cxn modelId="{CCF38AE8-79C3-4B1E-92FE-05D63594A206}" type="presOf" srcId="{14B574F9-9BAE-4DF0-9E63-E2E50E83844D}" destId="{F280BF9B-C2D9-4FA2-9B54-04189BD4E840}" srcOrd="1" destOrd="0" presId="urn:microsoft.com/office/officeart/2005/8/layout/pyramid1"/>
    <dgm:cxn modelId="{BA3B71BE-53A8-4846-80B1-5CE772EA027D}" type="presParOf" srcId="{A3A1E925-0F57-4240-AA81-7481F8F10AFF}" destId="{ACB7E295-17DF-42DD-8E9A-256626AE49EE}" srcOrd="0" destOrd="0" presId="urn:microsoft.com/office/officeart/2005/8/layout/pyramid1"/>
    <dgm:cxn modelId="{3E9F483D-DD1A-4199-AACF-C751FFEA9383}" type="presParOf" srcId="{ACB7E295-17DF-42DD-8E9A-256626AE49EE}" destId="{8562E9CA-7236-4D97-8FBA-18C7913FAA62}" srcOrd="0" destOrd="0" presId="urn:microsoft.com/office/officeart/2005/8/layout/pyramid1"/>
    <dgm:cxn modelId="{3532C988-812C-4076-9111-F3047F187684}" type="presParOf" srcId="{ACB7E295-17DF-42DD-8E9A-256626AE49EE}" destId="{F280BF9B-C2D9-4FA2-9B54-04189BD4E840}" srcOrd="1" destOrd="0" presId="urn:microsoft.com/office/officeart/2005/8/layout/pyramid1"/>
    <dgm:cxn modelId="{772924A0-DF75-4013-B593-0EDBDF2BF605}" type="presParOf" srcId="{A3A1E925-0F57-4240-AA81-7481F8F10AFF}" destId="{C2DC8237-1DC3-4F7B-A4C3-78FA9438D38B}" srcOrd="1" destOrd="0" presId="urn:microsoft.com/office/officeart/2005/8/layout/pyramid1"/>
    <dgm:cxn modelId="{03FCCFA7-606F-48EF-8AA6-CE9CB4470ED3}" type="presParOf" srcId="{C2DC8237-1DC3-4F7B-A4C3-78FA9438D38B}" destId="{ABDDE492-09B5-434A-99CC-C3A5FA21C677}" srcOrd="0" destOrd="0" presId="urn:microsoft.com/office/officeart/2005/8/layout/pyramid1"/>
    <dgm:cxn modelId="{995E8EFD-11C3-427F-B318-58151B13B9AD}" type="presParOf" srcId="{C2DC8237-1DC3-4F7B-A4C3-78FA9438D38B}" destId="{4B7DA157-62FE-42DB-8A61-B5BAA2815668}" srcOrd="1" destOrd="0" presId="urn:microsoft.com/office/officeart/2005/8/layout/pyramid1"/>
    <dgm:cxn modelId="{9FB52BC0-7246-45BD-8041-5EB8E5CD001E}" type="presParOf" srcId="{A3A1E925-0F57-4240-AA81-7481F8F10AFF}" destId="{673E72D5-32DB-4DEE-8C57-6C1384B90664}" srcOrd="2" destOrd="0" presId="urn:microsoft.com/office/officeart/2005/8/layout/pyramid1"/>
    <dgm:cxn modelId="{F3ADC0CA-399B-4951-9776-7911B909E062}" type="presParOf" srcId="{673E72D5-32DB-4DEE-8C57-6C1384B90664}" destId="{13D6B643-3B5E-48A1-8731-38A396DACD50}" srcOrd="0" destOrd="0" presId="urn:microsoft.com/office/officeart/2005/8/layout/pyramid1"/>
    <dgm:cxn modelId="{55D8606B-5D17-4CCC-888F-AC08D7037B60}" type="presParOf" srcId="{673E72D5-32DB-4DEE-8C57-6C1384B90664}" destId="{2373F347-9C26-484B-81CB-545E2F5BF2C0}" srcOrd="1" destOrd="0" presId="urn:microsoft.com/office/officeart/2005/8/layout/pyramid1"/>
  </dgm:cxnLst>
  <dgm:bg>
    <a:effectLst>
      <a:softEdge rad="3175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9BA7C-E558-4D1E-B6FD-17781F213DCC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1200000" lon="2400000" rev="0"/>
          </a:camera>
          <a:lightRig rig="flat" dir="t"/>
        </a:scene3d>
      </dgm:spPr>
    </dgm:pt>
    <dgm:pt modelId="{FF12D085-E6A9-477B-A7C1-ACCFC0943839}">
      <dgm:prSet phldrT="[Text]" custT="1"/>
      <dgm:spPr>
        <a:solidFill>
          <a:schemeClr val="accent3">
            <a:lumMod val="20000"/>
            <a:lumOff val="8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3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Introduce</a:t>
          </a:r>
        </a:p>
      </dgm:t>
    </dgm:pt>
    <dgm:pt modelId="{9967193F-B041-4C42-9F4F-FB3762B2CDB2}" type="parTrans" cxnId="{8C50BFA2-17BE-4FF0-8351-AF470A4A5949}">
      <dgm:prSet/>
      <dgm:spPr/>
      <dgm:t>
        <a:bodyPr/>
        <a:lstStyle/>
        <a:p>
          <a:endParaRPr lang="en-GB"/>
        </a:p>
      </dgm:t>
    </dgm:pt>
    <dgm:pt modelId="{3303D59F-C448-4DF8-8BF4-AE636AF31F7F}" type="sibTrans" cxnId="{8C50BFA2-17BE-4FF0-8351-AF470A4A5949}">
      <dgm:prSet/>
      <dgm:spPr>
        <a:solidFill>
          <a:schemeClr val="bg1">
            <a:lumMod val="5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49CC29A1-7931-40A5-B55D-203A5FD68390}">
      <dgm:prSet phldrT="[Text]" custT="1"/>
      <dgm:spPr>
        <a:solidFill>
          <a:schemeClr val="accent3">
            <a:lumMod val="20000"/>
            <a:lumOff val="8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3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Reinforce</a:t>
          </a:r>
        </a:p>
      </dgm:t>
    </dgm:pt>
    <dgm:pt modelId="{88057BAC-01C7-4776-881F-595F224B6D15}" type="parTrans" cxnId="{75D214FD-BDCC-4A92-BDFF-C8DC9080CFE3}">
      <dgm:prSet/>
      <dgm:spPr/>
      <dgm:t>
        <a:bodyPr/>
        <a:lstStyle/>
        <a:p>
          <a:endParaRPr lang="en-GB"/>
        </a:p>
      </dgm:t>
    </dgm:pt>
    <dgm:pt modelId="{4E64EC51-2DFF-46E4-AB03-B50853788770}" type="sibTrans" cxnId="{75D214FD-BDCC-4A92-BDFF-C8DC9080CFE3}">
      <dgm:prSet/>
      <dgm:spPr>
        <a:solidFill>
          <a:schemeClr val="bg1">
            <a:lumMod val="5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E73F1313-3D7B-4ABC-9BD2-7F6A94E10813}">
      <dgm:prSet phldrT="[Text]" custT="1"/>
      <dgm:spPr>
        <a:solidFill>
          <a:schemeClr val="accent3">
            <a:lumMod val="20000"/>
            <a:lumOff val="8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3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Assess</a:t>
          </a:r>
        </a:p>
      </dgm:t>
    </dgm:pt>
    <dgm:pt modelId="{3C195401-FDBD-4D55-921E-08C29D75A289}" type="parTrans" cxnId="{56119417-18F6-4687-B3CE-15ED9391703A}">
      <dgm:prSet/>
      <dgm:spPr/>
      <dgm:t>
        <a:bodyPr/>
        <a:lstStyle/>
        <a:p>
          <a:endParaRPr lang="en-GB"/>
        </a:p>
      </dgm:t>
    </dgm:pt>
    <dgm:pt modelId="{583E2EDF-3265-499B-A578-917EF3EF36C0}" type="sibTrans" cxnId="{56119417-18F6-4687-B3CE-15ED9391703A}">
      <dgm:prSet/>
      <dgm:spPr/>
      <dgm:t>
        <a:bodyPr/>
        <a:lstStyle/>
        <a:p>
          <a:endParaRPr lang="en-GB"/>
        </a:p>
      </dgm:t>
    </dgm:pt>
    <dgm:pt modelId="{D514F419-BC6E-4F0B-BC9A-080F05E7FD29}" type="pres">
      <dgm:prSet presAssocID="{E8D9BA7C-E558-4D1E-B6FD-17781F213DCC}" presName="Name0" presStyleCnt="0">
        <dgm:presLayoutVars>
          <dgm:dir/>
          <dgm:resizeHandles val="exact"/>
        </dgm:presLayoutVars>
      </dgm:prSet>
      <dgm:spPr/>
    </dgm:pt>
    <dgm:pt modelId="{9718B589-E860-4E4F-91C3-5E6F223FCFEA}" type="pres">
      <dgm:prSet presAssocID="{FF12D085-E6A9-477B-A7C1-ACCFC0943839}" presName="node" presStyleLbl="node1" presStyleIdx="0" presStyleCnt="3" custLinFactNeighborX="-17849" custLinFactNeighborY="-297">
        <dgm:presLayoutVars>
          <dgm:bulletEnabled val="1"/>
        </dgm:presLayoutVars>
      </dgm:prSet>
      <dgm:spPr/>
    </dgm:pt>
    <dgm:pt modelId="{40CE36FD-2C49-422A-B3FC-74718B5A5F4F}" type="pres">
      <dgm:prSet presAssocID="{3303D59F-C448-4DF8-8BF4-AE636AF31F7F}" presName="sibTrans" presStyleLbl="sibTrans2D1" presStyleIdx="0" presStyleCnt="2" custLinFactNeighborX="22821"/>
      <dgm:spPr/>
    </dgm:pt>
    <dgm:pt modelId="{32CB330E-197C-4A96-817B-914175382442}" type="pres">
      <dgm:prSet presAssocID="{3303D59F-C448-4DF8-8BF4-AE636AF31F7F}" presName="connectorText" presStyleLbl="sibTrans2D1" presStyleIdx="0" presStyleCnt="2"/>
      <dgm:spPr/>
    </dgm:pt>
    <dgm:pt modelId="{C0AE9C19-492B-4C00-B896-DFDFA96F5EAC}" type="pres">
      <dgm:prSet presAssocID="{49CC29A1-7931-40A5-B55D-203A5FD68390}" presName="node" presStyleLbl="node1" presStyleIdx="1" presStyleCnt="3">
        <dgm:presLayoutVars>
          <dgm:bulletEnabled val="1"/>
        </dgm:presLayoutVars>
      </dgm:prSet>
      <dgm:spPr/>
    </dgm:pt>
    <dgm:pt modelId="{49F7A152-70D0-472A-B93D-44B45401EC1F}" type="pres">
      <dgm:prSet presAssocID="{4E64EC51-2DFF-46E4-AB03-B50853788770}" presName="sibTrans" presStyleLbl="sibTrans2D1" presStyleIdx="1" presStyleCnt="2" custLinFactNeighborX="23193"/>
      <dgm:spPr/>
    </dgm:pt>
    <dgm:pt modelId="{C5CDC527-ABF3-4C14-86E3-401D2DF7349A}" type="pres">
      <dgm:prSet presAssocID="{4E64EC51-2DFF-46E4-AB03-B50853788770}" presName="connectorText" presStyleLbl="sibTrans2D1" presStyleIdx="1" presStyleCnt="2"/>
      <dgm:spPr/>
    </dgm:pt>
    <dgm:pt modelId="{D25D95E0-3F2A-4237-86EE-C728A348315B}" type="pres">
      <dgm:prSet presAssocID="{E73F1313-3D7B-4ABC-9BD2-7F6A94E10813}" presName="node" presStyleLbl="node1" presStyleIdx="2" presStyleCnt="3" custLinFactNeighborX="-1604" custLinFactNeighborY="-2399">
        <dgm:presLayoutVars>
          <dgm:bulletEnabled val="1"/>
        </dgm:presLayoutVars>
      </dgm:prSet>
      <dgm:spPr/>
    </dgm:pt>
  </dgm:ptLst>
  <dgm:cxnLst>
    <dgm:cxn modelId="{56119417-18F6-4687-B3CE-15ED9391703A}" srcId="{E8D9BA7C-E558-4D1E-B6FD-17781F213DCC}" destId="{E73F1313-3D7B-4ABC-9BD2-7F6A94E10813}" srcOrd="2" destOrd="0" parTransId="{3C195401-FDBD-4D55-921E-08C29D75A289}" sibTransId="{583E2EDF-3265-499B-A578-917EF3EF36C0}"/>
    <dgm:cxn modelId="{CAE7281A-51C6-407C-BCE3-18E976AFDD72}" type="presOf" srcId="{49CC29A1-7931-40A5-B55D-203A5FD68390}" destId="{C0AE9C19-492B-4C00-B896-DFDFA96F5EAC}" srcOrd="0" destOrd="0" presId="urn:microsoft.com/office/officeart/2005/8/layout/process1"/>
    <dgm:cxn modelId="{95CA3437-C058-45B6-B3E4-45ECEC4B376E}" type="presOf" srcId="{E73F1313-3D7B-4ABC-9BD2-7F6A94E10813}" destId="{D25D95E0-3F2A-4237-86EE-C728A348315B}" srcOrd="0" destOrd="0" presId="urn:microsoft.com/office/officeart/2005/8/layout/process1"/>
    <dgm:cxn modelId="{11166A46-1347-4DA4-B6F5-CE355B17CDC2}" type="presOf" srcId="{4E64EC51-2DFF-46E4-AB03-B50853788770}" destId="{C5CDC527-ABF3-4C14-86E3-401D2DF7349A}" srcOrd="1" destOrd="0" presId="urn:microsoft.com/office/officeart/2005/8/layout/process1"/>
    <dgm:cxn modelId="{632E4681-E5FC-46B9-9CE0-067F62380911}" type="presOf" srcId="{E8D9BA7C-E558-4D1E-B6FD-17781F213DCC}" destId="{D514F419-BC6E-4F0B-BC9A-080F05E7FD29}" srcOrd="0" destOrd="0" presId="urn:microsoft.com/office/officeart/2005/8/layout/process1"/>
    <dgm:cxn modelId="{33D06A8A-6539-40B9-85CA-9AF4AB902D2B}" type="presOf" srcId="{3303D59F-C448-4DF8-8BF4-AE636AF31F7F}" destId="{40CE36FD-2C49-422A-B3FC-74718B5A5F4F}" srcOrd="0" destOrd="0" presId="urn:microsoft.com/office/officeart/2005/8/layout/process1"/>
    <dgm:cxn modelId="{0C20358C-3065-4BDE-9336-E2DBFD4D2852}" type="presOf" srcId="{FF12D085-E6A9-477B-A7C1-ACCFC0943839}" destId="{9718B589-E860-4E4F-91C3-5E6F223FCFEA}" srcOrd="0" destOrd="0" presId="urn:microsoft.com/office/officeart/2005/8/layout/process1"/>
    <dgm:cxn modelId="{8C50BFA2-17BE-4FF0-8351-AF470A4A5949}" srcId="{E8D9BA7C-E558-4D1E-B6FD-17781F213DCC}" destId="{FF12D085-E6A9-477B-A7C1-ACCFC0943839}" srcOrd="0" destOrd="0" parTransId="{9967193F-B041-4C42-9F4F-FB3762B2CDB2}" sibTransId="{3303D59F-C448-4DF8-8BF4-AE636AF31F7F}"/>
    <dgm:cxn modelId="{292F78AB-BB78-4F39-89C2-062B76D951C7}" type="presOf" srcId="{4E64EC51-2DFF-46E4-AB03-B50853788770}" destId="{49F7A152-70D0-472A-B93D-44B45401EC1F}" srcOrd="0" destOrd="0" presId="urn:microsoft.com/office/officeart/2005/8/layout/process1"/>
    <dgm:cxn modelId="{67E1C7F9-724F-48A3-8DCE-E241AFA5835E}" type="presOf" srcId="{3303D59F-C448-4DF8-8BF4-AE636AF31F7F}" destId="{32CB330E-197C-4A96-817B-914175382442}" srcOrd="1" destOrd="0" presId="urn:microsoft.com/office/officeart/2005/8/layout/process1"/>
    <dgm:cxn modelId="{75D214FD-BDCC-4A92-BDFF-C8DC9080CFE3}" srcId="{E8D9BA7C-E558-4D1E-B6FD-17781F213DCC}" destId="{49CC29A1-7931-40A5-B55D-203A5FD68390}" srcOrd="1" destOrd="0" parTransId="{88057BAC-01C7-4776-881F-595F224B6D15}" sibTransId="{4E64EC51-2DFF-46E4-AB03-B50853788770}"/>
    <dgm:cxn modelId="{A999E957-A67E-40DD-9416-8C13453BE8FB}" type="presParOf" srcId="{D514F419-BC6E-4F0B-BC9A-080F05E7FD29}" destId="{9718B589-E860-4E4F-91C3-5E6F223FCFEA}" srcOrd="0" destOrd="0" presId="urn:microsoft.com/office/officeart/2005/8/layout/process1"/>
    <dgm:cxn modelId="{6E2EDFE6-9E57-4316-A24A-FBCF21B7241D}" type="presParOf" srcId="{D514F419-BC6E-4F0B-BC9A-080F05E7FD29}" destId="{40CE36FD-2C49-422A-B3FC-74718B5A5F4F}" srcOrd="1" destOrd="0" presId="urn:microsoft.com/office/officeart/2005/8/layout/process1"/>
    <dgm:cxn modelId="{43FAFBAC-E0C9-4769-B598-B1D4CCB75056}" type="presParOf" srcId="{40CE36FD-2C49-422A-B3FC-74718B5A5F4F}" destId="{32CB330E-197C-4A96-817B-914175382442}" srcOrd="0" destOrd="0" presId="urn:microsoft.com/office/officeart/2005/8/layout/process1"/>
    <dgm:cxn modelId="{FE17FECE-1590-402D-B7EB-94329E4521DC}" type="presParOf" srcId="{D514F419-BC6E-4F0B-BC9A-080F05E7FD29}" destId="{C0AE9C19-492B-4C00-B896-DFDFA96F5EAC}" srcOrd="2" destOrd="0" presId="urn:microsoft.com/office/officeart/2005/8/layout/process1"/>
    <dgm:cxn modelId="{7847CA53-B078-4012-8DD8-CEF2AF6C63F4}" type="presParOf" srcId="{D514F419-BC6E-4F0B-BC9A-080F05E7FD29}" destId="{49F7A152-70D0-472A-B93D-44B45401EC1F}" srcOrd="3" destOrd="0" presId="urn:microsoft.com/office/officeart/2005/8/layout/process1"/>
    <dgm:cxn modelId="{013EC156-CCC9-428E-AA14-965F42AD9E71}" type="presParOf" srcId="{49F7A152-70D0-472A-B93D-44B45401EC1F}" destId="{C5CDC527-ABF3-4C14-86E3-401D2DF7349A}" srcOrd="0" destOrd="0" presId="urn:microsoft.com/office/officeart/2005/8/layout/process1"/>
    <dgm:cxn modelId="{E8BCCE19-EFEC-4765-A2EB-3E53A97F901D}" type="presParOf" srcId="{D514F419-BC6E-4F0B-BC9A-080F05E7FD29}" destId="{D25D95E0-3F2A-4237-86EE-C728A34831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9BA7C-E558-4D1E-B6FD-17781F213DCC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1200000" lon="2400000" rev="0"/>
          </a:camera>
          <a:lightRig rig="flat" dir="t"/>
        </a:scene3d>
      </dgm:spPr>
    </dgm:pt>
    <dgm:pt modelId="{FF12D085-E6A9-477B-A7C1-ACCFC0943839}">
      <dgm:prSet phldrT="[Text]" custT="1"/>
      <dgm:spPr>
        <a:solidFill>
          <a:srgbClr val="FFD7FD"/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5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Introduce</a:t>
          </a:r>
        </a:p>
      </dgm:t>
    </dgm:pt>
    <dgm:pt modelId="{9967193F-B041-4C42-9F4F-FB3762B2CDB2}" type="parTrans" cxnId="{8C50BFA2-17BE-4FF0-8351-AF470A4A5949}">
      <dgm:prSet/>
      <dgm:spPr/>
      <dgm:t>
        <a:bodyPr/>
        <a:lstStyle/>
        <a:p>
          <a:endParaRPr lang="en-GB"/>
        </a:p>
      </dgm:t>
    </dgm:pt>
    <dgm:pt modelId="{3303D59F-C448-4DF8-8BF4-AE636AF31F7F}" type="sibTrans" cxnId="{8C50BFA2-17BE-4FF0-8351-AF470A4A5949}">
      <dgm:prSet/>
      <dgm:spPr>
        <a:solidFill>
          <a:schemeClr val="bg1">
            <a:lumMod val="5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49CC29A1-7931-40A5-B55D-203A5FD68390}">
      <dgm:prSet phldrT="[Text]" custT="1"/>
      <dgm:spPr>
        <a:solidFill>
          <a:srgbClr val="FFD7FD"/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5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Reinforce</a:t>
          </a:r>
        </a:p>
      </dgm:t>
    </dgm:pt>
    <dgm:pt modelId="{88057BAC-01C7-4776-881F-595F224B6D15}" type="parTrans" cxnId="{75D214FD-BDCC-4A92-BDFF-C8DC9080CFE3}">
      <dgm:prSet/>
      <dgm:spPr/>
      <dgm:t>
        <a:bodyPr/>
        <a:lstStyle/>
        <a:p>
          <a:endParaRPr lang="en-GB"/>
        </a:p>
      </dgm:t>
    </dgm:pt>
    <dgm:pt modelId="{4E64EC51-2DFF-46E4-AB03-B50853788770}" type="sibTrans" cxnId="{75D214FD-BDCC-4A92-BDFF-C8DC9080CFE3}">
      <dgm:prSet/>
      <dgm:spPr>
        <a:solidFill>
          <a:schemeClr val="bg1">
            <a:lumMod val="5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E73F1313-3D7B-4ABC-9BD2-7F6A94E10813}">
      <dgm:prSet phldrT="[Text]" custT="1"/>
      <dgm:spPr>
        <a:solidFill>
          <a:srgbClr val="FFD7FD"/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5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Assess</a:t>
          </a:r>
        </a:p>
      </dgm:t>
    </dgm:pt>
    <dgm:pt modelId="{3C195401-FDBD-4D55-921E-08C29D75A289}" type="parTrans" cxnId="{56119417-18F6-4687-B3CE-15ED9391703A}">
      <dgm:prSet/>
      <dgm:spPr/>
      <dgm:t>
        <a:bodyPr/>
        <a:lstStyle/>
        <a:p>
          <a:endParaRPr lang="en-GB"/>
        </a:p>
      </dgm:t>
    </dgm:pt>
    <dgm:pt modelId="{583E2EDF-3265-499B-A578-917EF3EF36C0}" type="sibTrans" cxnId="{56119417-18F6-4687-B3CE-15ED9391703A}">
      <dgm:prSet/>
      <dgm:spPr/>
      <dgm:t>
        <a:bodyPr/>
        <a:lstStyle/>
        <a:p>
          <a:endParaRPr lang="en-GB"/>
        </a:p>
      </dgm:t>
    </dgm:pt>
    <dgm:pt modelId="{D514F419-BC6E-4F0B-BC9A-080F05E7FD29}" type="pres">
      <dgm:prSet presAssocID="{E8D9BA7C-E558-4D1E-B6FD-17781F213DCC}" presName="Name0" presStyleCnt="0">
        <dgm:presLayoutVars>
          <dgm:dir/>
          <dgm:resizeHandles val="exact"/>
        </dgm:presLayoutVars>
      </dgm:prSet>
      <dgm:spPr/>
    </dgm:pt>
    <dgm:pt modelId="{9718B589-E860-4E4F-91C3-5E6F223FCFEA}" type="pres">
      <dgm:prSet presAssocID="{FF12D085-E6A9-477B-A7C1-ACCFC0943839}" presName="node" presStyleLbl="node1" presStyleIdx="0" presStyleCnt="3">
        <dgm:presLayoutVars>
          <dgm:bulletEnabled val="1"/>
        </dgm:presLayoutVars>
      </dgm:prSet>
      <dgm:spPr/>
    </dgm:pt>
    <dgm:pt modelId="{40CE36FD-2C49-422A-B3FC-74718B5A5F4F}" type="pres">
      <dgm:prSet presAssocID="{3303D59F-C448-4DF8-8BF4-AE636AF31F7F}" presName="sibTrans" presStyleLbl="sibTrans2D1" presStyleIdx="0" presStyleCnt="2" custLinFactNeighborX="22821"/>
      <dgm:spPr/>
    </dgm:pt>
    <dgm:pt modelId="{32CB330E-197C-4A96-817B-914175382442}" type="pres">
      <dgm:prSet presAssocID="{3303D59F-C448-4DF8-8BF4-AE636AF31F7F}" presName="connectorText" presStyleLbl="sibTrans2D1" presStyleIdx="0" presStyleCnt="2"/>
      <dgm:spPr/>
    </dgm:pt>
    <dgm:pt modelId="{C0AE9C19-492B-4C00-B896-DFDFA96F5EAC}" type="pres">
      <dgm:prSet presAssocID="{49CC29A1-7931-40A5-B55D-203A5FD68390}" presName="node" presStyleLbl="node1" presStyleIdx="1" presStyleCnt="3">
        <dgm:presLayoutVars>
          <dgm:bulletEnabled val="1"/>
        </dgm:presLayoutVars>
      </dgm:prSet>
      <dgm:spPr/>
    </dgm:pt>
    <dgm:pt modelId="{49F7A152-70D0-472A-B93D-44B45401EC1F}" type="pres">
      <dgm:prSet presAssocID="{4E64EC51-2DFF-46E4-AB03-B50853788770}" presName="sibTrans" presStyleLbl="sibTrans2D1" presStyleIdx="1" presStyleCnt="2" custLinFactNeighborX="23193"/>
      <dgm:spPr/>
    </dgm:pt>
    <dgm:pt modelId="{C5CDC527-ABF3-4C14-86E3-401D2DF7349A}" type="pres">
      <dgm:prSet presAssocID="{4E64EC51-2DFF-46E4-AB03-B50853788770}" presName="connectorText" presStyleLbl="sibTrans2D1" presStyleIdx="1" presStyleCnt="2"/>
      <dgm:spPr/>
    </dgm:pt>
    <dgm:pt modelId="{D25D95E0-3F2A-4237-86EE-C728A348315B}" type="pres">
      <dgm:prSet presAssocID="{E73F1313-3D7B-4ABC-9BD2-7F6A94E10813}" presName="node" presStyleLbl="node1" presStyleIdx="2" presStyleCnt="3" custLinFactNeighborX="-1604" custLinFactNeighborY="-2399">
        <dgm:presLayoutVars>
          <dgm:bulletEnabled val="1"/>
        </dgm:presLayoutVars>
      </dgm:prSet>
      <dgm:spPr/>
    </dgm:pt>
  </dgm:ptLst>
  <dgm:cxnLst>
    <dgm:cxn modelId="{56119417-18F6-4687-B3CE-15ED9391703A}" srcId="{E8D9BA7C-E558-4D1E-B6FD-17781F213DCC}" destId="{E73F1313-3D7B-4ABC-9BD2-7F6A94E10813}" srcOrd="2" destOrd="0" parTransId="{3C195401-FDBD-4D55-921E-08C29D75A289}" sibTransId="{583E2EDF-3265-499B-A578-917EF3EF36C0}"/>
    <dgm:cxn modelId="{CAE7281A-51C6-407C-BCE3-18E976AFDD72}" type="presOf" srcId="{49CC29A1-7931-40A5-B55D-203A5FD68390}" destId="{C0AE9C19-492B-4C00-B896-DFDFA96F5EAC}" srcOrd="0" destOrd="0" presId="urn:microsoft.com/office/officeart/2005/8/layout/process1"/>
    <dgm:cxn modelId="{95CA3437-C058-45B6-B3E4-45ECEC4B376E}" type="presOf" srcId="{E73F1313-3D7B-4ABC-9BD2-7F6A94E10813}" destId="{D25D95E0-3F2A-4237-86EE-C728A348315B}" srcOrd="0" destOrd="0" presId="urn:microsoft.com/office/officeart/2005/8/layout/process1"/>
    <dgm:cxn modelId="{11166A46-1347-4DA4-B6F5-CE355B17CDC2}" type="presOf" srcId="{4E64EC51-2DFF-46E4-AB03-B50853788770}" destId="{C5CDC527-ABF3-4C14-86E3-401D2DF7349A}" srcOrd="1" destOrd="0" presId="urn:microsoft.com/office/officeart/2005/8/layout/process1"/>
    <dgm:cxn modelId="{632E4681-E5FC-46B9-9CE0-067F62380911}" type="presOf" srcId="{E8D9BA7C-E558-4D1E-B6FD-17781F213DCC}" destId="{D514F419-BC6E-4F0B-BC9A-080F05E7FD29}" srcOrd="0" destOrd="0" presId="urn:microsoft.com/office/officeart/2005/8/layout/process1"/>
    <dgm:cxn modelId="{33D06A8A-6539-40B9-85CA-9AF4AB902D2B}" type="presOf" srcId="{3303D59F-C448-4DF8-8BF4-AE636AF31F7F}" destId="{40CE36FD-2C49-422A-B3FC-74718B5A5F4F}" srcOrd="0" destOrd="0" presId="urn:microsoft.com/office/officeart/2005/8/layout/process1"/>
    <dgm:cxn modelId="{0C20358C-3065-4BDE-9336-E2DBFD4D2852}" type="presOf" srcId="{FF12D085-E6A9-477B-A7C1-ACCFC0943839}" destId="{9718B589-E860-4E4F-91C3-5E6F223FCFEA}" srcOrd="0" destOrd="0" presId="urn:microsoft.com/office/officeart/2005/8/layout/process1"/>
    <dgm:cxn modelId="{8C50BFA2-17BE-4FF0-8351-AF470A4A5949}" srcId="{E8D9BA7C-E558-4D1E-B6FD-17781F213DCC}" destId="{FF12D085-E6A9-477B-A7C1-ACCFC0943839}" srcOrd="0" destOrd="0" parTransId="{9967193F-B041-4C42-9F4F-FB3762B2CDB2}" sibTransId="{3303D59F-C448-4DF8-8BF4-AE636AF31F7F}"/>
    <dgm:cxn modelId="{292F78AB-BB78-4F39-89C2-062B76D951C7}" type="presOf" srcId="{4E64EC51-2DFF-46E4-AB03-B50853788770}" destId="{49F7A152-70D0-472A-B93D-44B45401EC1F}" srcOrd="0" destOrd="0" presId="urn:microsoft.com/office/officeart/2005/8/layout/process1"/>
    <dgm:cxn modelId="{67E1C7F9-724F-48A3-8DCE-E241AFA5835E}" type="presOf" srcId="{3303D59F-C448-4DF8-8BF4-AE636AF31F7F}" destId="{32CB330E-197C-4A96-817B-914175382442}" srcOrd="1" destOrd="0" presId="urn:microsoft.com/office/officeart/2005/8/layout/process1"/>
    <dgm:cxn modelId="{75D214FD-BDCC-4A92-BDFF-C8DC9080CFE3}" srcId="{E8D9BA7C-E558-4D1E-B6FD-17781F213DCC}" destId="{49CC29A1-7931-40A5-B55D-203A5FD68390}" srcOrd="1" destOrd="0" parTransId="{88057BAC-01C7-4776-881F-595F224B6D15}" sibTransId="{4E64EC51-2DFF-46E4-AB03-B50853788770}"/>
    <dgm:cxn modelId="{A999E957-A67E-40DD-9416-8C13453BE8FB}" type="presParOf" srcId="{D514F419-BC6E-4F0B-BC9A-080F05E7FD29}" destId="{9718B589-E860-4E4F-91C3-5E6F223FCFEA}" srcOrd="0" destOrd="0" presId="urn:microsoft.com/office/officeart/2005/8/layout/process1"/>
    <dgm:cxn modelId="{6E2EDFE6-9E57-4316-A24A-FBCF21B7241D}" type="presParOf" srcId="{D514F419-BC6E-4F0B-BC9A-080F05E7FD29}" destId="{40CE36FD-2C49-422A-B3FC-74718B5A5F4F}" srcOrd="1" destOrd="0" presId="urn:microsoft.com/office/officeart/2005/8/layout/process1"/>
    <dgm:cxn modelId="{43FAFBAC-E0C9-4769-B598-B1D4CCB75056}" type="presParOf" srcId="{40CE36FD-2C49-422A-B3FC-74718B5A5F4F}" destId="{32CB330E-197C-4A96-817B-914175382442}" srcOrd="0" destOrd="0" presId="urn:microsoft.com/office/officeart/2005/8/layout/process1"/>
    <dgm:cxn modelId="{FE17FECE-1590-402D-B7EB-94329E4521DC}" type="presParOf" srcId="{D514F419-BC6E-4F0B-BC9A-080F05E7FD29}" destId="{C0AE9C19-492B-4C00-B896-DFDFA96F5EAC}" srcOrd="2" destOrd="0" presId="urn:microsoft.com/office/officeart/2005/8/layout/process1"/>
    <dgm:cxn modelId="{7847CA53-B078-4012-8DD8-CEF2AF6C63F4}" type="presParOf" srcId="{D514F419-BC6E-4F0B-BC9A-080F05E7FD29}" destId="{49F7A152-70D0-472A-B93D-44B45401EC1F}" srcOrd="3" destOrd="0" presId="urn:microsoft.com/office/officeart/2005/8/layout/process1"/>
    <dgm:cxn modelId="{013EC156-CCC9-428E-AA14-965F42AD9E71}" type="presParOf" srcId="{49F7A152-70D0-472A-B93D-44B45401EC1F}" destId="{C5CDC527-ABF3-4C14-86E3-401D2DF7349A}" srcOrd="0" destOrd="0" presId="urn:microsoft.com/office/officeart/2005/8/layout/process1"/>
    <dgm:cxn modelId="{E8BCCE19-EFEC-4765-A2EB-3E53A97F901D}" type="presParOf" srcId="{D514F419-BC6E-4F0B-BC9A-080F05E7FD29}" destId="{D25D95E0-3F2A-4237-86EE-C728A34831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9BA7C-E558-4D1E-B6FD-17781F213DCC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1200000" lon="2400000" rev="0"/>
          </a:camera>
          <a:lightRig rig="flat" dir="t"/>
        </a:scene3d>
      </dgm:spPr>
    </dgm:pt>
    <dgm:pt modelId="{FF12D085-E6A9-477B-A7C1-ACCFC0943839}">
      <dgm:prSet phldrT="[Text]" custT="1"/>
      <dgm:spPr>
        <a:solidFill>
          <a:schemeClr val="accent6">
            <a:lumMod val="40000"/>
            <a:lumOff val="6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6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Introduce</a:t>
          </a:r>
        </a:p>
      </dgm:t>
    </dgm:pt>
    <dgm:pt modelId="{9967193F-B041-4C42-9F4F-FB3762B2CDB2}" type="parTrans" cxnId="{8C50BFA2-17BE-4FF0-8351-AF470A4A5949}">
      <dgm:prSet/>
      <dgm:spPr/>
      <dgm:t>
        <a:bodyPr/>
        <a:lstStyle/>
        <a:p>
          <a:endParaRPr lang="en-GB"/>
        </a:p>
      </dgm:t>
    </dgm:pt>
    <dgm:pt modelId="{3303D59F-C448-4DF8-8BF4-AE636AF31F7F}" type="sibTrans" cxnId="{8C50BFA2-17BE-4FF0-8351-AF470A4A5949}">
      <dgm:prSet/>
      <dgm:spPr>
        <a:solidFill>
          <a:schemeClr val="bg1">
            <a:lumMod val="5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49CC29A1-7931-40A5-B55D-203A5FD68390}">
      <dgm:prSet phldrT="[Text]" custT="1"/>
      <dgm:spPr>
        <a:solidFill>
          <a:schemeClr val="accent6">
            <a:lumMod val="40000"/>
            <a:lumOff val="6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6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Reinforce</a:t>
          </a:r>
        </a:p>
      </dgm:t>
    </dgm:pt>
    <dgm:pt modelId="{88057BAC-01C7-4776-881F-595F224B6D15}" type="parTrans" cxnId="{75D214FD-BDCC-4A92-BDFF-C8DC9080CFE3}">
      <dgm:prSet/>
      <dgm:spPr/>
      <dgm:t>
        <a:bodyPr/>
        <a:lstStyle/>
        <a:p>
          <a:endParaRPr lang="en-GB"/>
        </a:p>
      </dgm:t>
    </dgm:pt>
    <dgm:pt modelId="{4E64EC51-2DFF-46E4-AB03-B50853788770}" type="sibTrans" cxnId="{75D214FD-BDCC-4A92-BDFF-C8DC9080CFE3}">
      <dgm:prSet/>
      <dgm:spPr>
        <a:solidFill>
          <a:schemeClr val="bg1">
            <a:lumMod val="5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E73F1313-3D7B-4ABC-9BD2-7F6A94E10813}">
      <dgm:prSet phldrT="[Text]" custT="1"/>
      <dgm:spPr>
        <a:solidFill>
          <a:schemeClr val="accent6">
            <a:lumMod val="40000"/>
            <a:lumOff val="60000"/>
          </a:schemeClr>
        </a:solidFill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6">
              <a:lumMod val="50000"/>
            </a:schemeClr>
          </a:contourClr>
        </a:sp3d>
      </dgm:spPr>
      <dgm:t>
        <a:bodyPr/>
        <a:lstStyle/>
        <a:p>
          <a:r>
            <a:rPr lang="en-GB" sz="2500" dirty="0">
              <a:solidFill>
                <a:srgbClr val="060645"/>
              </a:solidFill>
              <a:latin typeface="Arial Narrow" panose="020B0606020202030204" pitchFamily="34" charset="0"/>
            </a:rPr>
            <a:t>Assess</a:t>
          </a:r>
        </a:p>
      </dgm:t>
    </dgm:pt>
    <dgm:pt modelId="{3C195401-FDBD-4D55-921E-08C29D75A289}" type="parTrans" cxnId="{56119417-18F6-4687-B3CE-15ED9391703A}">
      <dgm:prSet/>
      <dgm:spPr/>
      <dgm:t>
        <a:bodyPr/>
        <a:lstStyle/>
        <a:p>
          <a:endParaRPr lang="en-GB"/>
        </a:p>
      </dgm:t>
    </dgm:pt>
    <dgm:pt modelId="{583E2EDF-3265-499B-A578-917EF3EF36C0}" type="sibTrans" cxnId="{56119417-18F6-4687-B3CE-15ED9391703A}">
      <dgm:prSet/>
      <dgm:spPr/>
      <dgm:t>
        <a:bodyPr/>
        <a:lstStyle/>
        <a:p>
          <a:endParaRPr lang="en-GB"/>
        </a:p>
      </dgm:t>
    </dgm:pt>
    <dgm:pt modelId="{D514F419-BC6E-4F0B-BC9A-080F05E7FD29}" type="pres">
      <dgm:prSet presAssocID="{E8D9BA7C-E558-4D1E-B6FD-17781F213DCC}" presName="Name0" presStyleCnt="0">
        <dgm:presLayoutVars>
          <dgm:dir/>
          <dgm:resizeHandles val="exact"/>
        </dgm:presLayoutVars>
      </dgm:prSet>
      <dgm:spPr/>
    </dgm:pt>
    <dgm:pt modelId="{9718B589-E860-4E4F-91C3-5E6F223FCFEA}" type="pres">
      <dgm:prSet presAssocID="{FF12D085-E6A9-477B-A7C1-ACCFC0943839}" presName="node" presStyleLbl="node1" presStyleIdx="0" presStyleCnt="3">
        <dgm:presLayoutVars>
          <dgm:bulletEnabled val="1"/>
        </dgm:presLayoutVars>
      </dgm:prSet>
      <dgm:spPr/>
    </dgm:pt>
    <dgm:pt modelId="{40CE36FD-2C49-422A-B3FC-74718B5A5F4F}" type="pres">
      <dgm:prSet presAssocID="{3303D59F-C448-4DF8-8BF4-AE636AF31F7F}" presName="sibTrans" presStyleLbl="sibTrans2D1" presStyleIdx="0" presStyleCnt="2" custLinFactNeighborX="22821"/>
      <dgm:spPr/>
    </dgm:pt>
    <dgm:pt modelId="{32CB330E-197C-4A96-817B-914175382442}" type="pres">
      <dgm:prSet presAssocID="{3303D59F-C448-4DF8-8BF4-AE636AF31F7F}" presName="connectorText" presStyleLbl="sibTrans2D1" presStyleIdx="0" presStyleCnt="2"/>
      <dgm:spPr/>
    </dgm:pt>
    <dgm:pt modelId="{C0AE9C19-492B-4C00-B896-DFDFA96F5EAC}" type="pres">
      <dgm:prSet presAssocID="{49CC29A1-7931-40A5-B55D-203A5FD68390}" presName="node" presStyleLbl="node1" presStyleIdx="1" presStyleCnt="3">
        <dgm:presLayoutVars>
          <dgm:bulletEnabled val="1"/>
        </dgm:presLayoutVars>
      </dgm:prSet>
      <dgm:spPr/>
    </dgm:pt>
    <dgm:pt modelId="{49F7A152-70D0-472A-B93D-44B45401EC1F}" type="pres">
      <dgm:prSet presAssocID="{4E64EC51-2DFF-46E4-AB03-B50853788770}" presName="sibTrans" presStyleLbl="sibTrans2D1" presStyleIdx="1" presStyleCnt="2" custLinFactNeighborX="23193"/>
      <dgm:spPr/>
    </dgm:pt>
    <dgm:pt modelId="{C5CDC527-ABF3-4C14-86E3-401D2DF7349A}" type="pres">
      <dgm:prSet presAssocID="{4E64EC51-2DFF-46E4-AB03-B50853788770}" presName="connectorText" presStyleLbl="sibTrans2D1" presStyleIdx="1" presStyleCnt="2"/>
      <dgm:spPr/>
    </dgm:pt>
    <dgm:pt modelId="{D25D95E0-3F2A-4237-86EE-C728A348315B}" type="pres">
      <dgm:prSet presAssocID="{E73F1313-3D7B-4ABC-9BD2-7F6A94E10813}" presName="node" presStyleLbl="node1" presStyleIdx="2" presStyleCnt="3" custLinFactNeighborX="-1604" custLinFactNeighborY="-2399">
        <dgm:presLayoutVars>
          <dgm:bulletEnabled val="1"/>
        </dgm:presLayoutVars>
      </dgm:prSet>
      <dgm:spPr/>
    </dgm:pt>
  </dgm:ptLst>
  <dgm:cxnLst>
    <dgm:cxn modelId="{56119417-18F6-4687-B3CE-15ED9391703A}" srcId="{E8D9BA7C-E558-4D1E-B6FD-17781F213DCC}" destId="{E73F1313-3D7B-4ABC-9BD2-7F6A94E10813}" srcOrd="2" destOrd="0" parTransId="{3C195401-FDBD-4D55-921E-08C29D75A289}" sibTransId="{583E2EDF-3265-499B-A578-917EF3EF36C0}"/>
    <dgm:cxn modelId="{CAE7281A-51C6-407C-BCE3-18E976AFDD72}" type="presOf" srcId="{49CC29A1-7931-40A5-B55D-203A5FD68390}" destId="{C0AE9C19-492B-4C00-B896-DFDFA96F5EAC}" srcOrd="0" destOrd="0" presId="urn:microsoft.com/office/officeart/2005/8/layout/process1"/>
    <dgm:cxn modelId="{95CA3437-C058-45B6-B3E4-45ECEC4B376E}" type="presOf" srcId="{E73F1313-3D7B-4ABC-9BD2-7F6A94E10813}" destId="{D25D95E0-3F2A-4237-86EE-C728A348315B}" srcOrd="0" destOrd="0" presId="urn:microsoft.com/office/officeart/2005/8/layout/process1"/>
    <dgm:cxn modelId="{11166A46-1347-4DA4-B6F5-CE355B17CDC2}" type="presOf" srcId="{4E64EC51-2DFF-46E4-AB03-B50853788770}" destId="{C5CDC527-ABF3-4C14-86E3-401D2DF7349A}" srcOrd="1" destOrd="0" presId="urn:microsoft.com/office/officeart/2005/8/layout/process1"/>
    <dgm:cxn modelId="{632E4681-E5FC-46B9-9CE0-067F62380911}" type="presOf" srcId="{E8D9BA7C-E558-4D1E-B6FD-17781F213DCC}" destId="{D514F419-BC6E-4F0B-BC9A-080F05E7FD29}" srcOrd="0" destOrd="0" presId="urn:microsoft.com/office/officeart/2005/8/layout/process1"/>
    <dgm:cxn modelId="{33D06A8A-6539-40B9-85CA-9AF4AB902D2B}" type="presOf" srcId="{3303D59F-C448-4DF8-8BF4-AE636AF31F7F}" destId="{40CE36FD-2C49-422A-B3FC-74718B5A5F4F}" srcOrd="0" destOrd="0" presId="urn:microsoft.com/office/officeart/2005/8/layout/process1"/>
    <dgm:cxn modelId="{0C20358C-3065-4BDE-9336-E2DBFD4D2852}" type="presOf" srcId="{FF12D085-E6A9-477B-A7C1-ACCFC0943839}" destId="{9718B589-E860-4E4F-91C3-5E6F223FCFEA}" srcOrd="0" destOrd="0" presId="urn:microsoft.com/office/officeart/2005/8/layout/process1"/>
    <dgm:cxn modelId="{8C50BFA2-17BE-4FF0-8351-AF470A4A5949}" srcId="{E8D9BA7C-E558-4D1E-B6FD-17781F213DCC}" destId="{FF12D085-E6A9-477B-A7C1-ACCFC0943839}" srcOrd="0" destOrd="0" parTransId="{9967193F-B041-4C42-9F4F-FB3762B2CDB2}" sibTransId="{3303D59F-C448-4DF8-8BF4-AE636AF31F7F}"/>
    <dgm:cxn modelId="{292F78AB-BB78-4F39-89C2-062B76D951C7}" type="presOf" srcId="{4E64EC51-2DFF-46E4-AB03-B50853788770}" destId="{49F7A152-70D0-472A-B93D-44B45401EC1F}" srcOrd="0" destOrd="0" presId="urn:microsoft.com/office/officeart/2005/8/layout/process1"/>
    <dgm:cxn modelId="{67E1C7F9-724F-48A3-8DCE-E241AFA5835E}" type="presOf" srcId="{3303D59F-C448-4DF8-8BF4-AE636AF31F7F}" destId="{32CB330E-197C-4A96-817B-914175382442}" srcOrd="1" destOrd="0" presId="urn:microsoft.com/office/officeart/2005/8/layout/process1"/>
    <dgm:cxn modelId="{75D214FD-BDCC-4A92-BDFF-C8DC9080CFE3}" srcId="{E8D9BA7C-E558-4D1E-B6FD-17781F213DCC}" destId="{49CC29A1-7931-40A5-B55D-203A5FD68390}" srcOrd="1" destOrd="0" parTransId="{88057BAC-01C7-4776-881F-595F224B6D15}" sibTransId="{4E64EC51-2DFF-46E4-AB03-B50853788770}"/>
    <dgm:cxn modelId="{A999E957-A67E-40DD-9416-8C13453BE8FB}" type="presParOf" srcId="{D514F419-BC6E-4F0B-BC9A-080F05E7FD29}" destId="{9718B589-E860-4E4F-91C3-5E6F223FCFEA}" srcOrd="0" destOrd="0" presId="urn:microsoft.com/office/officeart/2005/8/layout/process1"/>
    <dgm:cxn modelId="{6E2EDFE6-9E57-4316-A24A-FBCF21B7241D}" type="presParOf" srcId="{D514F419-BC6E-4F0B-BC9A-080F05E7FD29}" destId="{40CE36FD-2C49-422A-B3FC-74718B5A5F4F}" srcOrd="1" destOrd="0" presId="urn:microsoft.com/office/officeart/2005/8/layout/process1"/>
    <dgm:cxn modelId="{43FAFBAC-E0C9-4769-B598-B1D4CCB75056}" type="presParOf" srcId="{40CE36FD-2C49-422A-B3FC-74718B5A5F4F}" destId="{32CB330E-197C-4A96-817B-914175382442}" srcOrd="0" destOrd="0" presId="urn:microsoft.com/office/officeart/2005/8/layout/process1"/>
    <dgm:cxn modelId="{FE17FECE-1590-402D-B7EB-94329E4521DC}" type="presParOf" srcId="{D514F419-BC6E-4F0B-BC9A-080F05E7FD29}" destId="{C0AE9C19-492B-4C00-B896-DFDFA96F5EAC}" srcOrd="2" destOrd="0" presId="urn:microsoft.com/office/officeart/2005/8/layout/process1"/>
    <dgm:cxn modelId="{7847CA53-B078-4012-8DD8-CEF2AF6C63F4}" type="presParOf" srcId="{D514F419-BC6E-4F0B-BC9A-080F05E7FD29}" destId="{49F7A152-70D0-472A-B93D-44B45401EC1F}" srcOrd="3" destOrd="0" presId="urn:microsoft.com/office/officeart/2005/8/layout/process1"/>
    <dgm:cxn modelId="{013EC156-CCC9-428E-AA14-965F42AD9E71}" type="presParOf" srcId="{49F7A152-70D0-472A-B93D-44B45401EC1F}" destId="{C5CDC527-ABF3-4C14-86E3-401D2DF7349A}" srcOrd="0" destOrd="0" presId="urn:microsoft.com/office/officeart/2005/8/layout/process1"/>
    <dgm:cxn modelId="{E8BCCE19-EFEC-4765-A2EB-3E53A97F901D}" type="presParOf" srcId="{D514F419-BC6E-4F0B-BC9A-080F05E7FD29}" destId="{D25D95E0-3F2A-4237-86EE-C728A34831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F33AD3-BA6F-4D99-8807-FD9F4F0F24E0}" type="doc">
      <dgm:prSet loTypeId="urn:microsoft.com/office/officeart/2005/8/layout/pyramid1" loCatId="pyramid" qsTypeId="urn:microsoft.com/office/officeart/2005/8/quickstyle/3d9" qsCatId="3D" csTypeId="urn:microsoft.com/office/officeart/2005/8/colors/colorful3" csCatId="colorful" phldr="1"/>
      <dgm:spPr/>
    </dgm:pt>
    <dgm:pt modelId="{5BBE6DF3-96B3-47F6-9E56-AFB5271F1753}">
      <dgm:prSet phldrT="[Text]"/>
      <dgm:spPr/>
      <dgm:t>
        <a:bodyPr/>
        <a:lstStyle/>
        <a:p>
          <a:r>
            <a:rPr lang="en-GB" dirty="0"/>
            <a:t>Assess</a:t>
          </a:r>
        </a:p>
      </dgm:t>
    </dgm:pt>
    <dgm:pt modelId="{8A93E841-69DE-4ADE-B1A2-2B73499BB7D6}" type="parTrans" cxnId="{A72D2177-E34D-4173-A59B-44E7E203CD5C}">
      <dgm:prSet/>
      <dgm:spPr/>
      <dgm:t>
        <a:bodyPr/>
        <a:lstStyle/>
        <a:p>
          <a:endParaRPr lang="en-GB"/>
        </a:p>
      </dgm:t>
    </dgm:pt>
    <dgm:pt modelId="{68CF0DEC-79D0-4A22-BBDD-C37E59EB244A}" type="sibTrans" cxnId="{A72D2177-E34D-4173-A59B-44E7E203CD5C}">
      <dgm:prSet/>
      <dgm:spPr/>
      <dgm:t>
        <a:bodyPr/>
        <a:lstStyle/>
        <a:p>
          <a:endParaRPr lang="en-GB"/>
        </a:p>
      </dgm:t>
    </dgm:pt>
    <dgm:pt modelId="{32D02719-5DA0-4782-8F6F-0FF2028A0DC3}">
      <dgm:prSet phldrT="[Text]"/>
      <dgm:spPr/>
      <dgm:t>
        <a:bodyPr/>
        <a:lstStyle/>
        <a:p>
          <a:r>
            <a:rPr lang="en-GB" dirty="0"/>
            <a:t>Reinforce</a:t>
          </a:r>
        </a:p>
      </dgm:t>
    </dgm:pt>
    <dgm:pt modelId="{A13BAF93-B807-4BAB-BD86-52D92AB66ADF}" type="parTrans" cxnId="{294ECE4B-E2FF-493E-A2B7-838BC20E3BFA}">
      <dgm:prSet/>
      <dgm:spPr/>
      <dgm:t>
        <a:bodyPr/>
        <a:lstStyle/>
        <a:p>
          <a:endParaRPr lang="en-GB"/>
        </a:p>
      </dgm:t>
    </dgm:pt>
    <dgm:pt modelId="{9E7FD6D1-611F-4C12-81D0-02ED96535B25}" type="sibTrans" cxnId="{294ECE4B-E2FF-493E-A2B7-838BC20E3BFA}">
      <dgm:prSet/>
      <dgm:spPr/>
      <dgm:t>
        <a:bodyPr/>
        <a:lstStyle/>
        <a:p>
          <a:endParaRPr lang="en-GB"/>
        </a:p>
      </dgm:t>
    </dgm:pt>
    <dgm:pt modelId="{D1E951B2-2D1D-4CD8-959D-937888F130CA}">
      <dgm:prSet phldrT="[Text]"/>
      <dgm:spPr/>
      <dgm:t>
        <a:bodyPr/>
        <a:lstStyle/>
        <a:p>
          <a:r>
            <a:rPr lang="en-GB" dirty="0"/>
            <a:t>Introduce</a:t>
          </a:r>
        </a:p>
      </dgm:t>
    </dgm:pt>
    <dgm:pt modelId="{4E204B7B-429E-47D7-9025-87A21D43A880}" type="parTrans" cxnId="{ABF25CEB-FCAD-47ED-A27C-DD46F50C29C0}">
      <dgm:prSet/>
      <dgm:spPr/>
      <dgm:t>
        <a:bodyPr/>
        <a:lstStyle/>
        <a:p>
          <a:endParaRPr lang="en-GB"/>
        </a:p>
      </dgm:t>
    </dgm:pt>
    <dgm:pt modelId="{7C085314-30D0-4825-94ED-E3339EF7ED13}" type="sibTrans" cxnId="{ABF25CEB-FCAD-47ED-A27C-DD46F50C29C0}">
      <dgm:prSet/>
      <dgm:spPr/>
      <dgm:t>
        <a:bodyPr/>
        <a:lstStyle/>
        <a:p>
          <a:endParaRPr lang="en-GB"/>
        </a:p>
      </dgm:t>
    </dgm:pt>
    <dgm:pt modelId="{2CE81F55-02EB-4793-AD1D-E1FD8C6034CE}" type="pres">
      <dgm:prSet presAssocID="{46F33AD3-BA6F-4D99-8807-FD9F4F0F24E0}" presName="Name0" presStyleCnt="0">
        <dgm:presLayoutVars>
          <dgm:dir/>
          <dgm:animLvl val="lvl"/>
          <dgm:resizeHandles val="exact"/>
        </dgm:presLayoutVars>
      </dgm:prSet>
      <dgm:spPr/>
    </dgm:pt>
    <dgm:pt modelId="{335A0633-7278-40E6-A212-9F3F15891722}" type="pres">
      <dgm:prSet presAssocID="{5BBE6DF3-96B3-47F6-9E56-AFB5271F1753}" presName="Name8" presStyleCnt="0"/>
      <dgm:spPr/>
    </dgm:pt>
    <dgm:pt modelId="{32768585-395A-4AB7-8BFD-4F1DEEFAB778}" type="pres">
      <dgm:prSet presAssocID="{5BBE6DF3-96B3-47F6-9E56-AFB5271F1753}" presName="level" presStyleLbl="node1" presStyleIdx="0" presStyleCnt="3">
        <dgm:presLayoutVars>
          <dgm:chMax val="1"/>
          <dgm:bulletEnabled val="1"/>
        </dgm:presLayoutVars>
      </dgm:prSet>
      <dgm:spPr/>
    </dgm:pt>
    <dgm:pt modelId="{50727CBE-AAB3-4F8A-ACE1-3C7E5EF25CE4}" type="pres">
      <dgm:prSet presAssocID="{5BBE6DF3-96B3-47F6-9E56-AFB5271F17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DFAB32-BD68-4022-AAE9-481EEF425285}" type="pres">
      <dgm:prSet presAssocID="{32D02719-5DA0-4782-8F6F-0FF2028A0DC3}" presName="Name8" presStyleCnt="0"/>
      <dgm:spPr/>
    </dgm:pt>
    <dgm:pt modelId="{E785A7C5-D7BB-4A47-8650-D500B6FD49D0}" type="pres">
      <dgm:prSet presAssocID="{32D02719-5DA0-4782-8F6F-0FF2028A0DC3}" presName="level" presStyleLbl="node1" presStyleIdx="1" presStyleCnt="3">
        <dgm:presLayoutVars>
          <dgm:chMax val="1"/>
          <dgm:bulletEnabled val="1"/>
        </dgm:presLayoutVars>
      </dgm:prSet>
      <dgm:spPr/>
    </dgm:pt>
    <dgm:pt modelId="{B8ECA574-B232-45E7-B3C8-88B0088658DC}" type="pres">
      <dgm:prSet presAssocID="{32D02719-5DA0-4782-8F6F-0FF2028A0D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B39A01-B323-4DAF-9CF0-3F4D1B2B6118}" type="pres">
      <dgm:prSet presAssocID="{D1E951B2-2D1D-4CD8-959D-937888F130CA}" presName="Name8" presStyleCnt="0"/>
      <dgm:spPr/>
    </dgm:pt>
    <dgm:pt modelId="{9A377815-809A-48CC-ABEE-DAC35CA3D81B}" type="pres">
      <dgm:prSet presAssocID="{D1E951B2-2D1D-4CD8-959D-937888F130CA}" presName="level" presStyleLbl="node1" presStyleIdx="2" presStyleCnt="3" custLinFactNeighborX="-163" custLinFactNeighborY="-294">
        <dgm:presLayoutVars>
          <dgm:chMax val="1"/>
          <dgm:bulletEnabled val="1"/>
        </dgm:presLayoutVars>
      </dgm:prSet>
      <dgm:spPr/>
    </dgm:pt>
    <dgm:pt modelId="{09FEFC6E-923A-4392-84D9-B468EFFD2182}" type="pres">
      <dgm:prSet presAssocID="{D1E951B2-2D1D-4CD8-959D-937888F130C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64E2B04-943D-4134-A0B4-7415CE315F7F}" type="presOf" srcId="{32D02719-5DA0-4782-8F6F-0FF2028A0DC3}" destId="{B8ECA574-B232-45E7-B3C8-88B0088658DC}" srcOrd="1" destOrd="0" presId="urn:microsoft.com/office/officeart/2005/8/layout/pyramid1"/>
    <dgm:cxn modelId="{4EA3FF13-2E2C-4612-8493-929611AF1272}" type="presOf" srcId="{D1E951B2-2D1D-4CD8-959D-937888F130CA}" destId="{09FEFC6E-923A-4392-84D9-B468EFFD2182}" srcOrd="1" destOrd="0" presId="urn:microsoft.com/office/officeart/2005/8/layout/pyramid1"/>
    <dgm:cxn modelId="{294ECE4B-E2FF-493E-A2B7-838BC20E3BFA}" srcId="{46F33AD3-BA6F-4D99-8807-FD9F4F0F24E0}" destId="{32D02719-5DA0-4782-8F6F-0FF2028A0DC3}" srcOrd="1" destOrd="0" parTransId="{A13BAF93-B807-4BAB-BD86-52D92AB66ADF}" sibTransId="{9E7FD6D1-611F-4C12-81D0-02ED96535B25}"/>
    <dgm:cxn modelId="{A967D84D-854B-4C9B-832F-5DE055DF7417}" type="presOf" srcId="{D1E951B2-2D1D-4CD8-959D-937888F130CA}" destId="{9A377815-809A-48CC-ABEE-DAC35CA3D81B}" srcOrd="0" destOrd="0" presId="urn:microsoft.com/office/officeart/2005/8/layout/pyramid1"/>
    <dgm:cxn modelId="{30E06753-F33E-44C4-9351-91D77000600E}" type="presOf" srcId="{5BBE6DF3-96B3-47F6-9E56-AFB5271F1753}" destId="{32768585-395A-4AB7-8BFD-4F1DEEFAB778}" srcOrd="0" destOrd="0" presId="urn:microsoft.com/office/officeart/2005/8/layout/pyramid1"/>
    <dgm:cxn modelId="{A72D2177-E34D-4173-A59B-44E7E203CD5C}" srcId="{46F33AD3-BA6F-4D99-8807-FD9F4F0F24E0}" destId="{5BBE6DF3-96B3-47F6-9E56-AFB5271F1753}" srcOrd="0" destOrd="0" parTransId="{8A93E841-69DE-4ADE-B1A2-2B73499BB7D6}" sibTransId="{68CF0DEC-79D0-4A22-BBDD-C37E59EB244A}"/>
    <dgm:cxn modelId="{2ACCDD97-AFA9-4485-9B20-DA19FD3D7CE0}" type="presOf" srcId="{32D02719-5DA0-4782-8F6F-0FF2028A0DC3}" destId="{E785A7C5-D7BB-4A47-8650-D500B6FD49D0}" srcOrd="0" destOrd="0" presId="urn:microsoft.com/office/officeart/2005/8/layout/pyramid1"/>
    <dgm:cxn modelId="{6937C4C2-DF2B-4FC9-8DBD-21CBCD2A3875}" type="presOf" srcId="{5BBE6DF3-96B3-47F6-9E56-AFB5271F1753}" destId="{50727CBE-AAB3-4F8A-ACE1-3C7E5EF25CE4}" srcOrd="1" destOrd="0" presId="urn:microsoft.com/office/officeart/2005/8/layout/pyramid1"/>
    <dgm:cxn modelId="{F094B6D4-3C2B-4688-B5C5-0AA38EC1D421}" type="presOf" srcId="{46F33AD3-BA6F-4D99-8807-FD9F4F0F24E0}" destId="{2CE81F55-02EB-4793-AD1D-E1FD8C6034CE}" srcOrd="0" destOrd="0" presId="urn:microsoft.com/office/officeart/2005/8/layout/pyramid1"/>
    <dgm:cxn modelId="{ABF25CEB-FCAD-47ED-A27C-DD46F50C29C0}" srcId="{46F33AD3-BA6F-4D99-8807-FD9F4F0F24E0}" destId="{D1E951B2-2D1D-4CD8-959D-937888F130CA}" srcOrd="2" destOrd="0" parTransId="{4E204B7B-429E-47D7-9025-87A21D43A880}" sibTransId="{7C085314-30D0-4825-94ED-E3339EF7ED13}"/>
    <dgm:cxn modelId="{FDB6CBF0-B226-4D22-8547-00B88D8A193F}" type="presParOf" srcId="{2CE81F55-02EB-4793-AD1D-E1FD8C6034CE}" destId="{335A0633-7278-40E6-A212-9F3F15891722}" srcOrd="0" destOrd="0" presId="urn:microsoft.com/office/officeart/2005/8/layout/pyramid1"/>
    <dgm:cxn modelId="{32F73566-35A4-4B65-9720-E2430AD256E7}" type="presParOf" srcId="{335A0633-7278-40E6-A212-9F3F15891722}" destId="{32768585-395A-4AB7-8BFD-4F1DEEFAB778}" srcOrd="0" destOrd="0" presId="urn:microsoft.com/office/officeart/2005/8/layout/pyramid1"/>
    <dgm:cxn modelId="{9627137A-1E25-4F82-935C-6B794E1EB8FC}" type="presParOf" srcId="{335A0633-7278-40E6-A212-9F3F15891722}" destId="{50727CBE-AAB3-4F8A-ACE1-3C7E5EF25CE4}" srcOrd="1" destOrd="0" presId="urn:microsoft.com/office/officeart/2005/8/layout/pyramid1"/>
    <dgm:cxn modelId="{5A0DC985-FFBA-4905-AB17-74900E64F846}" type="presParOf" srcId="{2CE81F55-02EB-4793-AD1D-E1FD8C6034CE}" destId="{08DFAB32-BD68-4022-AAE9-481EEF425285}" srcOrd="1" destOrd="0" presId="urn:microsoft.com/office/officeart/2005/8/layout/pyramid1"/>
    <dgm:cxn modelId="{C06C29F2-8120-486B-8837-F5A58F72BFA2}" type="presParOf" srcId="{08DFAB32-BD68-4022-AAE9-481EEF425285}" destId="{E785A7C5-D7BB-4A47-8650-D500B6FD49D0}" srcOrd="0" destOrd="0" presId="urn:microsoft.com/office/officeart/2005/8/layout/pyramid1"/>
    <dgm:cxn modelId="{DA39C1F9-2049-4884-8815-C029ACEE15A2}" type="presParOf" srcId="{08DFAB32-BD68-4022-AAE9-481EEF425285}" destId="{B8ECA574-B232-45E7-B3C8-88B0088658DC}" srcOrd="1" destOrd="0" presId="urn:microsoft.com/office/officeart/2005/8/layout/pyramid1"/>
    <dgm:cxn modelId="{DB2648F1-0482-467E-9D74-B743893479E5}" type="presParOf" srcId="{2CE81F55-02EB-4793-AD1D-E1FD8C6034CE}" destId="{3BB39A01-B323-4DAF-9CF0-3F4D1B2B6118}" srcOrd="2" destOrd="0" presId="urn:microsoft.com/office/officeart/2005/8/layout/pyramid1"/>
    <dgm:cxn modelId="{4EB26CDC-F070-41FD-9CBA-E14B52C05CD4}" type="presParOf" srcId="{3BB39A01-B323-4DAF-9CF0-3F4D1B2B6118}" destId="{9A377815-809A-48CC-ABEE-DAC35CA3D81B}" srcOrd="0" destOrd="0" presId="urn:microsoft.com/office/officeart/2005/8/layout/pyramid1"/>
    <dgm:cxn modelId="{F11AC421-A259-4B75-BCAC-DA6A4EFEE992}" type="presParOf" srcId="{3BB39A01-B323-4DAF-9CF0-3F4D1B2B6118}" destId="{09FEFC6E-923A-4392-84D9-B468EFFD21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E9CA-7236-4D97-8FBA-18C7913FAA62}">
      <dsp:nvSpPr>
        <dsp:cNvPr id="0" name=""/>
        <dsp:cNvSpPr/>
      </dsp:nvSpPr>
      <dsp:spPr>
        <a:xfrm>
          <a:off x="2276669" y="0"/>
          <a:ext cx="2276669" cy="1765834"/>
        </a:xfrm>
        <a:prstGeom prst="trapezoid">
          <a:avLst>
            <a:gd name="adj" fmla="val 64464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softEdge rad="101600"/>
        </a:effectLst>
        <a:scene3d>
          <a:camera prst="isometricOffAxis2Left" zoom="95000">
            <a:rot lat="900000" lon="19800000" rev="0"/>
          </a:camera>
          <a:lightRig rig="flat" dir="t"/>
        </a:scene3d>
        <a:sp3d extrusionH="508000" contourW="38100" prstMaterial="matte"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Action</a:t>
          </a:r>
          <a:r>
            <a:rPr lang="en-GB" sz="3900" kern="1200" dirty="0"/>
            <a:t> </a:t>
          </a:r>
          <a:r>
            <a:rPr lang="en-GB" sz="3900" b="1" kern="1200" dirty="0"/>
            <a:t>based on KSCs</a:t>
          </a:r>
          <a:endParaRPr lang="en-GB" sz="3900" kern="1200" dirty="0"/>
        </a:p>
      </dsp:txBody>
      <dsp:txXfrm>
        <a:off x="2276669" y="0"/>
        <a:ext cx="2276669" cy="1765834"/>
      </dsp:txXfrm>
    </dsp:sp>
    <dsp:sp modelId="{ABDDE492-09B5-434A-99CC-C3A5FA21C677}">
      <dsp:nvSpPr>
        <dsp:cNvPr id="0" name=""/>
        <dsp:cNvSpPr/>
      </dsp:nvSpPr>
      <dsp:spPr>
        <a:xfrm>
          <a:off x="1138334" y="1765834"/>
          <a:ext cx="4553338" cy="1765834"/>
        </a:xfrm>
        <a:prstGeom prst="trapezoid">
          <a:avLst>
            <a:gd name="adj" fmla="val 64464"/>
          </a:avLst>
        </a:prstGeom>
        <a:solidFill>
          <a:srgbClr val="FFD7FD"/>
        </a:solidFill>
        <a:ln>
          <a:noFill/>
        </a:ln>
        <a:effectLst/>
        <a:scene3d>
          <a:camera prst="isometricOffAxis2Left" zoom="95000">
            <a:rot lat="900000" lon="19800000" rev="0"/>
          </a:camera>
          <a:lightRig rig="flat" dir="t"/>
        </a:scene3d>
        <a:sp3d extrusionH="508000" contourW="38100" prstMaterial="matte">
          <a:contourClr>
            <a:schemeClr val="accent5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Appreciating value of </a:t>
          </a:r>
          <a:r>
            <a:rPr lang="en-GB" sz="3900" b="1" kern="1200" dirty="0" err="1"/>
            <a:t>EfS</a:t>
          </a:r>
          <a:r>
            <a:rPr lang="en-GB" sz="3900" b="1" kern="1200" dirty="0"/>
            <a:t> (KSCs)</a:t>
          </a:r>
          <a:endParaRPr lang="en-GB" sz="3900" kern="1200" dirty="0"/>
        </a:p>
      </dsp:txBody>
      <dsp:txXfrm>
        <a:off x="1935168" y="1765834"/>
        <a:ext cx="2959670" cy="1765834"/>
      </dsp:txXfrm>
    </dsp:sp>
    <dsp:sp modelId="{13D6B643-3B5E-48A1-8731-38A396DACD50}">
      <dsp:nvSpPr>
        <dsp:cNvPr id="0" name=""/>
        <dsp:cNvSpPr/>
      </dsp:nvSpPr>
      <dsp:spPr>
        <a:xfrm>
          <a:off x="0" y="3531668"/>
          <a:ext cx="6830008" cy="1765834"/>
        </a:xfrm>
        <a:prstGeom prst="trapezoid">
          <a:avLst>
            <a:gd name="adj" fmla="val 64464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isometricOffAxis2Left" zoom="95000">
            <a:rot lat="900000" lon="19800000" rev="0"/>
          </a:camera>
          <a:lightRig rig="flat" dir="t"/>
        </a:scene3d>
        <a:sp3d extrusionH="508000" contourW="38100" prstMaterial="matte"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Engaging with KSCs (in sustainability) context </a:t>
          </a:r>
          <a:endParaRPr lang="en-GB" sz="3900" kern="1200" dirty="0"/>
        </a:p>
      </dsp:txBody>
      <dsp:txXfrm>
        <a:off x="1195251" y="3531668"/>
        <a:ext cx="4439505" cy="1765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8B589-E860-4E4F-91C3-5E6F223FCFEA}">
      <dsp:nvSpPr>
        <dsp:cNvPr id="0" name=""/>
        <dsp:cNvSpPr/>
      </dsp:nvSpPr>
      <dsp:spPr>
        <a:xfrm>
          <a:off x="0" y="681333"/>
          <a:ext cx="1378439" cy="82706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Introduce</a:t>
          </a:r>
        </a:p>
      </dsp:txBody>
      <dsp:txXfrm>
        <a:off x="24224" y="705557"/>
        <a:ext cx="1329991" cy="778615"/>
      </dsp:txXfrm>
    </dsp:sp>
    <dsp:sp modelId="{40CE36FD-2C49-422A-B3FC-74718B5A5F4F}">
      <dsp:nvSpPr>
        <dsp:cNvPr id="0" name=""/>
        <dsp:cNvSpPr/>
      </dsp:nvSpPr>
      <dsp:spPr>
        <a:xfrm rot="4365">
          <a:off x="1584684" y="925177"/>
          <a:ext cx="294673" cy="3418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584684" y="993492"/>
        <a:ext cx="206271" cy="205111"/>
      </dsp:txXfrm>
    </dsp:sp>
    <dsp:sp modelId="{C0AE9C19-492B-4C00-B896-DFDFA96F5EAC}">
      <dsp:nvSpPr>
        <dsp:cNvPr id="0" name=""/>
        <dsp:cNvSpPr/>
      </dsp:nvSpPr>
      <dsp:spPr>
        <a:xfrm>
          <a:off x="1934427" y="683790"/>
          <a:ext cx="1378439" cy="82706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Reinforce</a:t>
          </a:r>
        </a:p>
      </dsp:txBody>
      <dsp:txXfrm>
        <a:off x="1958651" y="708014"/>
        <a:ext cx="1329991" cy="778615"/>
      </dsp:txXfrm>
    </dsp:sp>
    <dsp:sp modelId="{49F7A152-70D0-472A-B93D-44B45401EC1F}">
      <dsp:nvSpPr>
        <dsp:cNvPr id="0" name=""/>
        <dsp:cNvSpPr/>
      </dsp:nvSpPr>
      <dsp:spPr>
        <a:xfrm rot="21564494">
          <a:off x="3515185" y="916390"/>
          <a:ext cx="287557" cy="3418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515187" y="985206"/>
        <a:ext cx="201290" cy="205111"/>
      </dsp:txXfrm>
    </dsp:sp>
    <dsp:sp modelId="{D25D95E0-3F2A-4237-86EE-C728A348315B}">
      <dsp:nvSpPr>
        <dsp:cNvPr id="0" name=""/>
        <dsp:cNvSpPr/>
      </dsp:nvSpPr>
      <dsp:spPr>
        <a:xfrm>
          <a:off x="3855399" y="663948"/>
          <a:ext cx="1378439" cy="82706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Assess</a:t>
          </a:r>
        </a:p>
      </dsp:txBody>
      <dsp:txXfrm>
        <a:off x="3879623" y="688172"/>
        <a:ext cx="1329991" cy="778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8B589-E860-4E4F-91C3-5E6F223FCFEA}">
      <dsp:nvSpPr>
        <dsp:cNvPr id="0" name=""/>
        <dsp:cNvSpPr/>
      </dsp:nvSpPr>
      <dsp:spPr>
        <a:xfrm>
          <a:off x="4611" y="683790"/>
          <a:ext cx="1378439" cy="827063"/>
        </a:xfrm>
        <a:prstGeom prst="roundRect">
          <a:avLst>
            <a:gd name="adj" fmla="val 10000"/>
          </a:avLst>
        </a:prstGeom>
        <a:solidFill>
          <a:srgbClr val="FFD7FD"/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5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Introduce</a:t>
          </a:r>
        </a:p>
      </dsp:txBody>
      <dsp:txXfrm>
        <a:off x="28835" y="708014"/>
        <a:ext cx="1329991" cy="778615"/>
      </dsp:txXfrm>
    </dsp:sp>
    <dsp:sp modelId="{40CE36FD-2C49-422A-B3FC-74718B5A5F4F}">
      <dsp:nvSpPr>
        <dsp:cNvPr id="0" name=""/>
        <dsp:cNvSpPr/>
      </dsp:nvSpPr>
      <dsp:spPr>
        <a:xfrm>
          <a:off x="1587585" y="926395"/>
          <a:ext cx="292229" cy="3418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587585" y="994766"/>
        <a:ext cx="204560" cy="205111"/>
      </dsp:txXfrm>
    </dsp:sp>
    <dsp:sp modelId="{C0AE9C19-492B-4C00-B896-DFDFA96F5EAC}">
      <dsp:nvSpPr>
        <dsp:cNvPr id="0" name=""/>
        <dsp:cNvSpPr/>
      </dsp:nvSpPr>
      <dsp:spPr>
        <a:xfrm>
          <a:off x="1934427" y="683790"/>
          <a:ext cx="1378439" cy="827063"/>
        </a:xfrm>
        <a:prstGeom prst="roundRect">
          <a:avLst>
            <a:gd name="adj" fmla="val 10000"/>
          </a:avLst>
        </a:prstGeom>
        <a:solidFill>
          <a:srgbClr val="FFD7FD"/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5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Reinforce</a:t>
          </a:r>
        </a:p>
      </dsp:txBody>
      <dsp:txXfrm>
        <a:off x="1958651" y="708014"/>
        <a:ext cx="1329991" cy="778615"/>
      </dsp:txXfrm>
    </dsp:sp>
    <dsp:sp modelId="{49F7A152-70D0-472A-B93D-44B45401EC1F}">
      <dsp:nvSpPr>
        <dsp:cNvPr id="0" name=""/>
        <dsp:cNvSpPr/>
      </dsp:nvSpPr>
      <dsp:spPr>
        <a:xfrm rot="21564494">
          <a:off x="3515185" y="916390"/>
          <a:ext cx="287557" cy="3418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515187" y="985206"/>
        <a:ext cx="201290" cy="205111"/>
      </dsp:txXfrm>
    </dsp:sp>
    <dsp:sp modelId="{D25D95E0-3F2A-4237-86EE-C728A348315B}">
      <dsp:nvSpPr>
        <dsp:cNvPr id="0" name=""/>
        <dsp:cNvSpPr/>
      </dsp:nvSpPr>
      <dsp:spPr>
        <a:xfrm>
          <a:off x="3855399" y="663948"/>
          <a:ext cx="1378439" cy="827063"/>
        </a:xfrm>
        <a:prstGeom prst="roundRect">
          <a:avLst>
            <a:gd name="adj" fmla="val 10000"/>
          </a:avLst>
        </a:prstGeom>
        <a:solidFill>
          <a:srgbClr val="FFD7FD"/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5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Assess</a:t>
          </a:r>
        </a:p>
      </dsp:txBody>
      <dsp:txXfrm>
        <a:off x="3879623" y="688172"/>
        <a:ext cx="1329991" cy="778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8B589-E860-4E4F-91C3-5E6F223FCFEA}">
      <dsp:nvSpPr>
        <dsp:cNvPr id="0" name=""/>
        <dsp:cNvSpPr/>
      </dsp:nvSpPr>
      <dsp:spPr>
        <a:xfrm>
          <a:off x="4611" y="683790"/>
          <a:ext cx="1378439" cy="82706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Introduce</a:t>
          </a:r>
        </a:p>
      </dsp:txBody>
      <dsp:txXfrm>
        <a:off x="28835" y="708014"/>
        <a:ext cx="1329991" cy="778615"/>
      </dsp:txXfrm>
    </dsp:sp>
    <dsp:sp modelId="{40CE36FD-2C49-422A-B3FC-74718B5A5F4F}">
      <dsp:nvSpPr>
        <dsp:cNvPr id="0" name=""/>
        <dsp:cNvSpPr/>
      </dsp:nvSpPr>
      <dsp:spPr>
        <a:xfrm>
          <a:off x="1587585" y="926395"/>
          <a:ext cx="292229" cy="3418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587585" y="994766"/>
        <a:ext cx="204560" cy="205111"/>
      </dsp:txXfrm>
    </dsp:sp>
    <dsp:sp modelId="{C0AE9C19-492B-4C00-B896-DFDFA96F5EAC}">
      <dsp:nvSpPr>
        <dsp:cNvPr id="0" name=""/>
        <dsp:cNvSpPr/>
      </dsp:nvSpPr>
      <dsp:spPr>
        <a:xfrm>
          <a:off x="1934427" y="683790"/>
          <a:ext cx="1378439" cy="82706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Reinforce</a:t>
          </a:r>
        </a:p>
      </dsp:txBody>
      <dsp:txXfrm>
        <a:off x="1958651" y="708014"/>
        <a:ext cx="1329991" cy="778615"/>
      </dsp:txXfrm>
    </dsp:sp>
    <dsp:sp modelId="{49F7A152-70D0-472A-B93D-44B45401EC1F}">
      <dsp:nvSpPr>
        <dsp:cNvPr id="0" name=""/>
        <dsp:cNvSpPr/>
      </dsp:nvSpPr>
      <dsp:spPr>
        <a:xfrm rot="21564494">
          <a:off x="3515185" y="916390"/>
          <a:ext cx="287557" cy="3418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z="-52400" extrusionH="381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515187" y="985206"/>
        <a:ext cx="201290" cy="205111"/>
      </dsp:txXfrm>
    </dsp:sp>
    <dsp:sp modelId="{D25D95E0-3F2A-4237-86EE-C728A348315B}">
      <dsp:nvSpPr>
        <dsp:cNvPr id="0" name=""/>
        <dsp:cNvSpPr/>
      </dsp:nvSpPr>
      <dsp:spPr>
        <a:xfrm>
          <a:off x="3855399" y="663948"/>
          <a:ext cx="1378439" cy="82706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isometricOffAxis2Left" zoom="95000">
            <a:rot lat="1200000" lon="2400000" rev="0"/>
          </a:camera>
          <a:lightRig rig="flat" dir="t"/>
        </a:scene3d>
        <a:sp3d extrusionH="254000" contourW="12700" prstMaterial="matte"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060645"/>
              </a:solidFill>
              <a:latin typeface="Arial Narrow" panose="020B0606020202030204" pitchFamily="34" charset="0"/>
            </a:rPr>
            <a:t>Assess</a:t>
          </a:r>
        </a:p>
      </dsp:txBody>
      <dsp:txXfrm>
        <a:off x="3879623" y="688172"/>
        <a:ext cx="1329991" cy="778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68585-395A-4AB7-8BFD-4F1DEEFAB778}">
      <dsp:nvSpPr>
        <dsp:cNvPr id="0" name=""/>
        <dsp:cNvSpPr/>
      </dsp:nvSpPr>
      <dsp:spPr>
        <a:xfrm>
          <a:off x="1894028" y="0"/>
          <a:ext cx="1894028" cy="2177324"/>
        </a:xfrm>
        <a:prstGeom prst="trapezoid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Assess</a:t>
          </a:r>
        </a:p>
      </dsp:txBody>
      <dsp:txXfrm>
        <a:off x="1894028" y="0"/>
        <a:ext cx="1894028" cy="2177324"/>
      </dsp:txXfrm>
    </dsp:sp>
    <dsp:sp modelId="{E785A7C5-D7BB-4A47-8650-D500B6FD49D0}">
      <dsp:nvSpPr>
        <dsp:cNvPr id="0" name=""/>
        <dsp:cNvSpPr/>
      </dsp:nvSpPr>
      <dsp:spPr>
        <a:xfrm>
          <a:off x="947014" y="2177324"/>
          <a:ext cx="3788056" cy="2177324"/>
        </a:xfrm>
        <a:prstGeom prst="trapezoid">
          <a:avLst>
            <a:gd name="adj" fmla="val 43494"/>
          </a:avLst>
        </a:prstGeom>
        <a:solidFill>
          <a:schemeClr val="accent3">
            <a:hueOff val="4539295"/>
            <a:satOff val="0"/>
            <a:lumOff val="589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Reinforce</a:t>
          </a:r>
        </a:p>
      </dsp:txBody>
      <dsp:txXfrm>
        <a:off x="1609924" y="2177324"/>
        <a:ext cx="2462236" cy="2177324"/>
      </dsp:txXfrm>
    </dsp:sp>
    <dsp:sp modelId="{9A377815-809A-48CC-ABEE-DAC35CA3D81B}">
      <dsp:nvSpPr>
        <dsp:cNvPr id="0" name=""/>
        <dsp:cNvSpPr/>
      </dsp:nvSpPr>
      <dsp:spPr>
        <a:xfrm>
          <a:off x="0" y="4348247"/>
          <a:ext cx="5682085" cy="2177324"/>
        </a:xfrm>
        <a:prstGeom prst="trapezoid">
          <a:avLst>
            <a:gd name="adj" fmla="val 43494"/>
          </a:avLst>
        </a:prstGeom>
        <a:solidFill>
          <a:schemeClr val="accent3">
            <a:hueOff val="9078591"/>
            <a:satOff val="0"/>
            <a:lumOff val="1177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Introduce</a:t>
          </a:r>
        </a:p>
      </dsp:txBody>
      <dsp:txXfrm>
        <a:off x="994364" y="4348247"/>
        <a:ext cx="3693355" cy="217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08/04/2024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4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4832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284501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  <p:sldLayoutId id="214748393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  <p:sldLayoutId id="214748393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braun@open.ac.u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martin.braun@open.ac.u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E0AFA1-F0AA-ED9B-0FE9-574F57F2EA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11076221" cy="23913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/>
              <a:t>Developing reflective assessment tasks to engage physics students with </a:t>
            </a:r>
            <a:r>
              <a:rPr lang="en-GB" sz="4000"/>
              <a:t>the key sustainability </a:t>
            </a:r>
            <a:r>
              <a:rPr lang="en-GB" sz="4000" dirty="0"/>
              <a:t>competencies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50BB79-51B7-2BAD-B6F6-0D09DD0C7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208" y="2997388"/>
            <a:ext cx="10740438" cy="863458"/>
          </a:xfrm>
        </p:spPr>
        <p:txBody>
          <a:bodyPr/>
          <a:lstStyle/>
          <a:p>
            <a:r>
              <a:rPr lang="en-GB" sz="2400" dirty="0"/>
              <a:t>The 13th </a:t>
            </a:r>
            <a:r>
              <a:rPr lang="en-GB" sz="2400" dirty="0" err="1"/>
              <a:t>eSTEeM</a:t>
            </a:r>
            <a:r>
              <a:rPr lang="en-GB" sz="2400" dirty="0"/>
              <a:t> Annual Conference</a:t>
            </a:r>
          </a:p>
          <a:p>
            <a:r>
              <a:rPr lang="en-GB" sz="2400" dirty="0"/>
              <a:t>Open University, Milton Keynes, 10-11 April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5D85C-5154-D2DD-1FEC-AA78356CE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955102"/>
            <a:ext cx="11076221" cy="863458"/>
          </a:xfrm>
        </p:spPr>
        <p:txBody>
          <a:bodyPr/>
          <a:lstStyle/>
          <a:p>
            <a:r>
              <a:rPr lang="en-GB" dirty="0"/>
              <a:t>Martin Braun, Anita Dawes, Sally Jordan, Carlton Wood, Olga </a:t>
            </a:r>
            <a:r>
              <a:rPr lang="en-GB" dirty="0" err="1"/>
              <a:t>Andrianova</a:t>
            </a:r>
            <a:r>
              <a:rPr lang="en-GB" dirty="0"/>
              <a:t>, Maria Nita, Georgina Gough, Kathleen Calder, Paul </a:t>
            </a:r>
            <a:r>
              <a:rPr lang="en-GB" dirty="0" err="1"/>
              <a:t>Astles</a:t>
            </a:r>
            <a:r>
              <a:rPr lang="en-GB" dirty="0"/>
              <a:t>, Rosie Meade, Teresa Cox and Anna Elliott</a:t>
            </a:r>
          </a:p>
          <a:p>
            <a:r>
              <a:rPr lang="en-GB" b="0" i="1" dirty="0"/>
              <a:t>Email: martin.braun@open.ac.uk</a:t>
            </a:r>
          </a:p>
          <a:p>
            <a:r>
              <a:rPr lang="en-GB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185B6-E2A1-5D6F-6DE0-0DC0B666F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8" y="5012025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11 April 2024, 1 pm - </a:t>
            </a:r>
            <a:r>
              <a:rPr lang="en-GB" dirty="0"/>
              <a:t>Parallel Session J</a:t>
            </a:r>
            <a:endParaRPr lang="en-GB" dirty="0">
              <a:latin typeface="Poppins"/>
              <a:cs typeface="Poppins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A159EF3-8AD7-3D3A-6ADF-53F79182E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87" y="5601310"/>
            <a:ext cx="2536825" cy="771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C56DD2-BD77-7734-94AF-F4A52C6ABC1F}"/>
              </a:ext>
            </a:extLst>
          </p:cNvPr>
          <p:cNvSpPr/>
          <p:nvPr/>
        </p:nvSpPr>
        <p:spPr>
          <a:xfrm>
            <a:off x="413915" y="1019175"/>
            <a:ext cx="5112555" cy="3619501"/>
          </a:xfrm>
          <a:prstGeom prst="roundRect">
            <a:avLst/>
          </a:prstGeom>
          <a:solidFill>
            <a:srgbClr val="0606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895C-647B-0FED-D3FC-FAC2293BB8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sz="3200" b="1" dirty="0"/>
              <a:t>Other possible frameworks</a:t>
            </a:r>
          </a:p>
          <a:p>
            <a:endParaRPr lang="en-US" dirty="0"/>
          </a:p>
        </p:txBody>
      </p:sp>
      <p:pic>
        <p:nvPicPr>
          <p:cNvPr id="1026" name="Picture 2" descr="Guide to the St Emlyn's Lesson Plans • St Emlyn's">
            <a:extLst>
              <a:ext uri="{FF2B5EF4-FFF2-40B4-BE49-F238E27FC236}">
                <a16:creationId xmlns:a16="http://schemas.microsoft.com/office/drawing/2014/main" id="{2B2C5C69-9622-A7F1-EAF1-BC947954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4" y="1333499"/>
            <a:ext cx="4552553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57A29A-6AED-51C9-2D66-DA312ECEE29F}"/>
              </a:ext>
            </a:extLst>
          </p:cNvPr>
          <p:cNvSpPr/>
          <p:nvPr/>
        </p:nvSpPr>
        <p:spPr>
          <a:xfrm>
            <a:off x="3544288" y="1990725"/>
            <a:ext cx="5112555" cy="3619501"/>
          </a:xfrm>
          <a:prstGeom prst="roundRect">
            <a:avLst/>
          </a:prstGeom>
          <a:solidFill>
            <a:srgbClr val="0606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pic>
        <p:nvPicPr>
          <p:cNvPr id="1028" name="Picture 4" descr="Sustainability 14 16628 g004">
            <a:extLst>
              <a:ext uri="{FF2B5EF4-FFF2-40B4-BE49-F238E27FC236}">
                <a16:creationId xmlns:a16="http://schemas.microsoft.com/office/drawing/2014/main" id="{62D3CFB9-31FF-41EC-8A4D-E00EA34A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21" y="2245750"/>
            <a:ext cx="4618157" cy="31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6074DF-5C1B-1717-ABF4-3A7C0774653B}"/>
              </a:ext>
            </a:extLst>
          </p:cNvPr>
          <p:cNvSpPr/>
          <p:nvPr/>
        </p:nvSpPr>
        <p:spPr>
          <a:xfrm>
            <a:off x="6674660" y="2962275"/>
            <a:ext cx="5112555" cy="3619501"/>
          </a:xfrm>
          <a:prstGeom prst="roundRect">
            <a:avLst/>
          </a:prstGeom>
          <a:solidFill>
            <a:srgbClr val="0606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pic>
        <p:nvPicPr>
          <p:cNvPr id="1030" name="Picture 6" descr="Maslow's Hierarchy of Needs">
            <a:extLst>
              <a:ext uri="{FF2B5EF4-FFF2-40B4-BE49-F238E27FC236}">
                <a16:creationId xmlns:a16="http://schemas.microsoft.com/office/drawing/2014/main" id="{07EC3207-83CB-CAD0-439C-D79ACA177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9474"/>
          <a:stretch/>
        </p:blipFill>
        <p:spPr bwMode="auto">
          <a:xfrm>
            <a:off x="7365087" y="3249973"/>
            <a:ext cx="3731700" cy="31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45C886E5-E527-0426-39F4-A2622CC47E90}"/>
              </a:ext>
            </a:extLst>
          </p:cNvPr>
          <p:cNvSpPr/>
          <p:nvPr/>
        </p:nvSpPr>
        <p:spPr>
          <a:xfrm rot="1848930">
            <a:off x="8277736" y="501808"/>
            <a:ext cx="3916749" cy="2669834"/>
          </a:xfrm>
          <a:prstGeom prst="irregularSeal2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D9680C-1E98-C231-BFA7-826F8DE6C828}"/>
              </a:ext>
            </a:extLst>
          </p:cNvPr>
          <p:cNvSpPr txBox="1"/>
          <p:nvPr/>
        </p:nvSpPr>
        <p:spPr>
          <a:xfrm rot="410743">
            <a:off x="8757164" y="1360222"/>
            <a:ext cx="26004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algn="ctr">
              <a:tabLst>
                <a:tab pos="266700" algn="l"/>
              </a:tabLst>
            </a:pPr>
            <a:r>
              <a:rPr lang="en-GB" sz="2800" dirty="0">
                <a:solidFill>
                  <a:schemeClr val="bg1"/>
                </a:solidFill>
              </a:rPr>
              <a:t>Any of them better?</a:t>
            </a:r>
          </a:p>
        </p:txBody>
      </p:sp>
    </p:spTree>
    <p:extLst>
      <p:ext uri="{BB962C8B-B14F-4D97-AF65-F5344CB8AC3E}">
        <p14:creationId xmlns:p14="http://schemas.microsoft.com/office/powerpoint/2010/main" val="3730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F60733-2F9F-938A-A5E9-BA177D37D895}"/>
              </a:ext>
            </a:extLst>
          </p:cNvPr>
          <p:cNvSpPr/>
          <p:nvPr/>
        </p:nvSpPr>
        <p:spPr>
          <a:xfrm>
            <a:off x="4662945" y="0"/>
            <a:ext cx="4911045" cy="510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037B-B367-C210-6744-17AEE45FF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endParaRPr lang="en-GB" dirty="0"/>
          </a:p>
          <a:p>
            <a:r>
              <a:rPr lang="en-GB" dirty="0">
                <a:latin typeface="Poppins SemiBold"/>
                <a:cs typeface="Poppins SemiBold"/>
              </a:rPr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69E0A-5898-9A8D-165F-000318251C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AAEFCC7-BDAB-01B9-0101-75BE52FB3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87" y="5601310"/>
            <a:ext cx="2536825" cy="771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2" descr="Screenbeans Clipart | Free Images at Clker.com - vector clip art online,  royalty free &amp; public domain">
            <a:extLst>
              <a:ext uri="{FF2B5EF4-FFF2-40B4-BE49-F238E27FC236}">
                <a16:creationId xmlns:a16="http://schemas.microsoft.com/office/drawing/2014/main" id="{0A3CBF79-184D-152B-FF50-2A5031992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95" y="593429"/>
            <a:ext cx="4269144" cy="37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96C81-6BBA-F2A4-17A5-63A9371B3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095780"/>
            <a:ext cx="10171320" cy="4904928"/>
          </a:xfrm>
        </p:spPr>
        <p:txBody>
          <a:bodyPr lIns="91440" tIns="45720" rIns="91440" bIns="4572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895C-647B-0FED-D3FC-FAC2293BB8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/>
              <a:t>Level 1 Physics: SM123 - Physics and space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D076BD-0AC3-1A50-8DB2-AA4007FB2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360587"/>
              </p:ext>
            </p:extLst>
          </p:nvPr>
        </p:nvGraphicFramePr>
        <p:xfrm>
          <a:off x="-61755" y="0"/>
          <a:ext cx="5682085" cy="653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40FDFC-4F34-521C-E20B-A9BC9950BEB9}"/>
              </a:ext>
            </a:extLst>
          </p:cNvPr>
          <p:cNvSpPr txBox="1"/>
          <p:nvPr/>
        </p:nvSpPr>
        <p:spPr>
          <a:xfrm>
            <a:off x="6395615" y="4059314"/>
            <a:ext cx="5682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Relationship between sustainability, employability and KSCs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F7831-6DD5-8023-20BC-52882225C6D6}"/>
              </a:ext>
            </a:extLst>
          </p:cNvPr>
          <p:cNvSpPr txBox="1"/>
          <p:nvPr/>
        </p:nvSpPr>
        <p:spPr>
          <a:xfrm>
            <a:off x="4523015" y="2445359"/>
            <a:ext cx="7424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lvl="1" indent="-285750">
              <a:buFont typeface="Wingdings" panose="05000000000000000000" pitchFamily="2" charset="2"/>
              <a:buChar char="v"/>
            </a:pPr>
            <a:r>
              <a:rPr lang="en-GB" sz="2400" dirty="0"/>
              <a:t>Topic Domestic energy: Comparing insulation of two houses (anticipatory KSCs)</a:t>
            </a:r>
          </a:p>
          <a:p>
            <a:pPr marL="979488" lvl="1" indent="-285750">
              <a:buFont typeface="Wingdings" panose="05000000000000000000" pitchFamily="2" charset="2"/>
              <a:buChar char="v"/>
            </a:pPr>
            <a:r>
              <a:rPr lang="en-GB" sz="2400" dirty="0"/>
              <a:t>Practical work (collaboration KSCs)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66CE45-90E0-09E7-E08B-D55A87DF6326}"/>
              </a:ext>
            </a:extLst>
          </p:cNvPr>
          <p:cNvSpPr txBox="1"/>
          <p:nvPr/>
        </p:nvSpPr>
        <p:spPr>
          <a:xfrm>
            <a:off x="3346255" y="1170405"/>
            <a:ext cx="609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Heat loss question</a:t>
            </a:r>
          </a:p>
          <a:p>
            <a:pPr marL="620713" indent="-285750">
              <a:buFont typeface="Wingdings" panose="05000000000000000000" pitchFamily="2" charset="2"/>
              <a:buChar char="v"/>
            </a:pPr>
            <a:r>
              <a:rPr lang="en-GB" sz="2400" dirty="0"/>
              <a:t>Reflective question regarding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9974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96C81-6BBA-F2A4-17A5-63A9371B3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095780"/>
            <a:ext cx="10171320" cy="4904928"/>
          </a:xfrm>
        </p:spPr>
        <p:txBody>
          <a:bodyPr lIns="91440" tIns="45720" rIns="91440" bIns="4572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895C-647B-0FED-D3FC-FAC2293BB8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163013"/>
            <a:ext cx="11361318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200" dirty="0"/>
              <a:t>Input requested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76D97A-A952-CAA4-D6AD-700B277F55BE}"/>
              </a:ext>
            </a:extLst>
          </p:cNvPr>
          <p:cNvSpPr/>
          <p:nvPr/>
        </p:nvSpPr>
        <p:spPr>
          <a:xfrm>
            <a:off x="1019576" y="1090762"/>
            <a:ext cx="10171319" cy="53961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1A39E-A53B-4C63-6BE2-4F3810D9A1B8}"/>
              </a:ext>
            </a:extLst>
          </p:cNvPr>
          <p:cNvSpPr/>
          <p:nvPr/>
        </p:nvSpPr>
        <p:spPr>
          <a:xfrm>
            <a:off x="1081431" y="1207769"/>
            <a:ext cx="4894425" cy="204255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KSCs and affective domain</a:t>
            </a:r>
          </a:p>
          <a:p>
            <a:pPr algn="ctr"/>
            <a:r>
              <a:rPr lang="en-GB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Really embedding sustainability?</a:t>
            </a:r>
            <a:endParaRPr lang="en-US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E053A-8AAB-D721-0B18-5E8F23F55F60}"/>
              </a:ext>
            </a:extLst>
          </p:cNvPr>
          <p:cNvSpPr/>
          <p:nvPr/>
        </p:nvSpPr>
        <p:spPr>
          <a:xfrm>
            <a:off x="6095999" y="1455168"/>
            <a:ext cx="4664529" cy="18596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Affective domain pyramid</a:t>
            </a:r>
            <a:br>
              <a:rPr lang="en-US" sz="2800" dirty="0"/>
            </a:b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Other framework better?</a:t>
            </a:r>
            <a:endParaRPr lang="en-GB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D0DEFF-A1F7-A871-C254-53540800B0BE}"/>
              </a:ext>
            </a:extLst>
          </p:cNvPr>
          <p:cNvSpPr/>
          <p:nvPr/>
        </p:nvSpPr>
        <p:spPr>
          <a:xfrm>
            <a:off x="6659126" y="3437268"/>
            <a:ext cx="4522534" cy="17309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i="1">
                <a:solidFill>
                  <a:schemeClr val="accent1">
                    <a:lumMod val="60000"/>
                    <a:lumOff val="40000"/>
                  </a:schemeClr>
                </a:solidFill>
              </a:rPr>
              <a:t>Reflective assessment question model?</a:t>
            </a:r>
            <a:endParaRPr lang="en-GB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E9E45-73EF-9DA9-633D-55C936D4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47" y="4447166"/>
            <a:ext cx="3118195" cy="175030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9BB1104-45E6-4F14-5691-4EF7E768D3A4}"/>
              </a:ext>
            </a:extLst>
          </p:cNvPr>
          <p:cNvSpPr/>
          <p:nvPr/>
        </p:nvSpPr>
        <p:spPr>
          <a:xfrm>
            <a:off x="3122073" y="5081705"/>
            <a:ext cx="5076425" cy="13610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Email:</a:t>
            </a:r>
          </a:p>
          <a:p>
            <a:pPr algn="ctr"/>
            <a:r>
              <a:rPr lang="en-US" sz="2000" dirty="0">
                <a:hlinkClick r:id="rId3"/>
              </a:rPr>
              <a:t>martin.braun@open.ac.uk</a:t>
            </a:r>
            <a:endParaRPr lang="en-US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746744-9791-5879-6A0D-F9E798611D01}"/>
              </a:ext>
            </a:extLst>
          </p:cNvPr>
          <p:cNvSpPr/>
          <p:nvPr/>
        </p:nvSpPr>
        <p:spPr>
          <a:xfrm>
            <a:off x="3940933" y="3228380"/>
            <a:ext cx="2511381" cy="1354981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689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1E94DFF-2F29-A2AC-6DD6-859C07134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87" y="5601310"/>
            <a:ext cx="2536825" cy="771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96C81-6BBA-F2A4-17A5-63A9371B3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095780"/>
            <a:ext cx="10171320" cy="4904928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2800" dirty="0"/>
              <a:t>Have you heard of the: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631825" indent="-285750"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GB" sz="2800" dirty="0"/>
              <a:t>17 Sustainability development goals?</a:t>
            </a:r>
          </a:p>
          <a:p>
            <a:pPr marL="631825" indent="-285750">
              <a:buFont typeface="Arial" panose="020B0604020202020204" pitchFamily="34" charset="0"/>
              <a:buChar char="•"/>
              <a:tabLst>
                <a:tab pos="446088" algn="l"/>
              </a:tabLst>
            </a:pPr>
            <a:endParaRPr lang="en-GB" sz="2800" dirty="0"/>
          </a:p>
          <a:p>
            <a:pPr marL="631825" indent="-285750"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GB" sz="2800" dirty="0"/>
              <a:t>8 Key sustainability competencies?</a:t>
            </a:r>
          </a:p>
          <a:p>
            <a:pPr marL="631825" indent="-285750">
              <a:buFont typeface="Arial" panose="020B0604020202020204" pitchFamily="34" charset="0"/>
              <a:buChar char="•"/>
              <a:tabLst>
                <a:tab pos="446088" algn="l"/>
              </a:tabLst>
            </a:pPr>
            <a:endParaRPr lang="en-GB" sz="2800" dirty="0"/>
          </a:p>
          <a:p>
            <a:pPr marL="631825" indent="-285750"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en-GB" sz="2800" dirty="0"/>
              <a:t>OU employability framework?</a:t>
            </a:r>
          </a:p>
          <a:p>
            <a:r>
              <a:rPr lang="en-GB" sz="28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895C-647B-0FED-D3FC-FAC2293BB8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/>
              <a:t>Show of hands</a:t>
            </a:r>
          </a:p>
        </p:txBody>
      </p:sp>
      <p:pic>
        <p:nvPicPr>
          <p:cNvPr id="1026" name="Picture 2" descr="person waving goodbye clipart - Clip Art Library">
            <a:extLst>
              <a:ext uri="{FF2B5EF4-FFF2-40B4-BE49-F238E27FC236}">
                <a16:creationId xmlns:a16="http://schemas.microsoft.com/office/drawing/2014/main" id="{781C72ED-030D-EC94-E08F-8CD7CF8C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29" y="1638300"/>
            <a:ext cx="3782786" cy="37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96C81-6BBA-F2A4-17A5-63A9371B3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095780"/>
            <a:ext cx="10171320" cy="4904928"/>
          </a:xfrm>
        </p:spPr>
        <p:txBody>
          <a:bodyPr lIns="91440" tIns="45720" rIns="91440" bIns="4572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895C-647B-0FED-D3FC-FAC2293BB8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163013"/>
            <a:ext cx="11361318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200" dirty="0"/>
              <a:t>Purpose of presentation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76D97A-A952-CAA4-D6AD-700B277F55BE}"/>
              </a:ext>
            </a:extLst>
          </p:cNvPr>
          <p:cNvSpPr/>
          <p:nvPr/>
        </p:nvSpPr>
        <p:spPr>
          <a:xfrm>
            <a:off x="1019576" y="1090762"/>
            <a:ext cx="10171319" cy="53961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1A39E-A53B-4C63-6BE2-4F3810D9A1B8}"/>
              </a:ext>
            </a:extLst>
          </p:cNvPr>
          <p:cNvSpPr/>
          <p:nvPr/>
        </p:nvSpPr>
        <p:spPr>
          <a:xfrm>
            <a:off x="1081431" y="1207769"/>
            <a:ext cx="4894425" cy="204255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Engage in academic debate on embedding sustainability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E053A-8AAB-D721-0B18-5E8F23F55F60}"/>
              </a:ext>
            </a:extLst>
          </p:cNvPr>
          <p:cNvSpPr/>
          <p:nvPr/>
        </p:nvSpPr>
        <p:spPr>
          <a:xfrm>
            <a:off x="6096000" y="1324536"/>
            <a:ext cx="4204996" cy="1859683"/>
          </a:xfrm>
          <a:prstGeom prst="ellipse">
            <a:avLst/>
          </a:prstGeom>
          <a:solidFill>
            <a:srgbClr val="FEE3E9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Ask provide feedback and critique</a:t>
            </a:r>
            <a:endParaRPr lang="en-GB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BB1104-45E6-4F14-5691-4EF7E768D3A4}"/>
              </a:ext>
            </a:extLst>
          </p:cNvPr>
          <p:cNvSpPr/>
          <p:nvPr/>
        </p:nvSpPr>
        <p:spPr>
          <a:xfrm>
            <a:off x="5834171" y="4342741"/>
            <a:ext cx="5076425" cy="13610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Email:</a:t>
            </a:r>
          </a:p>
          <a:p>
            <a:pPr algn="ctr"/>
            <a:r>
              <a:rPr lang="en-US" sz="2000" dirty="0">
                <a:hlinkClick r:id="rId2"/>
              </a:rPr>
              <a:t>martin.braun@open.ac.uk</a:t>
            </a:r>
            <a:endParaRPr lang="en-US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D0DEFF-A1F7-A871-C254-53540800B0BE}"/>
              </a:ext>
            </a:extLst>
          </p:cNvPr>
          <p:cNvSpPr/>
          <p:nvPr/>
        </p:nvSpPr>
        <p:spPr>
          <a:xfrm>
            <a:off x="7938660" y="2918040"/>
            <a:ext cx="3113621" cy="13610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Valid approach to embed sustainability?</a:t>
            </a: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E9E45-73EF-9DA9-633D-55C936D4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63" y="3468122"/>
            <a:ext cx="4123822" cy="23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F739B-628C-0163-2F9F-72EDE60BD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095780"/>
            <a:ext cx="10171320" cy="4659122"/>
          </a:xfrm>
        </p:spPr>
        <p:txBody>
          <a:bodyPr lIns="91440" tIns="45720" rIns="91440" bIns="4572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Poppins"/>
                <a:cs typeface="Poppins"/>
              </a:rPr>
              <a:t>Problems with embedding sustainability in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latin typeface="Poppins"/>
              <a:cs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Poppins"/>
                <a:cs typeface="Poppins"/>
              </a:rPr>
              <a:t>Approach selected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latin typeface="Poppins"/>
              <a:cs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Poppins"/>
                <a:cs typeface="Poppins"/>
              </a:rPr>
              <a:t>Example </a:t>
            </a:r>
          </a:p>
          <a:p>
            <a:endParaRPr lang="en-GB" sz="2000" b="1" dirty="0">
              <a:latin typeface="Poppins"/>
              <a:cs typeface="Poppins"/>
            </a:endParaRPr>
          </a:p>
          <a:p>
            <a:endParaRPr lang="en-GB" sz="2000" b="1" dirty="0">
              <a:latin typeface="Poppins"/>
              <a:cs typeface="Poppins"/>
            </a:endParaRPr>
          </a:p>
          <a:p>
            <a:endParaRPr lang="en-GB" sz="2000" b="1" dirty="0">
              <a:latin typeface="Poppins"/>
              <a:cs typeface="Poppi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4CA97-1868-71F3-37F5-DA6246CF05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 SemiBold"/>
                <a:cs typeface="Poppins SemiBold"/>
              </a:rPr>
              <a:t>Presentation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F60733-2F9F-938A-A5E9-BA177D37D895}"/>
              </a:ext>
            </a:extLst>
          </p:cNvPr>
          <p:cNvSpPr/>
          <p:nvPr/>
        </p:nvSpPr>
        <p:spPr>
          <a:xfrm>
            <a:off x="4662945" y="0"/>
            <a:ext cx="4911045" cy="510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037B-B367-C210-6744-17AEE45FF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endParaRPr lang="en-GB" dirty="0"/>
          </a:p>
          <a:p>
            <a:r>
              <a:rPr lang="en-GB" dirty="0">
                <a:latin typeface="Poppins SemiBold"/>
                <a:cs typeface="Poppins SemiBold"/>
              </a:rPr>
              <a:t>Problem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69E0A-5898-9A8D-165F-000318251C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</a:t>
            </a:r>
          </a:p>
        </p:txBody>
      </p:sp>
      <p:pic>
        <p:nvPicPr>
          <p:cNvPr id="1026" name="Picture 2" descr="LeanEssays: An Interview">
            <a:extLst>
              <a:ext uri="{FF2B5EF4-FFF2-40B4-BE49-F238E27FC236}">
                <a16:creationId xmlns:a16="http://schemas.microsoft.com/office/drawing/2014/main" id="{BAB1A0D9-0CAA-B728-DD3B-5A98BCA57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4" y="349546"/>
            <a:ext cx="39338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AAEFCC7-BDAB-01B9-0101-75BE52FB3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87" y="5601310"/>
            <a:ext cx="2536825" cy="771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671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96C81-6BBA-F2A4-17A5-63A9371B3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095780"/>
            <a:ext cx="10171320" cy="4904928"/>
          </a:xfrm>
        </p:spPr>
        <p:txBody>
          <a:bodyPr lIns="91440" tIns="45720" rIns="91440" bIns="4572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895C-647B-0FED-D3FC-FAC2293BB8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163013"/>
            <a:ext cx="11361318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/>
              <a:t>What are the challenges to ‘embedding sustainability’?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76D97A-A952-CAA4-D6AD-700B277F55BE}"/>
              </a:ext>
            </a:extLst>
          </p:cNvPr>
          <p:cNvSpPr/>
          <p:nvPr/>
        </p:nvSpPr>
        <p:spPr>
          <a:xfrm>
            <a:off x="910106" y="927393"/>
            <a:ext cx="10171319" cy="53961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Problem space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1A39E-A53B-4C63-6BE2-4F3810D9A1B8}"/>
              </a:ext>
            </a:extLst>
          </p:cNvPr>
          <p:cNvSpPr/>
          <p:nvPr/>
        </p:nvSpPr>
        <p:spPr>
          <a:xfrm>
            <a:off x="1661375" y="1525054"/>
            <a:ext cx="3384154" cy="1608258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Non-specialist discipline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E053A-8AAB-D721-0B18-5E8F23F55F60}"/>
              </a:ext>
            </a:extLst>
          </p:cNvPr>
          <p:cNvSpPr/>
          <p:nvPr/>
        </p:nvSpPr>
        <p:spPr>
          <a:xfrm>
            <a:off x="6096000" y="1324536"/>
            <a:ext cx="3508341" cy="1859683"/>
          </a:xfrm>
          <a:prstGeom prst="ellipse">
            <a:avLst/>
          </a:prstGeom>
          <a:solidFill>
            <a:srgbClr val="FEE3E9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17 SDGs</a:t>
            </a:r>
            <a:br>
              <a:rPr lang="en-GB" sz="2400" dirty="0"/>
            </a:br>
            <a:r>
              <a:rPr lang="en-GB" sz="2400" dirty="0"/>
              <a:t>169 targets &amp; 247 indicators</a:t>
            </a:r>
            <a:br>
              <a:rPr lang="en-GB" sz="2400" dirty="0"/>
            </a:br>
            <a:r>
              <a:rPr lang="en-GB" sz="2400" dirty="0"/>
              <a:t>Are contested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BB1104-45E6-4F14-5691-4EF7E768D3A4}"/>
              </a:ext>
            </a:extLst>
          </p:cNvPr>
          <p:cNvSpPr/>
          <p:nvPr/>
        </p:nvSpPr>
        <p:spPr>
          <a:xfrm>
            <a:off x="1556620" y="3772326"/>
            <a:ext cx="2933394" cy="13610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Embedding?</a:t>
            </a:r>
            <a:endParaRPr lang="en-GB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D0DEFF-A1F7-A871-C254-53540800B0BE}"/>
              </a:ext>
            </a:extLst>
          </p:cNvPr>
          <p:cNvSpPr/>
          <p:nvPr/>
        </p:nvSpPr>
        <p:spPr>
          <a:xfrm>
            <a:off x="7455450" y="3213693"/>
            <a:ext cx="3508341" cy="18596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Key sustainability competencies</a:t>
            </a:r>
          </a:p>
          <a:p>
            <a:pPr algn="ctr"/>
            <a:r>
              <a:rPr lang="en-GB" sz="2400" dirty="0"/>
              <a:t>Not finally defined</a:t>
            </a:r>
            <a:endParaRPr lang="en-GB" sz="2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FFFAFC-442D-8196-29D0-46EB88B1AD93}"/>
              </a:ext>
            </a:extLst>
          </p:cNvPr>
          <p:cNvSpPr/>
          <p:nvPr/>
        </p:nvSpPr>
        <p:spPr>
          <a:xfrm>
            <a:off x="4434159" y="4715658"/>
            <a:ext cx="3113621" cy="1361030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… and others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49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96C81-6BBA-F2A4-17A5-63A9371B3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9298" y="1095780"/>
            <a:ext cx="10171320" cy="4904928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Problem statement</a:t>
            </a:r>
          </a:p>
          <a:p>
            <a:pPr marL="273050"/>
            <a:r>
              <a:rPr lang="en-US" sz="2800" dirty="0"/>
              <a:t>Module team members are subject specialists and not (necessarily) familiar with education for sustainability. Hence, they may feel reluctant to embed sustainability.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Project aim</a:t>
            </a:r>
            <a:br>
              <a:rPr lang="en-US" sz="2800" dirty="0"/>
            </a:br>
            <a:r>
              <a:rPr lang="en-US" sz="2800" dirty="0"/>
              <a:t>Produce and test reflective TMA tasks which can be easily adapted to a wide variety of modules as a starting point.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895C-647B-0FED-D3FC-FAC2293BB8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/>
              <a:t>Problem &amp; project aim</a:t>
            </a:r>
          </a:p>
        </p:txBody>
      </p:sp>
    </p:spTree>
    <p:extLst>
      <p:ext uri="{BB962C8B-B14F-4D97-AF65-F5344CB8AC3E}">
        <p14:creationId xmlns:p14="http://schemas.microsoft.com/office/powerpoint/2010/main" val="24290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F60733-2F9F-938A-A5E9-BA177D37D895}"/>
              </a:ext>
            </a:extLst>
          </p:cNvPr>
          <p:cNvSpPr/>
          <p:nvPr/>
        </p:nvSpPr>
        <p:spPr>
          <a:xfrm>
            <a:off x="4662945" y="0"/>
            <a:ext cx="4911045" cy="510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037B-B367-C210-6744-17AEE45FF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endParaRPr lang="en-GB" dirty="0"/>
          </a:p>
          <a:p>
            <a:r>
              <a:rPr lang="en-GB" dirty="0">
                <a:latin typeface="Poppins SemiBold"/>
                <a:cs typeface="Poppins SemiBold"/>
              </a:rPr>
              <a:t>Approach</a:t>
            </a:r>
          </a:p>
          <a:p>
            <a:endParaRPr lang="en-GB" dirty="0">
              <a:latin typeface="Poppins SemiBold"/>
              <a:cs typeface="Poppins Semi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69E0A-5898-9A8D-165F-000318251C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AAEFCC7-BDAB-01B9-0101-75BE52FB3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87" y="5601310"/>
            <a:ext cx="2536825" cy="771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2" descr="Figure working on plan.">
            <a:extLst>
              <a:ext uri="{FF2B5EF4-FFF2-40B4-BE49-F238E27FC236}">
                <a16:creationId xmlns:a16="http://schemas.microsoft.com/office/drawing/2014/main" id="{BE23871C-034E-B9D0-6550-A4DED576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09" y="249092"/>
            <a:ext cx="3796619" cy="45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96C81-6BBA-F2A4-17A5-63A9371B3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095780"/>
            <a:ext cx="10171320" cy="4904928"/>
          </a:xfrm>
        </p:spPr>
        <p:txBody>
          <a:bodyPr lIns="91440" tIns="45720" rIns="91440" bIns="4572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895C-647B-0FED-D3FC-FAC2293BB8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sz="3200" dirty="0"/>
              <a:t>Adapted from the Affective Domain (Bloom)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5CE92-34E0-2B95-5122-EBCED9FA6B68}"/>
              </a:ext>
            </a:extLst>
          </p:cNvPr>
          <p:cNvSpPr txBox="1"/>
          <p:nvPr/>
        </p:nvSpPr>
        <p:spPr>
          <a:xfrm>
            <a:off x="1137330" y="1061368"/>
            <a:ext cx="2205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UG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55EBF-3946-2CC6-3986-1C5115101E9C}"/>
              </a:ext>
            </a:extLst>
          </p:cNvPr>
          <p:cNvSpPr txBox="1"/>
          <p:nvPr/>
        </p:nvSpPr>
        <p:spPr>
          <a:xfrm>
            <a:off x="1231328" y="197995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E0985-B8D0-BB77-8EBA-95BCA5E4AF7D}"/>
              </a:ext>
            </a:extLst>
          </p:cNvPr>
          <p:cNvSpPr txBox="1"/>
          <p:nvPr/>
        </p:nvSpPr>
        <p:spPr>
          <a:xfrm>
            <a:off x="1231328" y="329042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55D08-E3B6-E271-FBF0-905E0633FA33}"/>
              </a:ext>
            </a:extLst>
          </p:cNvPr>
          <p:cNvSpPr txBox="1"/>
          <p:nvPr/>
        </p:nvSpPr>
        <p:spPr>
          <a:xfrm>
            <a:off x="1231328" y="460089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1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6C4567-683A-650B-C7F9-34ED22512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872753"/>
              </p:ext>
            </p:extLst>
          </p:nvPr>
        </p:nvGraphicFramePr>
        <p:xfrm>
          <a:off x="1701328" y="1095780"/>
          <a:ext cx="6830008" cy="529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4B6BB8C-3D63-B252-DC2E-C062F642D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351985"/>
              </p:ext>
            </p:extLst>
          </p:nvPr>
        </p:nvGraphicFramePr>
        <p:xfrm>
          <a:off x="5943600" y="1422351"/>
          <a:ext cx="5247295" cy="219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FB75C25-09FD-F075-6889-D8BB30CEA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651084"/>
              </p:ext>
            </p:extLst>
          </p:nvPr>
        </p:nvGraphicFramePr>
        <p:xfrm>
          <a:off x="6585917" y="2832010"/>
          <a:ext cx="5247295" cy="219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D1A834F-3FA8-8556-6552-178F2B3AC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514216"/>
              </p:ext>
            </p:extLst>
          </p:nvPr>
        </p:nvGraphicFramePr>
        <p:xfrm>
          <a:off x="7228233" y="4241670"/>
          <a:ext cx="5247295" cy="219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1" name="Explosion: 14 Points 20">
            <a:extLst>
              <a:ext uri="{FF2B5EF4-FFF2-40B4-BE49-F238E27FC236}">
                <a16:creationId xmlns:a16="http://schemas.microsoft.com/office/drawing/2014/main" id="{05C3BD81-DF4E-920F-80A7-736321D3E3A1}"/>
              </a:ext>
            </a:extLst>
          </p:cNvPr>
          <p:cNvSpPr/>
          <p:nvPr/>
        </p:nvSpPr>
        <p:spPr>
          <a:xfrm rot="1848930">
            <a:off x="8277736" y="501808"/>
            <a:ext cx="3916749" cy="2669834"/>
          </a:xfrm>
          <a:prstGeom prst="irregularSeal2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30E0A-0EF7-299C-756A-83C18F9D2C89}"/>
              </a:ext>
            </a:extLst>
          </p:cNvPr>
          <p:cNvSpPr txBox="1"/>
          <p:nvPr/>
        </p:nvSpPr>
        <p:spPr>
          <a:xfrm rot="410743">
            <a:off x="8757164" y="1063133"/>
            <a:ext cx="2600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algn="ctr">
              <a:tabLst>
                <a:tab pos="266700" algn="l"/>
              </a:tabLst>
            </a:pPr>
            <a:r>
              <a:rPr lang="en-GB" sz="2800" dirty="0">
                <a:solidFill>
                  <a:schemeClr val="bg1"/>
                </a:solidFill>
              </a:rPr>
              <a:t>KSCs really embedding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24170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graphicEl>
                                              <a:dgm id="{9718B589-E860-4E4F-91C3-5E6F223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40CE36FD-2C49-422A-B3FC-74718B5A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graphicEl>
                                              <a:dgm id="{C0AE9C19-492B-4C00-B896-DFDFA96F5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graphicEl>
                                              <a:dgm id="{49F7A152-70D0-472A-B93D-44B45401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graphicEl>
                                              <a:dgm id="{D25D95E0-3F2A-4237-86EE-C728A348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Graphic spid="10" grpId="0">
        <p:bldAsOne/>
      </p:bldGraphic>
      <p:bldGraphic spid="13" grpId="0" uiExpand="1">
        <p:bldSub>
          <a:bldDgm/>
        </p:bldSub>
      </p:bldGraphic>
      <p:bldGraphic spid="14" grpId="0" uiExpand="1">
        <p:bldSub>
          <a:bldDgm/>
        </p:bldSub>
      </p:bldGraphic>
      <p:bldGraphic spid="19" grpId="0" uiExpand="1">
        <p:bldSub>
          <a:bldDgm/>
        </p:bldSub>
      </p:bldGraphic>
      <p:bldP spid="21" grpId="0" animBg="1"/>
    </p:bldLst>
  </p:timing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FA34467329543843F179D8E8E7C62" ma:contentTypeVersion="10" ma:contentTypeDescription="Create a new document." ma:contentTypeScope="" ma:versionID="312d2e214b2a371561dca6ca5dff4c9e">
  <xsd:schema xmlns:xsd="http://www.w3.org/2001/XMLSchema" xmlns:xs="http://www.w3.org/2001/XMLSchema" xmlns:p="http://schemas.microsoft.com/office/2006/metadata/properties" xmlns:ns2="a0accd5c-7220-4117-9928-96d458b61001" xmlns:ns3="bba28765-cccd-49e7-a827-51df3348d757" targetNamespace="http://schemas.microsoft.com/office/2006/metadata/properties" ma:root="true" ma:fieldsID="650b674150e781af59ca38397b76bd0d" ns2:_="" ns3:_="">
    <xsd:import namespace="a0accd5c-7220-4117-9928-96d458b61001"/>
    <xsd:import namespace="bba28765-cccd-49e7-a827-51df3348d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ccd5c-7220-4117-9928-96d458b610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28765-cccd-49e7-a827-51df3348d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a0accd5c-7220-4117-9928-96d458b61001"/>
    <ds:schemaRef ds:uri="http://purl.org/dc/elements/1.1/"/>
    <ds:schemaRef ds:uri="http://schemas.microsoft.com/office/2006/metadata/properties"/>
    <ds:schemaRef ds:uri="bba28765-cccd-49e7-a827-51df3348d75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2E6210-E2CE-4DFB-A29C-8F045DDE7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ccd5c-7220-4117-9928-96d458b61001"/>
    <ds:schemaRef ds:uri="bba28765-cccd-49e7-a827-51df3348d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413</Words>
  <Application>Microsoft Office PowerPoint</Application>
  <PresentationFormat>Widescreen</PresentationFormat>
  <Paragraphs>100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Poppins</vt:lpstr>
      <vt:lpstr>Poppins SemiBold</vt:lpstr>
      <vt:lpstr>Wingdings</vt:lpstr>
      <vt:lpstr>Covers</vt:lpstr>
      <vt:lpstr>Contents Slides</vt:lpstr>
      <vt:lpstr>Chapter Headings / Dividers</vt:lpstr>
      <vt:lpstr>Slide Options</vt:lpstr>
      <vt:lpstr>End Slides</vt:lpstr>
      <vt:lpstr>Intro Slide Title 3</vt:lpstr>
      <vt:lpstr>PowerPoint Presentation</vt:lpstr>
      <vt:lpstr>PowerPoint Presentation</vt:lpstr>
      <vt:lpstr>PowerPoint Presentation</vt:lpstr>
      <vt:lpstr>Slide Title 2</vt:lpstr>
      <vt:lpstr>PowerPoint Presentation</vt:lpstr>
      <vt:lpstr>PowerPoint Presentation</vt:lpstr>
      <vt:lpstr>Slide Title 2</vt:lpstr>
      <vt:lpstr>PowerPoint Presentation</vt:lpstr>
      <vt:lpstr>PowerPoint Presentation</vt:lpstr>
      <vt:lpstr>Slide Title 2</vt:lpstr>
      <vt:lpstr>PowerPoint Presentation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395</cp:revision>
  <dcterms:created xsi:type="dcterms:W3CDTF">2022-10-21T14:33:01Z</dcterms:created>
  <dcterms:modified xsi:type="dcterms:W3CDTF">2024-04-08T13:36:57Z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0x0101004D7FA34467329543843F179D8E8E7C62</vt:lpwstr>
  </property>
  <property fmtid="{D5CDD505-2E9C-101B-9397-08002B2CF9AE}" pid="3" name="MediaServiceImageTags">
    <vt:lpwstr/>
  </property>
</Properties>
</file>