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EF324-1FC4-7FC0-DB20-C86BC59BE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5ABCD9-DCD3-524F-3B29-4C33B5FED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E5C45-7DB8-FDDD-7FAA-B6BD26383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7FA0E-1203-A1A7-FE71-A429C870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2A601-3985-1BD5-3147-2628DB6C7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D40D-C63C-AFA7-D66B-0DAC8EF0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E28D8-5D53-B252-736F-E47F96C1C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11F2C-D0E6-46D8-383F-7742B56AB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85BE3-B651-2C9D-FDFC-A00025C0D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E4B43-EFD3-F9E7-9347-91109D1D7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5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C4D134-A776-0F70-4ACA-CCA29AA519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9CF92-6FB4-D9CC-2FF8-5982D0EBD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5F189-3C08-5E01-529B-B4F739021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141BD-290F-28DB-B52D-2CCAA3285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B2B1C-927F-B53B-4AC8-71E6493D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5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68DC5-C6E7-E9FA-F27E-CF6A57823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1BAC0-4A0E-7EC9-442C-25F89B853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DC8E2-8D70-4450-8CDD-C76582C00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5C682-C524-EEB4-C2E4-C13ECAAD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32E7F-DA34-FAEC-D98A-FC7B63980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69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7660A-D487-A80D-7E40-AE30BF869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065A7-A68F-F6C7-03C9-2444F42A8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796B-B8A9-0601-60A1-ED95C165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FDFBA-27B3-E121-EBD0-E27877C6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0FDB6-AC15-8A1C-2041-E7101D64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1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5F3EF-9499-C092-2832-375D5FDC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D8068-C7AC-1A79-F787-9285A9DA3F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8CC76-C2F8-FD5B-BC02-9191F654A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432FB-83A8-34D5-9870-A58E6F9F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A82D7-9444-78B9-11AB-0B69591E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82078-F63C-B966-935E-55F8243DC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10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007C8-B9D6-EBAC-A8AA-F2E580C76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A8EC1-A21F-358E-4FAD-23DAF0EC2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09460-32C7-CFD2-6FE9-7190322AA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B7C35D-646C-F0DF-3432-C98CFD0A8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2F30AE-6946-FA15-A7DD-20AE91CBD3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0A434A-7E08-F938-62A8-EF635676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6A911-4B63-04DB-F4A3-13798F265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F81CF-42C6-6B86-34C5-120858CA3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40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325FE-925F-DC3B-38B8-E1D140EA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48CC93-847A-5C27-3329-6F520B5A0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635465-CD47-A623-D3E5-E247A582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8EC11-5DB6-6D46-1AAB-1DF41FEF1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20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295CA-407D-66E1-B062-75D834B3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363725-843F-B869-9341-D1328122A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CD32B-AE15-0F34-3385-5BBD65C95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323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95FF-1494-2ACB-DA9D-2968A3254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8B773-BF56-A925-42E8-8E83E6086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365DB-9D39-E897-C52F-BBF2D4D1F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9E9DAA-0DD0-306C-BB68-0F254D75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30FE5-4BD0-2835-3EB5-FC8379B4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6E929-ADDD-D8D7-3FAA-ED6ADBBB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445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BC0E9-BA42-6C80-2F1E-536C72CB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E0EE8F-5261-FE3E-DB37-E5878530B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ECB7F5-5FE9-54D3-9C83-672AB503A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D3C45-8184-4CE2-3637-0E7665E14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7FB1A-6CA4-50F8-0D01-FC35A5A76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D0B42-7425-8D05-A306-A708B082F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20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44BC8F-D2F7-7BBE-0265-196421C31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7BD0F-B0AD-DEBD-631C-8F4186AFE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893CE-4EE4-6FF9-7D82-59E497834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02C31-C130-408F-A214-7CB4807B7765}" type="datetimeFigureOut">
              <a:rPr lang="en-GB" smtClean="0"/>
              <a:t>10/04/2024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7FF3B-C747-0CB8-0217-BB209040C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286CA-8E50-CC40-0841-274687330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3123A-EDC8-4637-8D31-121DD248D3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2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704E2-5ECE-07F7-1C83-B78F7BDB4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M&amp;S Teaching Innovations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34E80-B7C5-1560-BB22-866EABC8CD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 Jotham Gaudoin – DoT for M&amp;S</a:t>
            </a:r>
          </a:p>
        </p:txBody>
      </p:sp>
    </p:spTree>
    <p:extLst>
      <p:ext uri="{BB962C8B-B14F-4D97-AF65-F5344CB8AC3E}">
        <p14:creationId xmlns:p14="http://schemas.microsoft.com/office/powerpoint/2010/main" val="293864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A46A5-0A96-A72B-161E-71047EE3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M208 – Paired tutors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6C042-84B8-ED23-EBE7-EBC5B8D15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40" y="1825625"/>
            <a:ext cx="11174136" cy="4351338"/>
          </a:xfrm>
        </p:spPr>
        <p:txBody>
          <a:bodyPr>
            <a:normAutofit/>
          </a:bodyPr>
          <a:lstStyle/>
          <a:p>
            <a:r>
              <a:rPr lang="en-GB" dirty="0"/>
              <a:t>This is a large, 60-credit, module containing three main topics (group theory, linear algebra, real analysis).</a:t>
            </a:r>
          </a:p>
          <a:p>
            <a:r>
              <a:rPr lang="en-GB" dirty="0"/>
              <a:t>While linear algebra is popular amongst most tutors, some have a strong preference for either group theory or real analysis.</a:t>
            </a:r>
          </a:p>
          <a:p>
            <a:r>
              <a:rPr lang="en-GB" dirty="0"/>
              <a:t>To that end, tutors have been paired and their tutorial hours pooled.</a:t>
            </a:r>
          </a:p>
          <a:p>
            <a:r>
              <a:rPr lang="en-GB" dirty="0"/>
              <a:t>This has enabled specialists in each area to work on their preferred topics.</a:t>
            </a:r>
          </a:p>
          <a:p>
            <a:r>
              <a:rPr lang="en-GB" dirty="0"/>
              <a:t>Students receive more specialist attention on each area, without any additional cost and twice as many smaller group tutorials.</a:t>
            </a:r>
          </a:p>
          <a:p>
            <a:r>
              <a:rPr lang="en-GB" dirty="0"/>
              <a:t>Further, tutors get to know two particular groups of </a:t>
            </a:r>
            <a:r>
              <a:rPr lang="en-GB"/>
              <a:t>students better.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42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6A023-A8D7-8C9E-4938-29701B29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OpenSTEMLabs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F4A12-DFDD-BB2B-E7F1-EE3AC18AF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117" y="1825625"/>
            <a:ext cx="11174136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Started being used on M348 (Applied Statistical Modelling) after difficulties with R software.</a:t>
            </a:r>
          </a:p>
          <a:p>
            <a:endParaRPr lang="en-GB" dirty="0"/>
          </a:p>
          <a:p>
            <a:r>
              <a:rPr lang="en-GB" dirty="0"/>
              <a:t>Other modules (notably MST124, MST125) have started using it with their Maxima software after difficulties with Mac compatibility.</a:t>
            </a:r>
          </a:p>
          <a:p>
            <a:endParaRPr lang="en-GB" dirty="0"/>
          </a:p>
          <a:p>
            <a:r>
              <a:rPr lang="en-GB" dirty="0"/>
              <a:t>MST124/5 now have a Linux version of Maxima available to them that works without difficulties.</a:t>
            </a:r>
          </a:p>
          <a:p>
            <a:endParaRPr lang="en-GB" dirty="0"/>
          </a:p>
          <a:p>
            <a:r>
              <a:rPr lang="en-GB" dirty="0"/>
              <a:t>Takes a little while for MTs to set up initially, but then easy to use.</a:t>
            </a:r>
          </a:p>
        </p:txBody>
      </p:sp>
    </p:spTree>
    <p:extLst>
      <p:ext uri="{BB962C8B-B14F-4D97-AF65-F5344CB8AC3E}">
        <p14:creationId xmlns:p14="http://schemas.microsoft.com/office/powerpoint/2010/main" val="346632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FA970-4CF0-205A-AAD1-7A7309599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OpenSTEMLabs – M348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825B7-B2AF-43F3-459C-01C05FB61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61" y="1825625"/>
            <a:ext cx="11216081" cy="4351338"/>
          </a:xfrm>
        </p:spPr>
        <p:txBody>
          <a:bodyPr>
            <a:normAutofit/>
          </a:bodyPr>
          <a:lstStyle/>
          <a:p>
            <a:r>
              <a:rPr lang="en-GB" dirty="0"/>
              <a:t>M348’s first presentation in 22J had a number of difficulties.  Students had very different levels of software experience.</a:t>
            </a:r>
          </a:p>
          <a:p>
            <a:r>
              <a:rPr lang="en-GB" dirty="0"/>
              <a:t>R software was found to be difficult, particularly by economics students with little software experience.</a:t>
            </a:r>
          </a:p>
          <a:p>
            <a:r>
              <a:rPr lang="en-GB" dirty="0"/>
              <a:t>OpenSTEMLabs provided a VCE (Virtual Computing Environment).</a:t>
            </a:r>
          </a:p>
          <a:p>
            <a:r>
              <a:rPr lang="en-GB" dirty="0"/>
              <a:t>Here, we can control the packages used the setup works for all students.</a:t>
            </a:r>
          </a:p>
          <a:p>
            <a:r>
              <a:rPr lang="en-GB" dirty="0"/>
              <a:t>Importantly, students don’t have to use it – more tech savvy students can still create their own setup.</a:t>
            </a:r>
          </a:p>
          <a:p>
            <a:r>
              <a:rPr lang="en-GB" dirty="0"/>
              <a:t>Much improved student satisfaction – forum posts much more positive.</a:t>
            </a:r>
          </a:p>
        </p:txBody>
      </p:sp>
    </p:spTree>
    <p:extLst>
      <p:ext uri="{BB962C8B-B14F-4D97-AF65-F5344CB8AC3E}">
        <p14:creationId xmlns:p14="http://schemas.microsoft.com/office/powerpoint/2010/main" val="230667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291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M&amp;S Teaching Innovations</vt:lpstr>
      <vt:lpstr>M208 – Paired tutors</vt:lpstr>
      <vt:lpstr>OpenSTEMLabs</vt:lpstr>
      <vt:lpstr>OpenSTEMLabs – M348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M&amp;S Teaching Innovations</dc:title>
  <dc:creator>Jotham.Gaudoin</dc:creator>
  <cp:lastModifiedBy>Diane.Ford</cp:lastModifiedBy>
  <cp:revision>3</cp:revision>
  <dcterms:created xsi:type="dcterms:W3CDTF">2024-04-09T19:55:09Z</dcterms:created>
  <dcterms:modified xsi:type="dcterms:W3CDTF">2024-04-10T07:21:06Z</dcterms:modified>
</cp:coreProperties>
</file>