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83" r:id="rId2"/>
    <p:sldId id="299" r:id="rId3"/>
    <p:sldId id="256" r:id="rId4"/>
    <p:sldId id="300" r:id="rId5"/>
    <p:sldId id="301" r:id="rId6"/>
    <p:sldId id="302" r:id="rId7"/>
    <p:sldId id="303" r:id="rId8"/>
    <p:sldId id="304" r:id="rId9"/>
    <p:sldId id="305" r:id="rId10"/>
    <p:sldId id="306" r:id="rId11"/>
    <p:sldId id="307" r:id="rId12"/>
    <p:sldId id="308" r:id="rId13"/>
    <p:sldId id="309" r:id="rId14"/>
    <p:sldId id="310" r:id="rId15"/>
  </p:sldIdLst>
  <p:sldSz cx="13003213" cy="9756775"/>
  <p:notesSz cx="6797675" cy="9926638"/>
  <p:defaultTextStyle>
    <a:defPPr>
      <a:defRPr lang="en-US"/>
    </a:defPPr>
    <a:lvl1pPr marL="0" algn="l" defTabSz="650276" rtl="0" eaLnBrk="1" latinLnBrk="0" hangingPunct="1">
      <a:defRPr sz="2600" kern="1200">
        <a:solidFill>
          <a:schemeClr val="tx1"/>
        </a:solidFill>
        <a:latin typeface="+mn-lt"/>
        <a:ea typeface="+mn-ea"/>
        <a:cs typeface="+mn-cs"/>
      </a:defRPr>
    </a:lvl1pPr>
    <a:lvl2pPr marL="650276" algn="l" defTabSz="650276" rtl="0" eaLnBrk="1" latinLnBrk="0" hangingPunct="1">
      <a:defRPr sz="2600" kern="1200">
        <a:solidFill>
          <a:schemeClr val="tx1"/>
        </a:solidFill>
        <a:latin typeface="+mn-lt"/>
        <a:ea typeface="+mn-ea"/>
        <a:cs typeface="+mn-cs"/>
      </a:defRPr>
    </a:lvl2pPr>
    <a:lvl3pPr marL="1300551" algn="l" defTabSz="650276" rtl="0" eaLnBrk="1" latinLnBrk="0" hangingPunct="1">
      <a:defRPr sz="2600" kern="1200">
        <a:solidFill>
          <a:schemeClr val="tx1"/>
        </a:solidFill>
        <a:latin typeface="+mn-lt"/>
        <a:ea typeface="+mn-ea"/>
        <a:cs typeface="+mn-cs"/>
      </a:defRPr>
    </a:lvl3pPr>
    <a:lvl4pPr marL="1950827" algn="l" defTabSz="650276" rtl="0" eaLnBrk="1" latinLnBrk="0" hangingPunct="1">
      <a:defRPr sz="2600" kern="1200">
        <a:solidFill>
          <a:schemeClr val="tx1"/>
        </a:solidFill>
        <a:latin typeface="+mn-lt"/>
        <a:ea typeface="+mn-ea"/>
        <a:cs typeface="+mn-cs"/>
      </a:defRPr>
    </a:lvl4pPr>
    <a:lvl5pPr marL="2601102" algn="l" defTabSz="650276" rtl="0" eaLnBrk="1" latinLnBrk="0" hangingPunct="1">
      <a:defRPr sz="2600" kern="1200">
        <a:solidFill>
          <a:schemeClr val="tx1"/>
        </a:solidFill>
        <a:latin typeface="+mn-lt"/>
        <a:ea typeface="+mn-ea"/>
        <a:cs typeface="+mn-cs"/>
      </a:defRPr>
    </a:lvl5pPr>
    <a:lvl6pPr marL="3251378" algn="l" defTabSz="650276" rtl="0" eaLnBrk="1" latinLnBrk="0" hangingPunct="1">
      <a:defRPr sz="2600" kern="1200">
        <a:solidFill>
          <a:schemeClr val="tx1"/>
        </a:solidFill>
        <a:latin typeface="+mn-lt"/>
        <a:ea typeface="+mn-ea"/>
        <a:cs typeface="+mn-cs"/>
      </a:defRPr>
    </a:lvl6pPr>
    <a:lvl7pPr marL="3901653" algn="l" defTabSz="650276" rtl="0" eaLnBrk="1" latinLnBrk="0" hangingPunct="1">
      <a:defRPr sz="2600" kern="1200">
        <a:solidFill>
          <a:schemeClr val="tx1"/>
        </a:solidFill>
        <a:latin typeface="+mn-lt"/>
        <a:ea typeface="+mn-ea"/>
        <a:cs typeface="+mn-cs"/>
      </a:defRPr>
    </a:lvl7pPr>
    <a:lvl8pPr marL="4551929" algn="l" defTabSz="650276" rtl="0" eaLnBrk="1" latinLnBrk="0" hangingPunct="1">
      <a:defRPr sz="2600" kern="1200">
        <a:solidFill>
          <a:schemeClr val="tx1"/>
        </a:solidFill>
        <a:latin typeface="+mn-lt"/>
        <a:ea typeface="+mn-ea"/>
        <a:cs typeface="+mn-cs"/>
      </a:defRPr>
    </a:lvl8pPr>
    <a:lvl9pPr marL="5202204" algn="l" defTabSz="650276"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08">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1507" y="67"/>
      </p:cViewPr>
      <p:guideLst>
        <p:guide orient="horz" pos="2908"/>
        <p:guide pos="4096"/>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008263386735161E-2"/>
          <c:y val="7.2264213741814645E-2"/>
          <c:w val="0.91798171059310718"/>
          <c:h val="0.89411807805719867"/>
        </c:manualLayout>
      </c:layout>
      <c:barChart>
        <c:barDir val="col"/>
        <c:grouping val="clustered"/>
        <c:varyColors val="0"/>
        <c:ser>
          <c:idx val="1"/>
          <c:order val="1"/>
          <c:spPr>
            <a:solidFill>
              <a:schemeClr val="accent2"/>
            </a:solidFill>
            <a:ln>
              <a:solidFill>
                <a:schemeClr val="tx1"/>
              </a:solidFill>
            </a:ln>
            <a:effectLst/>
          </c:spPr>
          <c:invertIfNegative val="0"/>
          <c:dPt>
            <c:idx val="0"/>
            <c:invertIfNegative val="0"/>
            <c:bubble3D val="0"/>
            <c:spPr>
              <a:solidFill>
                <a:schemeClr val="bg1"/>
              </a:solidFill>
              <a:ln>
                <a:solidFill>
                  <a:schemeClr val="tx1"/>
                </a:solidFill>
              </a:ln>
              <a:effectLst/>
            </c:spPr>
            <c:extLst>
              <c:ext xmlns:c16="http://schemas.microsoft.com/office/drawing/2014/chart" uri="{C3380CC4-5D6E-409C-BE32-E72D297353CC}">
                <c16:uniqueId val="{00000001-AC55-4F5E-A206-B5DE2F0D21B6}"/>
              </c:ext>
            </c:extLst>
          </c:dPt>
          <c:dPt>
            <c:idx val="1"/>
            <c:invertIfNegative val="0"/>
            <c:bubble3D val="0"/>
            <c:spPr>
              <a:solidFill>
                <a:schemeClr val="bg1"/>
              </a:solidFill>
              <a:ln>
                <a:solidFill>
                  <a:schemeClr val="tx1"/>
                </a:solidFill>
              </a:ln>
              <a:effectLst/>
            </c:spPr>
            <c:extLst>
              <c:ext xmlns:c16="http://schemas.microsoft.com/office/drawing/2014/chart" uri="{C3380CC4-5D6E-409C-BE32-E72D297353CC}">
                <c16:uniqueId val="{00000003-AC55-4F5E-A206-B5DE2F0D21B6}"/>
              </c:ext>
            </c:extLst>
          </c:dPt>
          <c:dPt>
            <c:idx val="2"/>
            <c:invertIfNegative val="0"/>
            <c:bubble3D val="0"/>
            <c:spPr>
              <a:solidFill>
                <a:schemeClr val="bg1"/>
              </a:solidFill>
              <a:ln>
                <a:solidFill>
                  <a:schemeClr val="tx1"/>
                </a:solidFill>
              </a:ln>
              <a:effectLst/>
            </c:spPr>
            <c:extLst>
              <c:ext xmlns:c16="http://schemas.microsoft.com/office/drawing/2014/chart" uri="{C3380CC4-5D6E-409C-BE32-E72D297353CC}">
                <c16:uniqueId val="{00000005-AC55-4F5E-A206-B5DE2F0D21B6}"/>
              </c:ext>
            </c:extLst>
          </c:dPt>
          <c:cat>
            <c:strRef>
              <c:f>Sheet1!$A$1:$C$1</c:f>
              <c:strCache>
                <c:ptCount val="3"/>
                <c:pt idx="0">
                  <c:v>S111</c:v>
                </c:pt>
                <c:pt idx="1">
                  <c:v>T192</c:v>
                </c:pt>
                <c:pt idx="2">
                  <c:v>TM111</c:v>
                </c:pt>
              </c:strCache>
            </c:strRef>
          </c:cat>
          <c:val>
            <c:numRef>
              <c:f>Sheet1!$A$3:$C$3</c:f>
              <c:numCache>
                <c:formatCode>General</c:formatCode>
                <c:ptCount val="3"/>
                <c:pt idx="0">
                  <c:v>16</c:v>
                </c:pt>
                <c:pt idx="1">
                  <c:v>8.6</c:v>
                </c:pt>
                <c:pt idx="2">
                  <c:v>17.7</c:v>
                </c:pt>
              </c:numCache>
            </c:numRef>
          </c:val>
          <c:extLst>
            <c:ext xmlns:c16="http://schemas.microsoft.com/office/drawing/2014/chart" uri="{C3380CC4-5D6E-409C-BE32-E72D297353CC}">
              <c16:uniqueId val="{00000006-AC55-4F5E-A206-B5DE2F0D21B6}"/>
            </c:ext>
          </c:extLst>
        </c:ser>
        <c:ser>
          <c:idx val="2"/>
          <c:order val="2"/>
          <c:spPr>
            <a:solidFill>
              <a:schemeClr val="accent3"/>
            </a:solidFill>
            <a:ln>
              <a:solidFill>
                <a:schemeClr val="tx1"/>
              </a:solidFill>
            </a:ln>
            <a:effectLst/>
          </c:spPr>
          <c:invertIfNegative val="0"/>
          <c:cat>
            <c:strRef>
              <c:f>Sheet1!$A$1:$C$1</c:f>
              <c:strCache>
                <c:ptCount val="3"/>
                <c:pt idx="0">
                  <c:v>S111</c:v>
                </c:pt>
                <c:pt idx="1">
                  <c:v>T192</c:v>
                </c:pt>
                <c:pt idx="2">
                  <c:v>TM111</c:v>
                </c:pt>
              </c:strCache>
            </c:strRef>
          </c:cat>
          <c:val>
            <c:numRef>
              <c:f>Sheet1!$A$4:$C$4</c:f>
              <c:numCache>
                <c:formatCode>General</c:formatCode>
                <c:ptCount val="3"/>
                <c:pt idx="0">
                  <c:v>45.2</c:v>
                </c:pt>
                <c:pt idx="1">
                  <c:v>21.1</c:v>
                </c:pt>
                <c:pt idx="2">
                  <c:v>22.7</c:v>
                </c:pt>
              </c:numCache>
            </c:numRef>
          </c:val>
          <c:extLst>
            <c:ext xmlns:c16="http://schemas.microsoft.com/office/drawing/2014/chart" uri="{C3380CC4-5D6E-409C-BE32-E72D297353CC}">
              <c16:uniqueId val="{00000007-AC55-4F5E-A206-B5DE2F0D21B6}"/>
            </c:ext>
          </c:extLst>
        </c:ser>
        <c:ser>
          <c:idx val="3"/>
          <c:order val="3"/>
          <c:spPr>
            <a:solidFill>
              <a:schemeClr val="tx1"/>
            </a:solidFill>
            <a:ln>
              <a:noFill/>
            </a:ln>
            <a:effectLst/>
          </c:spPr>
          <c:invertIfNegative val="0"/>
          <c:cat>
            <c:strRef>
              <c:f>Sheet1!$A$1:$C$1</c:f>
              <c:strCache>
                <c:ptCount val="3"/>
                <c:pt idx="0">
                  <c:v>S111</c:v>
                </c:pt>
                <c:pt idx="1">
                  <c:v>T192</c:v>
                </c:pt>
                <c:pt idx="2">
                  <c:v>TM111</c:v>
                </c:pt>
              </c:strCache>
            </c:strRef>
          </c:cat>
          <c:val>
            <c:numRef>
              <c:f>Sheet1!$A$5:$C$5</c:f>
              <c:numCache>
                <c:formatCode>General</c:formatCode>
                <c:ptCount val="3"/>
                <c:pt idx="0">
                  <c:v>82.5</c:v>
                </c:pt>
                <c:pt idx="1">
                  <c:v>38.4</c:v>
                </c:pt>
                <c:pt idx="2">
                  <c:v>31.4</c:v>
                </c:pt>
              </c:numCache>
            </c:numRef>
          </c:val>
          <c:extLst>
            <c:ext xmlns:c16="http://schemas.microsoft.com/office/drawing/2014/chart" uri="{C3380CC4-5D6E-409C-BE32-E72D297353CC}">
              <c16:uniqueId val="{00000008-AC55-4F5E-A206-B5DE2F0D21B6}"/>
            </c:ext>
          </c:extLst>
        </c:ser>
        <c:dLbls>
          <c:showLegendKey val="0"/>
          <c:showVal val="0"/>
          <c:showCatName val="0"/>
          <c:showSerName val="0"/>
          <c:showPercent val="0"/>
          <c:showBubbleSize val="0"/>
        </c:dLbls>
        <c:gapWidth val="219"/>
        <c:overlap val="-27"/>
        <c:axId val="436173616"/>
        <c:axId val="436169680"/>
        <c:extLst>
          <c:ext xmlns:c15="http://schemas.microsoft.com/office/drawing/2012/chart" uri="{02D57815-91ED-43cb-92C2-25804820EDAC}">
            <c15:filteredBarSeries>
              <c15:ser>
                <c:idx val="0"/>
                <c:order val="0"/>
                <c:spPr>
                  <a:solidFill>
                    <a:schemeClr val="accent1"/>
                  </a:solidFill>
                  <a:ln>
                    <a:noFill/>
                  </a:ln>
                  <a:effectLst/>
                </c:spPr>
                <c:invertIfNegative val="0"/>
                <c:cat>
                  <c:strRef>
                    <c:extLst>
                      <c:ext uri="{02D57815-91ED-43cb-92C2-25804820EDAC}">
                        <c15:formulaRef>
                          <c15:sqref>Sheet1!$A$1:$C$1</c15:sqref>
                        </c15:formulaRef>
                      </c:ext>
                    </c:extLst>
                    <c:strCache>
                      <c:ptCount val="3"/>
                      <c:pt idx="0">
                        <c:v>S111</c:v>
                      </c:pt>
                      <c:pt idx="1">
                        <c:v>T192</c:v>
                      </c:pt>
                      <c:pt idx="2">
                        <c:v>TM111</c:v>
                      </c:pt>
                    </c:strCache>
                  </c:strRef>
                </c:cat>
                <c:val>
                  <c:numRef>
                    <c:extLst>
                      <c:ext uri="{02D57815-91ED-43cb-92C2-25804820EDAC}">
                        <c15:formulaRef>
                          <c15:sqref>Sheet1!$A$2:$C$2</c15:sqref>
                        </c15:formulaRef>
                      </c:ext>
                    </c:extLst>
                    <c:numCache>
                      <c:formatCode>General</c:formatCode>
                      <c:ptCount val="3"/>
                    </c:numCache>
                  </c:numRef>
                </c:val>
                <c:extLst>
                  <c:ext xmlns:c16="http://schemas.microsoft.com/office/drawing/2014/chart" uri="{C3380CC4-5D6E-409C-BE32-E72D297353CC}">
                    <c16:uniqueId val="{00000009-AC55-4F5E-A206-B5DE2F0D21B6}"/>
                  </c:ext>
                </c:extLst>
              </c15:ser>
            </c15:filteredBarSeries>
          </c:ext>
        </c:extLst>
      </c:barChart>
      <c:catAx>
        <c:axId val="43617361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b="1"/>
                  <a:t>Module studied</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6169680"/>
        <c:crosses val="autoZero"/>
        <c:auto val="1"/>
        <c:lblAlgn val="ctr"/>
        <c:lblOffset val="100"/>
        <c:noMultiLvlLbl val="0"/>
      </c:catAx>
      <c:valAx>
        <c:axId val="4361696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b="1"/>
                  <a:t>Percentage attendance </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361736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2263" tIns="46131" rIns="92263" bIns="46131"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2263" tIns="46131" rIns="92263" bIns="46131" rtlCol="0"/>
          <a:lstStyle>
            <a:lvl1pPr algn="r">
              <a:defRPr sz="1200"/>
            </a:lvl1pPr>
          </a:lstStyle>
          <a:p>
            <a:fld id="{42BD4A1A-25BD-5A4B-8262-7637D0EF5D4F}" type="datetimeFigureOut">
              <a:rPr lang="en-US" smtClean="0"/>
              <a:t>4/19/2023</a:t>
            </a:fld>
            <a:endParaRPr lang="en-GB"/>
          </a:p>
        </p:txBody>
      </p:sp>
      <p:sp>
        <p:nvSpPr>
          <p:cNvPr id="4" name="Footer Placeholder 3"/>
          <p:cNvSpPr>
            <a:spLocks noGrp="1"/>
          </p:cNvSpPr>
          <p:nvPr>
            <p:ph type="ftr" sz="quarter" idx="2"/>
          </p:nvPr>
        </p:nvSpPr>
        <p:spPr>
          <a:xfrm>
            <a:off x="0" y="9428584"/>
            <a:ext cx="2945659" cy="496332"/>
          </a:xfrm>
          <a:prstGeom prst="rect">
            <a:avLst/>
          </a:prstGeom>
        </p:spPr>
        <p:txBody>
          <a:bodyPr vert="horz" lIns="92263" tIns="46131" rIns="92263" bIns="46131"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6332"/>
          </a:xfrm>
          <a:prstGeom prst="rect">
            <a:avLst/>
          </a:prstGeom>
        </p:spPr>
        <p:txBody>
          <a:bodyPr vert="horz" lIns="92263" tIns="46131" rIns="92263" bIns="46131" rtlCol="0" anchor="b"/>
          <a:lstStyle>
            <a:lvl1pPr algn="r">
              <a:defRPr sz="1200"/>
            </a:lvl1pPr>
          </a:lstStyle>
          <a:p>
            <a:fld id="{6DF97ABF-097C-B144-83E2-BB2FD59F363F}" type="slidenum">
              <a:rPr lang="en-GB" smtClean="0"/>
              <a:t>‹#›</a:t>
            </a:fld>
            <a:endParaRPr lang="en-GB"/>
          </a:p>
        </p:txBody>
      </p:sp>
    </p:spTree>
    <p:extLst>
      <p:ext uri="{BB962C8B-B14F-4D97-AF65-F5344CB8AC3E}">
        <p14:creationId xmlns:p14="http://schemas.microsoft.com/office/powerpoint/2010/main" val="12268241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2263" tIns="46131" rIns="92263" bIns="46131"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2263" tIns="46131" rIns="92263" bIns="46131" rtlCol="0"/>
          <a:lstStyle>
            <a:lvl1pPr algn="r">
              <a:defRPr sz="1200"/>
            </a:lvl1pPr>
          </a:lstStyle>
          <a:p>
            <a:fld id="{5855CC16-585F-864B-90A1-B63321EF5334}" type="datetimeFigureOut">
              <a:rPr lang="en-US" smtClean="0"/>
              <a:t>4/19/2023</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263" tIns="46131" rIns="92263" bIns="46131"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2263" tIns="46131" rIns="92263" bIns="46131"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28584"/>
            <a:ext cx="2945659" cy="496332"/>
          </a:xfrm>
          <a:prstGeom prst="rect">
            <a:avLst/>
          </a:prstGeom>
        </p:spPr>
        <p:txBody>
          <a:bodyPr vert="horz" lIns="92263" tIns="46131" rIns="92263" bIns="46131"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2263" tIns="46131" rIns="92263" bIns="46131" rtlCol="0" anchor="b"/>
          <a:lstStyle>
            <a:lvl1pPr algn="r">
              <a:defRPr sz="1200"/>
            </a:lvl1pPr>
          </a:lstStyle>
          <a:p>
            <a:fld id="{5DC5EB07-C2F8-2C48-8B7E-66B2468E546C}" type="slidenum">
              <a:rPr lang="en-GB" smtClean="0"/>
              <a:t>‹#›</a:t>
            </a:fld>
            <a:endParaRPr lang="en-GB"/>
          </a:p>
        </p:txBody>
      </p:sp>
    </p:spTree>
    <p:extLst>
      <p:ext uri="{BB962C8B-B14F-4D97-AF65-F5344CB8AC3E}">
        <p14:creationId xmlns:p14="http://schemas.microsoft.com/office/powerpoint/2010/main" val="3456036225"/>
      </p:ext>
    </p:extLst>
  </p:cSld>
  <p:clrMap bg1="lt1" tx1="dk1" bg2="lt2" tx2="dk2" accent1="accent1" accent2="accent2" accent3="accent3" accent4="accent4" accent5="accent5" accent6="accent6" hlink="hlink" folHlink="folHlink"/>
  <p:hf hdr="0" ftr="0" dt="0"/>
  <p:notesStyle>
    <a:lvl1pPr marL="0" algn="l" defTabSz="650276" rtl="0" eaLnBrk="1" latinLnBrk="0" hangingPunct="1">
      <a:defRPr sz="1700" kern="1200">
        <a:solidFill>
          <a:schemeClr val="tx1"/>
        </a:solidFill>
        <a:latin typeface="+mn-lt"/>
        <a:ea typeface="+mn-ea"/>
        <a:cs typeface="+mn-cs"/>
      </a:defRPr>
    </a:lvl1pPr>
    <a:lvl2pPr marL="650276" algn="l" defTabSz="650276" rtl="0" eaLnBrk="1" latinLnBrk="0" hangingPunct="1">
      <a:defRPr sz="1700" kern="1200">
        <a:solidFill>
          <a:schemeClr val="tx1"/>
        </a:solidFill>
        <a:latin typeface="+mn-lt"/>
        <a:ea typeface="+mn-ea"/>
        <a:cs typeface="+mn-cs"/>
      </a:defRPr>
    </a:lvl2pPr>
    <a:lvl3pPr marL="1300551" algn="l" defTabSz="650276" rtl="0" eaLnBrk="1" latinLnBrk="0" hangingPunct="1">
      <a:defRPr sz="1700" kern="1200">
        <a:solidFill>
          <a:schemeClr val="tx1"/>
        </a:solidFill>
        <a:latin typeface="+mn-lt"/>
        <a:ea typeface="+mn-ea"/>
        <a:cs typeface="+mn-cs"/>
      </a:defRPr>
    </a:lvl3pPr>
    <a:lvl4pPr marL="1950827" algn="l" defTabSz="650276" rtl="0" eaLnBrk="1" latinLnBrk="0" hangingPunct="1">
      <a:defRPr sz="1700" kern="1200">
        <a:solidFill>
          <a:schemeClr val="tx1"/>
        </a:solidFill>
        <a:latin typeface="+mn-lt"/>
        <a:ea typeface="+mn-ea"/>
        <a:cs typeface="+mn-cs"/>
      </a:defRPr>
    </a:lvl4pPr>
    <a:lvl5pPr marL="2601102" algn="l" defTabSz="650276" rtl="0" eaLnBrk="1" latinLnBrk="0" hangingPunct="1">
      <a:defRPr sz="1700" kern="1200">
        <a:solidFill>
          <a:schemeClr val="tx1"/>
        </a:solidFill>
        <a:latin typeface="+mn-lt"/>
        <a:ea typeface="+mn-ea"/>
        <a:cs typeface="+mn-cs"/>
      </a:defRPr>
    </a:lvl5pPr>
    <a:lvl6pPr marL="3251378" algn="l" defTabSz="650276" rtl="0" eaLnBrk="1" latinLnBrk="0" hangingPunct="1">
      <a:defRPr sz="1700" kern="1200">
        <a:solidFill>
          <a:schemeClr val="tx1"/>
        </a:solidFill>
        <a:latin typeface="+mn-lt"/>
        <a:ea typeface="+mn-ea"/>
        <a:cs typeface="+mn-cs"/>
      </a:defRPr>
    </a:lvl6pPr>
    <a:lvl7pPr marL="3901653" algn="l" defTabSz="650276" rtl="0" eaLnBrk="1" latinLnBrk="0" hangingPunct="1">
      <a:defRPr sz="1700" kern="1200">
        <a:solidFill>
          <a:schemeClr val="tx1"/>
        </a:solidFill>
        <a:latin typeface="+mn-lt"/>
        <a:ea typeface="+mn-ea"/>
        <a:cs typeface="+mn-cs"/>
      </a:defRPr>
    </a:lvl7pPr>
    <a:lvl8pPr marL="4551929" algn="l" defTabSz="650276" rtl="0" eaLnBrk="1" latinLnBrk="0" hangingPunct="1">
      <a:defRPr sz="1700" kern="1200">
        <a:solidFill>
          <a:schemeClr val="tx1"/>
        </a:solidFill>
        <a:latin typeface="+mn-lt"/>
        <a:ea typeface="+mn-ea"/>
        <a:cs typeface="+mn-cs"/>
      </a:defRPr>
    </a:lvl8pPr>
    <a:lvl9pPr marL="5202204" algn="l" defTabSz="650276"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DC5EB07-C2F8-2C48-8B7E-66B2468E546C}" type="slidenum">
              <a:rPr lang="en-GB" smtClean="0"/>
              <a:t>3</a:t>
            </a:fld>
            <a:endParaRPr lang="en-GB"/>
          </a:p>
        </p:txBody>
      </p:sp>
    </p:spTree>
    <p:extLst>
      <p:ext uri="{BB962C8B-B14F-4D97-AF65-F5344CB8AC3E}">
        <p14:creationId xmlns:p14="http://schemas.microsoft.com/office/powerpoint/2010/main" val="6690246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8" name="Picture 17" descr="01_backTitle.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3003213" cy="9752410"/>
          </a:xfrm>
          <a:prstGeom prst="rect">
            <a:avLst/>
          </a:prstGeom>
        </p:spPr>
      </p:pic>
      <p:sp>
        <p:nvSpPr>
          <p:cNvPr id="2" name="Title 1"/>
          <p:cNvSpPr>
            <a:spLocks noGrp="1"/>
          </p:cNvSpPr>
          <p:nvPr>
            <p:ph type="ctrTitle"/>
          </p:nvPr>
        </p:nvSpPr>
        <p:spPr>
          <a:xfrm>
            <a:off x="530072" y="4628143"/>
            <a:ext cx="7941248" cy="3410314"/>
          </a:xfrm>
        </p:spPr>
        <p:txBody>
          <a:bodyPr anchor="b"/>
          <a:lstStyle>
            <a:lvl1pPr>
              <a:lnSpc>
                <a:spcPts val="5000"/>
              </a:lnSpc>
              <a:defRPr>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530072" y="8356701"/>
            <a:ext cx="7967434" cy="461665"/>
          </a:xfrm>
        </p:spPr>
        <p:txBody>
          <a:bodyPr wrap="square">
            <a:spAutoFit/>
          </a:bodyPr>
          <a:lstStyle>
            <a:lvl1pPr marL="0" indent="0" algn="l">
              <a:lnSpc>
                <a:spcPct val="100000"/>
              </a:lnSpc>
              <a:spcBef>
                <a:spcPts val="0"/>
              </a:spcBef>
              <a:spcAft>
                <a:spcPts val="0"/>
              </a:spcAft>
              <a:buNone/>
              <a:defRPr sz="3000">
                <a:solidFill>
                  <a:srgbClr val="FFFFFF"/>
                </a:solidFill>
              </a:defRPr>
            </a:lvl1pPr>
            <a:lvl2pPr marL="650276" indent="0" algn="ctr">
              <a:buNone/>
              <a:defRPr>
                <a:solidFill>
                  <a:schemeClr val="tx1">
                    <a:tint val="75000"/>
                  </a:schemeClr>
                </a:solidFill>
              </a:defRPr>
            </a:lvl2pPr>
            <a:lvl3pPr marL="1300551" indent="0" algn="ctr">
              <a:buNone/>
              <a:defRPr>
                <a:solidFill>
                  <a:schemeClr val="tx1">
                    <a:tint val="75000"/>
                  </a:schemeClr>
                </a:solidFill>
              </a:defRPr>
            </a:lvl3pPr>
            <a:lvl4pPr marL="1950827" indent="0" algn="ctr">
              <a:buNone/>
              <a:defRPr>
                <a:solidFill>
                  <a:schemeClr val="tx1">
                    <a:tint val="75000"/>
                  </a:schemeClr>
                </a:solidFill>
              </a:defRPr>
            </a:lvl4pPr>
            <a:lvl5pPr marL="2601102" indent="0" algn="ctr">
              <a:buNone/>
              <a:defRPr>
                <a:solidFill>
                  <a:schemeClr val="tx1">
                    <a:tint val="75000"/>
                  </a:schemeClr>
                </a:solidFill>
              </a:defRPr>
            </a:lvl5pPr>
            <a:lvl6pPr marL="3251378" indent="0" algn="ctr">
              <a:buNone/>
              <a:defRPr>
                <a:solidFill>
                  <a:schemeClr val="tx1">
                    <a:tint val="75000"/>
                  </a:schemeClr>
                </a:solidFill>
              </a:defRPr>
            </a:lvl6pPr>
            <a:lvl7pPr marL="3901653" indent="0" algn="ctr">
              <a:buNone/>
              <a:defRPr>
                <a:solidFill>
                  <a:schemeClr val="tx1">
                    <a:tint val="75000"/>
                  </a:schemeClr>
                </a:solidFill>
              </a:defRPr>
            </a:lvl7pPr>
            <a:lvl8pPr marL="4551929" indent="0" algn="ctr">
              <a:buNone/>
              <a:defRPr>
                <a:solidFill>
                  <a:schemeClr val="tx1">
                    <a:tint val="75000"/>
                  </a:schemeClr>
                </a:solidFill>
              </a:defRPr>
            </a:lvl8pPr>
            <a:lvl9pPr marL="5202204" indent="0" algn="ctr">
              <a:buNone/>
              <a:defRPr>
                <a:solidFill>
                  <a:schemeClr val="tx1">
                    <a:tint val="75000"/>
                  </a:schemeClr>
                </a:solidFill>
              </a:defRPr>
            </a:lvl9pPr>
          </a:lstStyle>
          <a:p>
            <a:r>
              <a:rPr lang="en-US"/>
              <a:t>Click to edit Master subtitle style</a:t>
            </a:r>
            <a:endParaRPr lang="en-GB" dirty="0"/>
          </a:p>
        </p:txBody>
      </p:sp>
      <p:cxnSp>
        <p:nvCxnSpPr>
          <p:cNvPr id="8" name="Straight Connector 7"/>
          <p:cNvCxnSpPr/>
          <p:nvPr userDrawn="1"/>
        </p:nvCxnSpPr>
        <p:spPr>
          <a:xfrm>
            <a:off x="528435" y="8235340"/>
            <a:ext cx="7942884" cy="0"/>
          </a:xfrm>
          <a:prstGeom prst="line">
            <a:avLst/>
          </a:prstGeom>
          <a:ln w="38100" cap="rnd">
            <a:solidFill>
              <a:srgbClr val="FFFFFF"/>
            </a:solidFill>
            <a:prstDash val="sysDot"/>
          </a:ln>
          <a:effectLst/>
        </p:spPr>
        <p:style>
          <a:lnRef idx="2">
            <a:schemeClr val="accent1"/>
          </a:lnRef>
          <a:fillRef idx="0">
            <a:schemeClr val="accent1"/>
          </a:fillRef>
          <a:effectRef idx="1">
            <a:schemeClr val="accent1"/>
          </a:effectRef>
          <a:fontRef idx="minor">
            <a:schemeClr val="tx1"/>
          </a:fontRef>
        </p:style>
      </p:cxnSp>
      <p:pic>
        <p:nvPicPr>
          <p:cNvPr id="17" name="Picture 16" descr="lifeChanging.emf"/>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0175094" y="8757215"/>
            <a:ext cx="2350281" cy="545345"/>
          </a:xfrm>
          <a:prstGeom prst="rect">
            <a:avLst/>
          </a:prstGeom>
        </p:spPr>
      </p:pic>
      <p:pic>
        <p:nvPicPr>
          <p:cNvPr id="19" name="Picture 18" descr="1_TheOU_Logo.png"/>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334776" y="368300"/>
            <a:ext cx="1293797" cy="887545"/>
          </a:xfrm>
          <a:prstGeom prst="rect">
            <a:avLst/>
          </a:prstGeom>
        </p:spPr>
      </p:pic>
    </p:spTree>
    <p:extLst>
      <p:ext uri="{BB962C8B-B14F-4D97-AF65-F5344CB8AC3E}">
        <p14:creationId xmlns:p14="http://schemas.microsoft.com/office/powerpoint/2010/main" val="2175082619"/>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on white">
    <p:spTree>
      <p:nvGrpSpPr>
        <p:cNvPr id="1" name=""/>
        <p:cNvGrpSpPr/>
        <p:nvPr/>
      </p:nvGrpSpPr>
      <p:grpSpPr>
        <a:xfrm>
          <a:off x="0" y="0"/>
          <a:ext cx="0" cy="0"/>
          <a:chOff x="0" y="0"/>
          <a:chExt cx="0" cy="0"/>
        </a:xfrm>
      </p:grpSpPr>
      <p:pic>
        <p:nvPicPr>
          <p:cNvPr id="6" name="Picture 5" descr="02_backTitle.jpg"/>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3003213" cy="9752410"/>
          </a:xfrm>
          <a:prstGeom prst="rect">
            <a:avLst/>
          </a:prstGeom>
        </p:spPr>
      </p:pic>
      <p:sp>
        <p:nvSpPr>
          <p:cNvPr id="2" name="Title 1"/>
          <p:cNvSpPr>
            <a:spLocks noGrp="1"/>
          </p:cNvSpPr>
          <p:nvPr>
            <p:ph type="ctrTitle"/>
          </p:nvPr>
        </p:nvSpPr>
        <p:spPr>
          <a:xfrm>
            <a:off x="530072" y="3921177"/>
            <a:ext cx="7941248" cy="3410314"/>
          </a:xfrm>
        </p:spPr>
        <p:txBody>
          <a:bodyPr anchor="b"/>
          <a:lstStyle>
            <a:lvl1pPr>
              <a:lnSpc>
                <a:spcPts val="5000"/>
              </a:lnSpc>
              <a:defRPr sz="4400">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530072" y="7662828"/>
            <a:ext cx="7967434" cy="461665"/>
          </a:xfrm>
        </p:spPr>
        <p:txBody>
          <a:bodyPr wrap="square">
            <a:spAutoFit/>
          </a:bodyPr>
          <a:lstStyle>
            <a:lvl1pPr marL="0" indent="0" algn="l">
              <a:lnSpc>
                <a:spcPct val="100000"/>
              </a:lnSpc>
              <a:spcBef>
                <a:spcPts val="0"/>
              </a:spcBef>
              <a:spcAft>
                <a:spcPts val="0"/>
              </a:spcAft>
              <a:buNone/>
              <a:defRPr sz="3000">
                <a:solidFill>
                  <a:srgbClr val="FFFFFF"/>
                </a:solidFill>
              </a:defRPr>
            </a:lvl1pPr>
            <a:lvl2pPr marL="650276" indent="0" algn="ctr">
              <a:buNone/>
              <a:defRPr>
                <a:solidFill>
                  <a:schemeClr val="tx1">
                    <a:tint val="75000"/>
                  </a:schemeClr>
                </a:solidFill>
              </a:defRPr>
            </a:lvl2pPr>
            <a:lvl3pPr marL="1300551" indent="0" algn="ctr">
              <a:buNone/>
              <a:defRPr>
                <a:solidFill>
                  <a:schemeClr val="tx1">
                    <a:tint val="75000"/>
                  </a:schemeClr>
                </a:solidFill>
              </a:defRPr>
            </a:lvl3pPr>
            <a:lvl4pPr marL="1950827" indent="0" algn="ctr">
              <a:buNone/>
              <a:defRPr>
                <a:solidFill>
                  <a:schemeClr val="tx1">
                    <a:tint val="75000"/>
                  </a:schemeClr>
                </a:solidFill>
              </a:defRPr>
            </a:lvl4pPr>
            <a:lvl5pPr marL="2601102" indent="0" algn="ctr">
              <a:buNone/>
              <a:defRPr>
                <a:solidFill>
                  <a:schemeClr val="tx1">
                    <a:tint val="75000"/>
                  </a:schemeClr>
                </a:solidFill>
              </a:defRPr>
            </a:lvl5pPr>
            <a:lvl6pPr marL="3251378" indent="0" algn="ctr">
              <a:buNone/>
              <a:defRPr>
                <a:solidFill>
                  <a:schemeClr val="tx1">
                    <a:tint val="75000"/>
                  </a:schemeClr>
                </a:solidFill>
              </a:defRPr>
            </a:lvl6pPr>
            <a:lvl7pPr marL="3901653" indent="0" algn="ctr">
              <a:buNone/>
              <a:defRPr>
                <a:solidFill>
                  <a:schemeClr val="tx1">
                    <a:tint val="75000"/>
                  </a:schemeClr>
                </a:solidFill>
              </a:defRPr>
            </a:lvl7pPr>
            <a:lvl8pPr marL="4551929" indent="0" algn="ctr">
              <a:buNone/>
              <a:defRPr>
                <a:solidFill>
                  <a:schemeClr val="tx1">
                    <a:tint val="75000"/>
                  </a:schemeClr>
                </a:solidFill>
              </a:defRPr>
            </a:lvl8pPr>
            <a:lvl9pPr marL="5202204" indent="0" algn="ctr">
              <a:buNone/>
              <a:defRPr>
                <a:solidFill>
                  <a:schemeClr val="tx1">
                    <a:tint val="75000"/>
                  </a:schemeClr>
                </a:solidFill>
              </a:defRPr>
            </a:lvl9pPr>
          </a:lstStyle>
          <a:p>
            <a:r>
              <a:rPr lang="en-US"/>
              <a:t>Click to edit Master subtitle style</a:t>
            </a:r>
            <a:endParaRPr lang="en-GB" dirty="0"/>
          </a:p>
        </p:txBody>
      </p:sp>
      <p:cxnSp>
        <p:nvCxnSpPr>
          <p:cNvPr id="8" name="Straight Connector 7"/>
          <p:cNvCxnSpPr/>
          <p:nvPr userDrawn="1"/>
        </p:nvCxnSpPr>
        <p:spPr>
          <a:xfrm>
            <a:off x="528435" y="7541467"/>
            <a:ext cx="7942884" cy="0"/>
          </a:xfrm>
          <a:prstGeom prst="line">
            <a:avLst/>
          </a:prstGeom>
          <a:ln w="38100" cap="rnd">
            <a:solidFill>
              <a:srgbClr val="FFFFFF"/>
            </a:solidFill>
            <a:prstDash val="sysDot"/>
          </a:ln>
          <a:effectLst/>
        </p:spPr>
        <p:style>
          <a:lnRef idx="2">
            <a:schemeClr val="accent1"/>
          </a:lnRef>
          <a:fillRef idx="0">
            <a:schemeClr val="accent1"/>
          </a:fillRef>
          <a:effectRef idx="1">
            <a:schemeClr val="accent1"/>
          </a:effectRef>
          <a:fontRef idx="minor">
            <a:schemeClr val="tx1"/>
          </a:fontRef>
        </p:style>
      </p:cxnSp>
      <p:pic>
        <p:nvPicPr>
          <p:cNvPr id="17" name="Picture 16" descr="lifeChanging.emf"/>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518223" y="8717525"/>
            <a:ext cx="2160703" cy="501356"/>
          </a:xfrm>
          <a:prstGeom prst="rect">
            <a:avLst/>
          </a:prstGeom>
        </p:spPr>
      </p:pic>
      <p:pic>
        <p:nvPicPr>
          <p:cNvPr id="19" name="Picture 18"/>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328426" y="379550"/>
            <a:ext cx="1293797" cy="884094"/>
          </a:xfrm>
          <a:prstGeom prst="rect">
            <a:avLst/>
          </a:prstGeom>
        </p:spPr>
      </p:pic>
    </p:spTree>
    <p:extLst>
      <p:ext uri="{BB962C8B-B14F-4D97-AF65-F5344CB8AC3E}">
        <p14:creationId xmlns:p14="http://schemas.microsoft.com/office/powerpoint/2010/main" val="3209610626"/>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Divider 2">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4365"/>
            <a:ext cx="13003213" cy="9752409"/>
          </a:xfrm>
          <a:prstGeom prst="rect">
            <a:avLst/>
          </a:prstGeom>
        </p:spPr>
      </p:pic>
      <p:sp>
        <p:nvSpPr>
          <p:cNvPr id="2" name="Title 1"/>
          <p:cNvSpPr>
            <a:spLocks noGrp="1"/>
          </p:cNvSpPr>
          <p:nvPr>
            <p:ph type="ctrTitle"/>
          </p:nvPr>
        </p:nvSpPr>
        <p:spPr>
          <a:xfrm>
            <a:off x="2133600" y="4294290"/>
            <a:ext cx="8718327" cy="651653"/>
          </a:xfrm>
        </p:spPr>
        <p:txBody>
          <a:bodyPr wrap="square" anchor="b">
            <a:spAutoFit/>
          </a:bodyPr>
          <a:lstStyle>
            <a:lvl1pPr algn="ctr">
              <a:lnSpc>
                <a:spcPts val="5000"/>
              </a:lnSpc>
              <a:defRPr sz="5850" baseline="0">
                <a:solidFill>
                  <a:schemeClr val="bg1"/>
                </a:solidFill>
              </a:defRPr>
            </a:lvl1pPr>
          </a:lstStyle>
          <a:p>
            <a:r>
              <a:rPr lang="en-US"/>
              <a:t>Click to edit Master title style</a:t>
            </a:r>
            <a:endParaRPr lang="en-GB" dirty="0"/>
          </a:p>
        </p:txBody>
      </p:sp>
      <p:sp>
        <p:nvSpPr>
          <p:cNvPr id="3" name="Subtitle 2"/>
          <p:cNvSpPr>
            <a:spLocks noGrp="1"/>
          </p:cNvSpPr>
          <p:nvPr>
            <p:ph type="subTitle" idx="1"/>
          </p:nvPr>
        </p:nvSpPr>
        <p:spPr>
          <a:xfrm>
            <a:off x="2133600" y="5358645"/>
            <a:ext cx="8731420" cy="461665"/>
          </a:xfrm>
        </p:spPr>
        <p:txBody>
          <a:bodyPr wrap="square">
            <a:spAutoFit/>
          </a:bodyPr>
          <a:lstStyle>
            <a:lvl1pPr marL="0" indent="0" algn="ctr">
              <a:lnSpc>
                <a:spcPct val="100000"/>
              </a:lnSpc>
              <a:spcBef>
                <a:spcPts val="0"/>
              </a:spcBef>
              <a:spcAft>
                <a:spcPts val="0"/>
              </a:spcAft>
              <a:buNone/>
              <a:defRPr sz="3000">
                <a:solidFill>
                  <a:srgbClr val="FFFFFF"/>
                </a:solidFill>
              </a:defRPr>
            </a:lvl1pPr>
            <a:lvl2pPr marL="650276" indent="0" algn="ctr">
              <a:buNone/>
              <a:defRPr>
                <a:solidFill>
                  <a:schemeClr val="tx1">
                    <a:tint val="75000"/>
                  </a:schemeClr>
                </a:solidFill>
              </a:defRPr>
            </a:lvl2pPr>
            <a:lvl3pPr marL="1300551" indent="0" algn="ctr">
              <a:buNone/>
              <a:defRPr>
                <a:solidFill>
                  <a:schemeClr val="tx1">
                    <a:tint val="75000"/>
                  </a:schemeClr>
                </a:solidFill>
              </a:defRPr>
            </a:lvl3pPr>
            <a:lvl4pPr marL="1950827" indent="0" algn="ctr">
              <a:buNone/>
              <a:defRPr>
                <a:solidFill>
                  <a:schemeClr val="tx1">
                    <a:tint val="75000"/>
                  </a:schemeClr>
                </a:solidFill>
              </a:defRPr>
            </a:lvl4pPr>
            <a:lvl5pPr marL="2601102" indent="0" algn="ctr">
              <a:buNone/>
              <a:defRPr>
                <a:solidFill>
                  <a:schemeClr val="tx1">
                    <a:tint val="75000"/>
                  </a:schemeClr>
                </a:solidFill>
              </a:defRPr>
            </a:lvl5pPr>
            <a:lvl6pPr marL="3251378" indent="0" algn="ctr">
              <a:buNone/>
              <a:defRPr>
                <a:solidFill>
                  <a:schemeClr val="tx1">
                    <a:tint val="75000"/>
                  </a:schemeClr>
                </a:solidFill>
              </a:defRPr>
            </a:lvl6pPr>
            <a:lvl7pPr marL="3901653" indent="0" algn="ctr">
              <a:buNone/>
              <a:defRPr>
                <a:solidFill>
                  <a:schemeClr val="tx1">
                    <a:tint val="75000"/>
                  </a:schemeClr>
                </a:solidFill>
              </a:defRPr>
            </a:lvl7pPr>
            <a:lvl8pPr marL="4551929" indent="0" algn="ctr">
              <a:buNone/>
              <a:defRPr>
                <a:solidFill>
                  <a:schemeClr val="tx1">
                    <a:tint val="75000"/>
                  </a:schemeClr>
                </a:solidFill>
              </a:defRPr>
            </a:lvl8pPr>
            <a:lvl9pPr marL="5202204" indent="0" algn="ctr">
              <a:buNone/>
              <a:defRPr>
                <a:solidFill>
                  <a:schemeClr val="tx1">
                    <a:tint val="75000"/>
                  </a:schemeClr>
                </a:solidFill>
              </a:defRPr>
            </a:lvl9pPr>
          </a:lstStyle>
          <a:p>
            <a:r>
              <a:rPr lang="en-US"/>
              <a:t>Click to edit Master subtitle style</a:t>
            </a:r>
            <a:endParaRPr lang="en-GB" dirty="0"/>
          </a:p>
        </p:txBody>
      </p:sp>
      <p:pic>
        <p:nvPicPr>
          <p:cNvPr id="11" name="Picture 10"/>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844444" y="363008"/>
            <a:ext cx="750078" cy="887593"/>
          </a:xfrm>
          <a:prstGeom prst="rect">
            <a:avLst/>
          </a:prstGeom>
        </p:spPr>
      </p:pic>
      <p:sp>
        <p:nvSpPr>
          <p:cNvPr id="12" name="Oval 11"/>
          <p:cNvSpPr/>
          <p:nvPr userDrawn="1"/>
        </p:nvSpPr>
        <p:spPr>
          <a:xfrm>
            <a:off x="12131865" y="9224972"/>
            <a:ext cx="292800" cy="2928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Slide Number Placeholder 5"/>
          <p:cNvSpPr>
            <a:spLocks noGrp="1"/>
          </p:cNvSpPr>
          <p:nvPr>
            <p:ph type="sldNum" sz="quarter" idx="4"/>
          </p:nvPr>
        </p:nvSpPr>
        <p:spPr>
          <a:xfrm>
            <a:off x="12034263" y="9103058"/>
            <a:ext cx="503290" cy="519458"/>
          </a:xfrm>
          <a:prstGeom prst="rect">
            <a:avLst/>
          </a:prstGeom>
        </p:spPr>
        <p:txBody>
          <a:bodyPr vert="horz" lIns="130055" tIns="65028" rIns="130055" bIns="65028" rtlCol="0" anchor="ctr"/>
          <a:lstStyle>
            <a:lvl1pPr algn="r">
              <a:defRPr sz="1000">
                <a:solidFill>
                  <a:srgbClr val="FFFFFF"/>
                </a:solidFill>
              </a:defRPr>
            </a:lvl1pPr>
          </a:lstStyle>
          <a:p>
            <a:pPr algn="ctr"/>
            <a:fld id="{C0BADC3D-1509-2C4E-AB5E-AF0356668A88}" type="slidenum">
              <a:rPr lang="en-GB" smtClean="0"/>
              <a:pPr algn="ctr"/>
              <a:t>‹#›</a:t>
            </a:fld>
            <a:endParaRPr lang="en-GB" dirty="0"/>
          </a:p>
        </p:txBody>
      </p:sp>
    </p:spTree>
    <p:extLst>
      <p:ext uri="{BB962C8B-B14F-4D97-AF65-F5344CB8AC3E}">
        <p14:creationId xmlns:p14="http://schemas.microsoft.com/office/powerpoint/2010/main" val="3627186876"/>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_Cyan">
    <p:spTree>
      <p:nvGrpSpPr>
        <p:cNvPr id="1" name=""/>
        <p:cNvGrpSpPr/>
        <p:nvPr/>
      </p:nvGrpSpPr>
      <p:grpSpPr>
        <a:xfrm>
          <a:off x="0" y="0"/>
          <a:ext cx="0" cy="0"/>
          <a:chOff x="0" y="0"/>
          <a:chExt cx="0" cy="0"/>
        </a:xfrm>
      </p:grpSpPr>
      <p:sp>
        <p:nvSpPr>
          <p:cNvPr id="2" name="Title 1"/>
          <p:cNvSpPr>
            <a:spLocks noGrp="1"/>
          </p:cNvSpPr>
          <p:nvPr>
            <p:ph type="title"/>
          </p:nvPr>
        </p:nvSpPr>
        <p:spPr>
          <a:xfrm>
            <a:off x="715626" y="416908"/>
            <a:ext cx="9510185" cy="826827"/>
          </a:xfrm>
        </p:spPr>
        <p:txBody>
          <a:bodyPr/>
          <a:lstStyle/>
          <a:p>
            <a:r>
              <a:rPr lang="en-US"/>
              <a:t>Click to edit Master title style</a:t>
            </a:r>
            <a:endParaRPr lang="en-GB" dirty="0"/>
          </a:p>
        </p:txBody>
      </p:sp>
      <p:sp>
        <p:nvSpPr>
          <p:cNvPr id="3" name="Content Placeholder 2"/>
          <p:cNvSpPr>
            <a:spLocks noGrp="1"/>
          </p:cNvSpPr>
          <p:nvPr>
            <p:ph idx="1"/>
          </p:nvPr>
        </p:nvSpPr>
        <p:spPr>
          <a:xfrm>
            <a:off x="720916" y="2724513"/>
            <a:ext cx="11575130" cy="6222686"/>
          </a:xfrm>
        </p:spPr>
        <p:txBody>
          <a:bodyPr/>
          <a:lstStyle/>
          <a:p>
            <a:pPr lvl="0"/>
            <a:r>
              <a:rPr lang="en-US"/>
              <a:t>Click to edit Master text styles</a:t>
            </a:r>
          </a:p>
        </p:txBody>
      </p:sp>
      <p:sp>
        <p:nvSpPr>
          <p:cNvPr id="8" name="Subtitle 2"/>
          <p:cNvSpPr>
            <a:spLocks noGrp="1"/>
          </p:cNvSpPr>
          <p:nvPr>
            <p:ph type="subTitle" idx="13"/>
          </p:nvPr>
        </p:nvSpPr>
        <p:spPr>
          <a:xfrm>
            <a:off x="720917" y="1546538"/>
            <a:ext cx="9506517" cy="430887"/>
          </a:xfrm>
        </p:spPr>
        <p:txBody>
          <a:bodyPr wrap="square">
            <a:spAutoFit/>
          </a:bodyPr>
          <a:lstStyle>
            <a:lvl1pPr marL="0" indent="0" algn="l">
              <a:lnSpc>
                <a:spcPct val="100000"/>
              </a:lnSpc>
              <a:spcBef>
                <a:spcPts val="0"/>
              </a:spcBef>
              <a:spcAft>
                <a:spcPts val="0"/>
              </a:spcAft>
              <a:buNone/>
              <a:defRPr sz="2800">
                <a:solidFill>
                  <a:schemeClr val="tx1"/>
                </a:solidFill>
              </a:defRPr>
            </a:lvl1pPr>
            <a:lvl2pPr marL="650276" indent="0" algn="ctr">
              <a:buNone/>
              <a:defRPr>
                <a:solidFill>
                  <a:schemeClr val="tx1">
                    <a:tint val="75000"/>
                  </a:schemeClr>
                </a:solidFill>
              </a:defRPr>
            </a:lvl2pPr>
            <a:lvl3pPr marL="1300551" indent="0" algn="ctr">
              <a:buNone/>
              <a:defRPr>
                <a:solidFill>
                  <a:schemeClr val="tx1">
                    <a:tint val="75000"/>
                  </a:schemeClr>
                </a:solidFill>
              </a:defRPr>
            </a:lvl3pPr>
            <a:lvl4pPr marL="1950827" indent="0" algn="ctr">
              <a:buNone/>
              <a:defRPr>
                <a:solidFill>
                  <a:schemeClr val="tx1">
                    <a:tint val="75000"/>
                  </a:schemeClr>
                </a:solidFill>
              </a:defRPr>
            </a:lvl4pPr>
            <a:lvl5pPr marL="2601102" indent="0" algn="ctr">
              <a:buNone/>
              <a:defRPr>
                <a:solidFill>
                  <a:schemeClr val="tx1">
                    <a:tint val="75000"/>
                  </a:schemeClr>
                </a:solidFill>
              </a:defRPr>
            </a:lvl5pPr>
            <a:lvl6pPr marL="3251378" indent="0" algn="ctr">
              <a:buNone/>
              <a:defRPr>
                <a:solidFill>
                  <a:schemeClr val="tx1">
                    <a:tint val="75000"/>
                  </a:schemeClr>
                </a:solidFill>
              </a:defRPr>
            </a:lvl6pPr>
            <a:lvl7pPr marL="3901653" indent="0" algn="ctr">
              <a:buNone/>
              <a:defRPr>
                <a:solidFill>
                  <a:schemeClr val="tx1">
                    <a:tint val="75000"/>
                  </a:schemeClr>
                </a:solidFill>
              </a:defRPr>
            </a:lvl7pPr>
            <a:lvl8pPr marL="4551929" indent="0" algn="ctr">
              <a:buNone/>
              <a:defRPr>
                <a:solidFill>
                  <a:schemeClr val="tx1">
                    <a:tint val="75000"/>
                  </a:schemeClr>
                </a:solidFill>
              </a:defRPr>
            </a:lvl8pPr>
            <a:lvl9pPr marL="5202204" indent="0" algn="ctr">
              <a:buNone/>
              <a:defRPr>
                <a:solidFill>
                  <a:schemeClr val="tx1">
                    <a:tint val="75000"/>
                  </a:schemeClr>
                </a:solidFill>
              </a:defRPr>
            </a:lvl9pPr>
          </a:lstStyle>
          <a:p>
            <a:r>
              <a:rPr lang="en-US"/>
              <a:t>Click to edit Master subtitle style</a:t>
            </a:r>
            <a:endParaRPr lang="en-GB" dirty="0"/>
          </a:p>
        </p:txBody>
      </p:sp>
      <p:sp>
        <p:nvSpPr>
          <p:cNvPr id="9" name="Slide Number Placeholder 5"/>
          <p:cNvSpPr>
            <a:spLocks noGrp="1"/>
          </p:cNvSpPr>
          <p:nvPr>
            <p:ph type="sldNum" sz="quarter" idx="4"/>
          </p:nvPr>
        </p:nvSpPr>
        <p:spPr>
          <a:xfrm>
            <a:off x="12034263" y="9103058"/>
            <a:ext cx="503290" cy="519458"/>
          </a:xfrm>
          <a:prstGeom prst="rect">
            <a:avLst/>
          </a:prstGeom>
        </p:spPr>
        <p:txBody>
          <a:bodyPr vert="horz" lIns="130055" tIns="65028" rIns="130055" bIns="65028" rtlCol="0" anchor="ctr"/>
          <a:lstStyle>
            <a:lvl1pPr algn="r">
              <a:defRPr sz="1000">
                <a:solidFill>
                  <a:srgbClr val="FFFFFF"/>
                </a:solidFill>
              </a:defRPr>
            </a:lvl1pPr>
          </a:lstStyle>
          <a:p>
            <a:pPr algn="ctr"/>
            <a:fld id="{C0BADC3D-1509-2C4E-AB5E-AF0356668A88}" type="slidenum">
              <a:rPr lang="en-GB" smtClean="0"/>
              <a:pPr algn="ctr"/>
              <a:t>‹#›</a:t>
            </a:fld>
            <a:endParaRPr lang="en-GB" dirty="0"/>
          </a:p>
        </p:txBody>
      </p:sp>
      <p:cxnSp>
        <p:nvCxnSpPr>
          <p:cNvPr id="7" name="Straight Connector 6"/>
          <p:cNvCxnSpPr/>
          <p:nvPr userDrawn="1"/>
        </p:nvCxnSpPr>
        <p:spPr>
          <a:xfrm>
            <a:off x="711740" y="1270424"/>
            <a:ext cx="9001419" cy="0"/>
          </a:xfrm>
          <a:prstGeom prst="line">
            <a:avLst/>
          </a:prstGeom>
          <a:ln w="38100" cap="rnd">
            <a:prstDash val="sysDot"/>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92987836"/>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and Content_Blue">
    <p:spTree>
      <p:nvGrpSpPr>
        <p:cNvPr id="1" name=""/>
        <p:cNvGrpSpPr/>
        <p:nvPr/>
      </p:nvGrpSpPr>
      <p:grpSpPr>
        <a:xfrm>
          <a:off x="0" y="0"/>
          <a:ext cx="0" cy="0"/>
          <a:chOff x="0" y="0"/>
          <a:chExt cx="0" cy="0"/>
        </a:xfrm>
      </p:grpSpPr>
      <p:sp>
        <p:nvSpPr>
          <p:cNvPr id="10" name="Oval 9"/>
          <p:cNvSpPr/>
          <p:nvPr userDrawn="1"/>
        </p:nvSpPr>
        <p:spPr>
          <a:xfrm>
            <a:off x="12131865" y="9224972"/>
            <a:ext cx="292800" cy="292800"/>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Slide Number Placeholder 5"/>
          <p:cNvSpPr>
            <a:spLocks noGrp="1"/>
          </p:cNvSpPr>
          <p:nvPr>
            <p:ph type="sldNum" sz="quarter" idx="4"/>
          </p:nvPr>
        </p:nvSpPr>
        <p:spPr>
          <a:xfrm>
            <a:off x="12034263" y="9103058"/>
            <a:ext cx="503290" cy="519458"/>
          </a:xfrm>
          <a:prstGeom prst="rect">
            <a:avLst/>
          </a:prstGeom>
        </p:spPr>
        <p:txBody>
          <a:bodyPr vert="horz" lIns="130055" tIns="65028" rIns="130055" bIns="65028" rtlCol="0" anchor="ctr"/>
          <a:lstStyle>
            <a:lvl1pPr algn="r">
              <a:defRPr sz="1000">
                <a:solidFill>
                  <a:srgbClr val="FFFFFF"/>
                </a:solidFill>
              </a:defRPr>
            </a:lvl1pPr>
          </a:lstStyle>
          <a:p>
            <a:pPr algn="ctr"/>
            <a:fld id="{C0BADC3D-1509-2C4E-AB5E-AF0356668A88}" type="slidenum">
              <a:rPr lang="en-GB" smtClean="0"/>
              <a:pPr algn="ctr"/>
              <a:t>‹#›</a:t>
            </a:fld>
            <a:endParaRPr lang="en-GB" dirty="0"/>
          </a:p>
        </p:txBody>
      </p:sp>
      <p:pic>
        <p:nvPicPr>
          <p:cNvPr id="6" name="Picture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016320" y="0"/>
            <a:ext cx="2986891" cy="2974944"/>
          </a:xfrm>
          <a:prstGeom prst="rect">
            <a:avLst/>
          </a:prstGeom>
        </p:spPr>
      </p:pic>
      <p:pic>
        <p:nvPicPr>
          <p:cNvPr id="7" name="Picture 6" descr="OU ICON.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839575" y="363008"/>
            <a:ext cx="759817" cy="887593"/>
          </a:xfrm>
          <a:prstGeom prst="rect">
            <a:avLst/>
          </a:prstGeom>
        </p:spPr>
      </p:pic>
      <p:sp>
        <p:nvSpPr>
          <p:cNvPr id="12" name="Subtitle 2"/>
          <p:cNvSpPr>
            <a:spLocks noGrp="1"/>
          </p:cNvSpPr>
          <p:nvPr>
            <p:ph type="subTitle" idx="13"/>
          </p:nvPr>
        </p:nvSpPr>
        <p:spPr>
          <a:xfrm>
            <a:off x="720917" y="1546538"/>
            <a:ext cx="9506517" cy="430887"/>
          </a:xfrm>
        </p:spPr>
        <p:txBody>
          <a:bodyPr wrap="square">
            <a:spAutoFit/>
          </a:bodyPr>
          <a:lstStyle>
            <a:lvl1pPr marL="0" indent="0" algn="l">
              <a:lnSpc>
                <a:spcPct val="100000"/>
              </a:lnSpc>
              <a:spcBef>
                <a:spcPts val="0"/>
              </a:spcBef>
              <a:spcAft>
                <a:spcPts val="0"/>
              </a:spcAft>
              <a:buNone/>
              <a:defRPr sz="2800">
                <a:solidFill>
                  <a:schemeClr val="tx1"/>
                </a:solidFill>
              </a:defRPr>
            </a:lvl1pPr>
            <a:lvl2pPr marL="650276" indent="0" algn="ctr">
              <a:buNone/>
              <a:defRPr>
                <a:solidFill>
                  <a:schemeClr val="tx1">
                    <a:tint val="75000"/>
                  </a:schemeClr>
                </a:solidFill>
              </a:defRPr>
            </a:lvl2pPr>
            <a:lvl3pPr marL="1300551" indent="0" algn="ctr">
              <a:buNone/>
              <a:defRPr>
                <a:solidFill>
                  <a:schemeClr val="tx1">
                    <a:tint val="75000"/>
                  </a:schemeClr>
                </a:solidFill>
              </a:defRPr>
            </a:lvl3pPr>
            <a:lvl4pPr marL="1950827" indent="0" algn="ctr">
              <a:buNone/>
              <a:defRPr>
                <a:solidFill>
                  <a:schemeClr val="tx1">
                    <a:tint val="75000"/>
                  </a:schemeClr>
                </a:solidFill>
              </a:defRPr>
            </a:lvl4pPr>
            <a:lvl5pPr marL="2601102" indent="0" algn="ctr">
              <a:buNone/>
              <a:defRPr>
                <a:solidFill>
                  <a:schemeClr val="tx1">
                    <a:tint val="75000"/>
                  </a:schemeClr>
                </a:solidFill>
              </a:defRPr>
            </a:lvl5pPr>
            <a:lvl6pPr marL="3251378" indent="0" algn="ctr">
              <a:buNone/>
              <a:defRPr>
                <a:solidFill>
                  <a:schemeClr val="tx1">
                    <a:tint val="75000"/>
                  </a:schemeClr>
                </a:solidFill>
              </a:defRPr>
            </a:lvl6pPr>
            <a:lvl7pPr marL="3901653" indent="0" algn="ctr">
              <a:buNone/>
              <a:defRPr>
                <a:solidFill>
                  <a:schemeClr val="tx1">
                    <a:tint val="75000"/>
                  </a:schemeClr>
                </a:solidFill>
              </a:defRPr>
            </a:lvl7pPr>
            <a:lvl8pPr marL="4551929" indent="0" algn="ctr">
              <a:buNone/>
              <a:defRPr>
                <a:solidFill>
                  <a:schemeClr val="tx1">
                    <a:tint val="75000"/>
                  </a:schemeClr>
                </a:solidFill>
              </a:defRPr>
            </a:lvl8pPr>
            <a:lvl9pPr marL="5202204" indent="0" algn="ctr">
              <a:buNone/>
              <a:defRPr>
                <a:solidFill>
                  <a:schemeClr val="tx1">
                    <a:tint val="75000"/>
                  </a:schemeClr>
                </a:solidFill>
              </a:defRPr>
            </a:lvl9pPr>
          </a:lstStyle>
          <a:p>
            <a:r>
              <a:rPr lang="en-US"/>
              <a:t>Click to edit Master subtitle style</a:t>
            </a:r>
            <a:endParaRPr lang="en-GB" dirty="0"/>
          </a:p>
        </p:txBody>
      </p:sp>
      <p:sp>
        <p:nvSpPr>
          <p:cNvPr id="13" name="Title 1"/>
          <p:cNvSpPr>
            <a:spLocks noGrp="1"/>
          </p:cNvSpPr>
          <p:nvPr>
            <p:ph type="title"/>
          </p:nvPr>
        </p:nvSpPr>
        <p:spPr>
          <a:xfrm>
            <a:off x="715626" y="416908"/>
            <a:ext cx="9510185" cy="826827"/>
          </a:xfrm>
        </p:spPr>
        <p:txBody>
          <a:bodyPr/>
          <a:lstStyle>
            <a:lvl1pPr>
              <a:defRPr>
                <a:solidFill>
                  <a:srgbClr val="0B55A8"/>
                </a:solidFill>
              </a:defRPr>
            </a:lvl1pPr>
          </a:lstStyle>
          <a:p>
            <a:r>
              <a:rPr lang="en-US"/>
              <a:t>Click to edit Master title style</a:t>
            </a:r>
            <a:endParaRPr lang="en-GB" dirty="0"/>
          </a:p>
        </p:txBody>
      </p:sp>
      <p:sp>
        <p:nvSpPr>
          <p:cNvPr id="14" name="Content Placeholder 2"/>
          <p:cNvSpPr>
            <a:spLocks noGrp="1"/>
          </p:cNvSpPr>
          <p:nvPr>
            <p:ph idx="1"/>
          </p:nvPr>
        </p:nvSpPr>
        <p:spPr>
          <a:xfrm>
            <a:off x="720916" y="2724513"/>
            <a:ext cx="11575130" cy="6222686"/>
          </a:xfrm>
        </p:spPr>
        <p:txBody>
          <a:bodyPr/>
          <a:lstStyle>
            <a:lvl1pPr>
              <a:buClr>
                <a:schemeClr val="accent2"/>
              </a:buClr>
              <a:defRPr/>
            </a:lvl1pPr>
            <a:lvl2pPr>
              <a:buClr>
                <a:schemeClr val="accent2"/>
              </a:buClr>
              <a:defRPr/>
            </a:lvl2pPr>
            <a:lvl3pPr>
              <a:buClr>
                <a:schemeClr val="accent2"/>
              </a:buClr>
              <a:defRPr/>
            </a:lvl3pPr>
          </a:lstStyle>
          <a:p>
            <a:pPr lvl="0"/>
            <a:r>
              <a:rPr lang="en-US"/>
              <a:t>Click to edit Master text styles</a:t>
            </a:r>
          </a:p>
        </p:txBody>
      </p:sp>
      <p:cxnSp>
        <p:nvCxnSpPr>
          <p:cNvPr id="15" name="Straight Connector 14"/>
          <p:cNvCxnSpPr/>
          <p:nvPr userDrawn="1"/>
        </p:nvCxnSpPr>
        <p:spPr>
          <a:xfrm>
            <a:off x="711740" y="1270424"/>
            <a:ext cx="9001419" cy="0"/>
          </a:xfrm>
          <a:prstGeom prst="line">
            <a:avLst/>
          </a:prstGeom>
          <a:ln w="38100" cap="rnd">
            <a:solidFill>
              <a:schemeClr val="accent2"/>
            </a:solidFill>
            <a:prstDash val="sysDot"/>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4273993"/>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and Content_Green">
    <p:spTree>
      <p:nvGrpSpPr>
        <p:cNvPr id="1" name=""/>
        <p:cNvGrpSpPr/>
        <p:nvPr/>
      </p:nvGrpSpPr>
      <p:grpSpPr>
        <a:xfrm>
          <a:off x="0" y="0"/>
          <a:ext cx="0" cy="0"/>
          <a:chOff x="0" y="0"/>
          <a:chExt cx="0" cy="0"/>
        </a:xfrm>
      </p:grpSpPr>
      <p:sp>
        <p:nvSpPr>
          <p:cNvPr id="10" name="Oval 9"/>
          <p:cNvSpPr/>
          <p:nvPr userDrawn="1"/>
        </p:nvSpPr>
        <p:spPr>
          <a:xfrm>
            <a:off x="12131865" y="9224972"/>
            <a:ext cx="292800" cy="292800"/>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Slide Number Placeholder 5"/>
          <p:cNvSpPr>
            <a:spLocks noGrp="1"/>
          </p:cNvSpPr>
          <p:nvPr>
            <p:ph type="sldNum" sz="quarter" idx="4"/>
          </p:nvPr>
        </p:nvSpPr>
        <p:spPr>
          <a:xfrm>
            <a:off x="12034263" y="9103058"/>
            <a:ext cx="503290" cy="519458"/>
          </a:xfrm>
          <a:prstGeom prst="rect">
            <a:avLst/>
          </a:prstGeom>
        </p:spPr>
        <p:txBody>
          <a:bodyPr vert="horz" lIns="130055" tIns="65028" rIns="130055" bIns="65028" rtlCol="0" anchor="ctr"/>
          <a:lstStyle>
            <a:lvl1pPr algn="r">
              <a:defRPr sz="1000">
                <a:solidFill>
                  <a:srgbClr val="FFFFFF"/>
                </a:solidFill>
              </a:defRPr>
            </a:lvl1pPr>
          </a:lstStyle>
          <a:p>
            <a:pPr algn="ctr"/>
            <a:fld id="{C0BADC3D-1509-2C4E-AB5E-AF0356668A88}" type="slidenum">
              <a:rPr lang="en-GB" smtClean="0"/>
              <a:pPr algn="ctr"/>
              <a:t>‹#›</a:t>
            </a:fld>
            <a:endParaRPr lang="en-GB" dirty="0"/>
          </a:p>
        </p:txBody>
      </p:sp>
      <p:pic>
        <p:nvPicPr>
          <p:cNvPr id="6" name="Picture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016320" y="0"/>
            <a:ext cx="2986892" cy="2974944"/>
          </a:xfrm>
          <a:prstGeom prst="rect">
            <a:avLst/>
          </a:prstGeom>
        </p:spPr>
      </p:pic>
      <p:pic>
        <p:nvPicPr>
          <p:cNvPr id="7" name="Picture 6" descr="OU ICON.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839575" y="363008"/>
            <a:ext cx="759817" cy="887593"/>
          </a:xfrm>
          <a:prstGeom prst="rect">
            <a:avLst/>
          </a:prstGeom>
        </p:spPr>
      </p:pic>
      <p:sp>
        <p:nvSpPr>
          <p:cNvPr id="11" name="Title 1"/>
          <p:cNvSpPr>
            <a:spLocks noGrp="1"/>
          </p:cNvSpPr>
          <p:nvPr>
            <p:ph type="title"/>
          </p:nvPr>
        </p:nvSpPr>
        <p:spPr>
          <a:xfrm>
            <a:off x="715626" y="416908"/>
            <a:ext cx="9510185" cy="826827"/>
          </a:xfrm>
        </p:spPr>
        <p:txBody>
          <a:bodyPr/>
          <a:lstStyle>
            <a:lvl1pPr>
              <a:defRPr>
                <a:solidFill>
                  <a:schemeClr val="accent6"/>
                </a:solidFill>
              </a:defRPr>
            </a:lvl1pPr>
          </a:lstStyle>
          <a:p>
            <a:r>
              <a:rPr lang="en-US"/>
              <a:t>Click to edit Master title style</a:t>
            </a:r>
            <a:endParaRPr lang="en-GB" dirty="0"/>
          </a:p>
        </p:txBody>
      </p:sp>
      <p:sp>
        <p:nvSpPr>
          <p:cNvPr id="13" name="Subtitle 2"/>
          <p:cNvSpPr>
            <a:spLocks noGrp="1"/>
          </p:cNvSpPr>
          <p:nvPr>
            <p:ph type="subTitle" idx="13"/>
          </p:nvPr>
        </p:nvSpPr>
        <p:spPr>
          <a:xfrm>
            <a:off x="720917" y="1546538"/>
            <a:ext cx="9506517" cy="430887"/>
          </a:xfrm>
        </p:spPr>
        <p:txBody>
          <a:bodyPr wrap="square">
            <a:spAutoFit/>
          </a:bodyPr>
          <a:lstStyle>
            <a:lvl1pPr marL="0" indent="0" algn="l">
              <a:lnSpc>
                <a:spcPct val="100000"/>
              </a:lnSpc>
              <a:spcBef>
                <a:spcPts val="0"/>
              </a:spcBef>
              <a:spcAft>
                <a:spcPts val="0"/>
              </a:spcAft>
              <a:buNone/>
              <a:defRPr sz="2800">
                <a:solidFill>
                  <a:schemeClr val="tx1"/>
                </a:solidFill>
              </a:defRPr>
            </a:lvl1pPr>
            <a:lvl2pPr marL="650276" indent="0" algn="ctr">
              <a:buNone/>
              <a:defRPr>
                <a:solidFill>
                  <a:schemeClr val="tx1">
                    <a:tint val="75000"/>
                  </a:schemeClr>
                </a:solidFill>
              </a:defRPr>
            </a:lvl2pPr>
            <a:lvl3pPr marL="1300551" indent="0" algn="ctr">
              <a:buNone/>
              <a:defRPr>
                <a:solidFill>
                  <a:schemeClr val="tx1">
                    <a:tint val="75000"/>
                  </a:schemeClr>
                </a:solidFill>
              </a:defRPr>
            </a:lvl3pPr>
            <a:lvl4pPr marL="1950827" indent="0" algn="ctr">
              <a:buNone/>
              <a:defRPr>
                <a:solidFill>
                  <a:schemeClr val="tx1">
                    <a:tint val="75000"/>
                  </a:schemeClr>
                </a:solidFill>
              </a:defRPr>
            </a:lvl4pPr>
            <a:lvl5pPr marL="2601102" indent="0" algn="ctr">
              <a:buNone/>
              <a:defRPr>
                <a:solidFill>
                  <a:schemeClr val="tx1">
                    <a:tint val="75000"/>
                  </a:schemeClr>
                </a:solidFill>
              </a:defRPr>
            </a:lvl5pPr>
            <a:lvl6pPr marL="3251378" indent="0" algn="ctr">
              <a:buNone/>
              <a:defRPr>
                <a:solidFill>
                  <a:schemeClr val="tx1">
                    <a:tint val="75000"/>
                  </a:schemeClr>
                </a:solidFill>
              </a:defRPr>
            </a:lvl6pPr>
            <a:lvl7pPr marL="3901653" indent="0" algn="ctr">
              <a:buNone/>
              <a:defRPr>
                <a:solidFill>
                  <a:schemeClr val="tx1">
                    <a:tint val="75000"/>
                  </a:schemeClr>
                </a:solidFill>
              </a:defRPr>
            </a:lvl7pPr>
            <a:lvl8pPr marL="4551929" indent="0" algn="ctr">
              <a:buNone/>
              <a:defRPr>
                <a:solidFill>
                  <a:schemeClr val="tx1">
                    <a:tint val="75000"/>
                  </a:schemeClr>
                </a:solidFill>
              </a:defRPr>
            </a:lvl8pPr>
            <a:lvl9pPr marL="5202204" indent="0" algn="ctr">
              <a:buNone/>
              <a:defRPr>
                <a:solidFill>
                  <a:schemeClr val="tx1">
                    <a:tint val="75000"/>
                  </a:schemeClr>
                </a:solidFill>
              </a:defRPr>
            </a:lvl9pPr>
          </a:lstStyle>
          <a:p>
            <a:r>
              <a:rPr lang="en-US"/>
              <a:t>Click to edit Master subtitle style</a:t>
            </a:r>
            <a:endParaRPr lang="en-GB" dirty="0"/>
          </a:p>
        </p:txBody>
      </p:sp>
      <p:sp>
        <p:nvSpPr>
          <p:cNvPr id="14" name="Content Placeholder 2"/>
          <p:cNvSpPr>
            <a:spLocks noGrp="1"/>
          </p:cNvSpPr>
          <p:nvPr>
            <p:ph idx="1"/>
          </p:nvPr>
        </p:nvSpPr>
        <p:spPr>
          <a:xfrm>
            <a:off x="720916" y="2724513"/>
            <a:ext cx="11575130" cy="6222686"/>
          </a:xfrm>
        </p:spPr>
        <p:txBody>
          <a:bodyPr/>
          <a:lstStyle>
            <a:lvl1pPr>
              <a:buClr>
                <a:schemeClr val="accent6"/>
              </a:buClr>
              <a:defRPr/>
            </a:lvl1pPr>
            <a:lvl2pPr>
              <a:buClr>
                <a:schemeClr val="accent6"/>
              </a:buClr>
              <a:defRPr/>
            </a:lvl2pPr>
            <a:lvl3pPr>
              <a:buClr>
                <a:schemeClr val="accent6"/>
              </a:buClr>
              <a:defRPr/>
            </a:lvl3pPr>
          </a:lstStyle>
          <a:p>
            <a:pPr lvl="0"/>
            <a:r>
              <a:rPr lang="en-US"/>
              <a:t>Click to edit Master text styles</a:t>
            </a:r>
          </a:p>
        </p:txBody>
      </p:sp>
      <p:cxnSp>
        <p:nvCxnSpPr>
          <p:cNvPr id="15" name="Straight Connector 14"/>
          <p:cNvCxnSpPr/>
          <p:nvPr userDrawn="1"/>
        </p:nvCxnSpPr>
        <p:spPr>
          <a:xfrm>
            <a:off x="711740" y="1270424"/>
            <a:ext cx="9001419" cy="0"/>
          </a:xfrm>
          <a:prstGeom prst="line">
            <a:avLst/>
          </a:prstGeom>
          <a:ln w="38100" cap="rnd">
            <a:solidFill>
              <a:schemeClr val="accent6"/>
            </a:solidFill>
            <a:prstDash val="sysDot"/>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93715742"/>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and Content_red">
    <p:spTree>
      <p:nvGrpSpPr>
        <p:cNvPr id="1" name=""/>
        <p:cNvGrpSpPr/>
        <p:nvPr/>
      </p:nvGrpSpPr>
      <p:grpSpPr>
        <a:xfrm>
          <a:off x="0" y="0"/>
          <a:ext cx="0" cy="0"/>
          <a:chOff x="0" y="0"/>
          <a:chExt cx="0" cy="0"/>
        </a:xfrm>
      </p:grpSpPr>
      <p:sp>
        <p:nvSpPr>
          <p:cNvPr id="10" name="Oval 9"/>
          <p:cNvSpPr/>
          <p:nvPr userDrawn="1"/>
        </p:nvSpPr>
        <p:spPr>
          <a:xfrm>
            <a:off x="12131865" y="9224972"/>
            <a:ext cx="292800" cy="292800"/>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Slide Number Placeholder 5"/>
          <p:cNvSpPr>
            <a:spLocks noGrp="1"/>
          </p:cNvSpPr>
          <p:nvPr>
            <p:ph type="sldNum" sz="quarter" idx="4"/>
          </p:nvPr>
        </p:nvSpPr>
        <p:spPr>
          <a:xfrm>
            <a:off x="12034263" y="9103058"/>
            <a:ext cx="503290" cy="519458"/>
          </a:xfrm>
          <a:prstGeom prst="rect">
            <a:avLst/>
          </a:prstGeom>
        </p:spPr>
        <p:txBody>
          <a:bodyPr vert="horz" lIns="130055" tIns="65028" rIns="130055" bIns="65028" rtlCol="0" anchor="ctr"/>
          <a:lstStyle>
            <a:lvl1pPr algn="r">
              <a:defRPr sz="1000">
                <a:solidFill>
                  <a:srgbClr val="FFFFFF"/>
                </a:solidFill>
              </a:defRPr>
            </a:lvl1pPr>
          </a:lstStyle>
          <a:p>
            <a:pPr algn="ctr"/>
            <a:fld id="{C0BADC3D-1509-2C4E-AB5E-AF0356668A88}" type="slidenum">
              <a:rPr lang="en-GB" smtClean="0"/>
              <a:pPr algn="ctr"/>
              <a:t>‹#›</a:t>
            </a:fld>
            <a:endParaRPr lang="en-GB" dirty="0"/>
          </a:p>
        </p:txBody>
      </p:sp>
      <p:pic>
        <p:nvPicPr>
          <p:cNvPr id="6" name="Picture 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016320" y="0"/>
            <a:ext cx="2986892" cy="2974945"/>
          </a:xfrm>
          <a:prstGeom prst="rect">
            <a:avLst/>
          </a:prstGeom>
        </p:spPr>
      </p:pic>
      <p:pic>
        <p:nvPicPr>
          <p:cNvPr id="7" name="Picture 6" descr="OU ICON.png"/>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839575" y="363008"/>
            <a:ext cx="759817" cy="887593"/>
          </a:xfrm>
          <a:prstGeom prst="rect">
            <a:avLst/>
          </a:prstGeom>
        </p:spPr>
      </p:pic>
      <p:sp>
        <p:nvSpPr>
          <p:cNvPr id="11" name="Title 1"/>
          <p:cNvSpPr>
            <a:spLocks noGrp="1"/>
          </p:cNvSpPr>
          <p:nvPr>
            <p:ph type="title"/>
          </p:nvPr>
        </p:nvSpPr>
        <p:spPr>
          <a:xfrm>
            <a:off x="715626" y="416908"/>
            <a:ext cx="9510185" cy="826827"/>
          </a:xfrm>
        </p:spPr>
        <p:txBody>
          <a:bodyPr/>
          <a:lstStyle>
            <a:lvl1pPr>
              <a:defRPr>
                <a:solidFill>
                  <a:schemeClr val="accent3"/>
                </a:solidFill>
              </a:defRPr>
            </a:lvl1pPr>
          </a:lstStyle>
          <a:p>
            <a:r>
              <a:rPr lang="en-US"/>
              <a:t>Click to edit Master title style</a:t>
            </a:r>
            <a:endParaRPr lang="en-GB" dirty="0"/>
          </a:p>
        </p:txBody>
      </p:sp>
      <p:sp>
        <p:nvSpPr>
          <p:cNvPr id="13" name="Subtitle 2"/>
          <p:cNvSpPr>
            <a:spLocks noGrp="1"/>
          </p:cNvSpPr>
          <p:nvPr>
            <p:ph type="subTitle" idx="13"/>
          </p:nvPr>
        </p:nvSpPr>
        <p:spPr>
          <a:xfrm>
            <a:off x="720917" y="1546538"/>
            <a:ext cx="9506517" cy="430887"/>
          </a:xfrm>
        </p:spPr>
        <p:txBody>
          <a:bodyPr wrap="square">
            <a:spAutoFit/>
          </a:bodyPr>
          <a:lstStyle>
            <a:lvl1pPr marL="0" indent="0" algn="l">
              <a:lnSpc>
                <a:spcPct val="100000"/>
              </a:lnSpc>
              <a:spcBef>
                <a:spcPts val="0"/>
              </a:spcBef>
              <a:spcAft>
                <a:spcPts val="0"/>
              </a:spcAft>
              <a:buNone/>
              <a:defRPr sz="2800">
                <a:solidFill>
                  <a:schemeClr val="tx1"/>
                </a:solidFill>
              </a:defRPr>
            </a:lvl1pPr>
            <a:lvl2pPr marL="650276" indent="0" algn="ctr">
              <a:buNone/>
              <a:defRPr>
                <a:solidFill>
                  <a:schemeClr val="tx1">
                    <a:tint val="75000"/>
                  </a:schemeClr>
                </a:solidFill>
              </a:defRPr>
            </a:lvl2pPr>
            <a:lvl3pPr marL="1300551" indent="0" algn="ctr">
              <a:buNone/>
              <a:defRPr>
                <a:solidFill>
                  <a:schemeClr val="tx1">
                    <a:tint val="75000"/>
                  </a:schemeClr>
                </a:solidFill>
              </a:defRPr>
            </a:lvl3pPr>
            <a:lvl4pPr marL="1950827" indent="0" algn="ctr">
              <a:buNone/>
              <a:defRPr>
                <a:solidFill>
                  <a:schemeClr val="tx1">
                    <a:tint val="75000"/>
                  </a:schemeClr>
                </a:solidFill>
              </a:defRPr>
            </a:lvl4pPr>
            <a:lvl5pPr marL="2601102" indent="0" algn="ctr">
              <a:buNone/>
              <a:defRPr>
                <a:solidFill>
                  <a:schemeClr val="tx1">
                    <a:tint val="75000"/>
                  </a:schemeClr>
                </a:solidFill>
              </a:defRPr>
            </a:lvl5pPr>
            <a:lvl6pPr marL="3251378" indent="0" algn="ctr">
              <a:buNone/>
              <a:defRPr>
                <a:solidFill>
                  <a:schemeClr val="tx1">
                    <a:tint val="75000"/>
                  </a:schemeClr>
                </a:solidFill>
              </a:defRPr>
            </a:lvl6pPr>
            <a:lvl7pPr marL="3901653" indent="0" algn="ctr">
              <a:buNone/>
              <a:defRPr>
                <a:solidFill>
                  <a:schemeClr val="tx1">
                    <a:tint val="75000"/>
                  </a:schemeClr>
                </a:solidFill>
              </a:defRPr>
            </a:lvl7pPr>
            <a:lvl8pPr marL="4551929" indent="0" algn="ctr">
              <a:buNone/>
              <a:defRPr>
                <a:solidFill>
                  <a:schemeClr val="tx1">
                    <a:tint val="75000"/>
                  </a:schemeClr>
                </a:solidFill>
              </a:defRPr>
            </a:lvl8pPr>
            <a:lvl9pPr marL="5202204" indent="0" algn="ctr">
              <a:buNone/>
              <a:defRPr>
                <a:solidFill>
                  <a:schemeClr val="tx1">
                    <a:tint val="75000"/>
                  </a:schemeClr>
                </a:solidFill>
              </a:defRPr>
            </a:lvl9pPr>
          </a:lstStyle>
          <a:p>
            <a:r>
              <a:rPr lang="en-US"/>
              <a:t>Click to edit Master subtitle style</a:t>
            </a:r>
            <a:endParaRPr lang="en-GB" dirty="0"/>
          </a:p>
        </p:txBody>
      </p:sp>
      <p:sp>
        <p:nvSpPr>
          <p:cNvPr id="14" name="Content Placeholder 2"/>
          <p:cNvSpPr>
            <a:spLocks noGrp="1"/>
          </p:cNvSpPr>
          <p:nvPr>
            <p:ph idx="1"/>
          </p:nvPr>
        </p:nvSpPr>
        <p:spPr>
          <a:xfrm>
            <a:off x="720916" y="2724513"/>
            <a:ext cx="11575130" cy="6222686"/>
          </a:xfrm>
        </p:spPr>
        <p:txBody>
          <a:bodyPr/>
          <a:lstStyle>
            <a:lvl1pPr>
              <a:buClr>
                <a:schemeClr val="accent3"/>
              </a:buClr>
              <a:defRPr/>
            </a:lvl1pPr>
            <a:lvl2pPr>
              <a:buClr>
                <a:schemeClr val="accent3"/>
              </a:buClr>
              <a:defRPr/>
            </a:lvl2pPr>
            <a:lvl3pPr>
              <a:buClr>
                <a:schemeClr val="accent3"/>
              </a:buClr>
              <a:defRPr/>
            </a:lvl3pPr>
          </a:lstStyle>
          <a:p>
            <a:pPr lvl="0"/>
            <a:r>
              <a:rPr lang="en-US"/>
              <a:t>Click to edit Master text styles</a:t>
            </a:r>
          </a:p>
        </p:txBody>
      </p:sp>
      <p:cxnSp>
        <p:nvCxnSpPr>
          <p:cNvPr id="15" name="Straight Connector 14"/>
          <p:cNvCxnSpPr/>
          <p:nvPr userDrawn="1"/>
        </p:nvCxnSpPr>
        <p:spPr>
          <a:xfrm>
            <a:off x="711740" y="1270424"/>
            <a:ext cx="9001419" cy="0"/>
          </a:xfrm>
          <a:prstGeom prst="line">
            <a:avLst/>
          </a:prstGeom>
          <a:ln w="38100" cap="rnd">
            <a:solidFill>
              <a:schemeClr val="accent3"/>
            </a:solidFill>
            <a:prstDash val="sysDot"/>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70162993"/>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Next Step">
    <p:spTree>
      <p:nvGrpSpPr>
        <p:cNvPr id="1" name=""/>
        <p:cNvGrpSpPr/>
        <p:nvPr/>
      </p:nvGrpSpPr>
      <p:grpSpPr>
        <a:xfrm>
          <a:off x="0" y="0"/>
          <a:ext cx="0" cy="0"/>
          <a:chOff x="0" y="0"/>
          <a:chExt cx="0" cy="0"/>
        </a:xfrm>
      </p:grpSpPr>
      <p:sp>
        <p:nvSpPr>
          <p:cNvPr id="5" name="Oval 4"/>
          <p:cNvSpPr/>
          <p:nvPr userDrawn="1"/>
        </p:nvSpPr>
        <p:spPr>
          <a:xfrm>
            <a:off x="3647920" y="2029528"/>
            <a:ext cx="5708647" cy="570864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 name="Title 1"/>
          <p:cNvSpPr>
            <a:spLocks noGrp="1"/>
          </p:cNvSpPr>
          <p:nvPr>
            <p:ph type="ctrTitle"/>
          </p:nvPr>
        </p:nvSpPr>
        <p:spPr>
          <a:xfrm>
            <a:off x="3647919" y="2487471"/>
            <a:ext cx="5708647" cy="4969978"/>
          </a:xfrm>
        </p:spPr>
        <p:txBody>
          <a:bodyPr wrap="square" anchor="ctr">
            <a:noAutofit/>
          </a:bodyPr>
          <a:lstStyle>
            <a:lvl1pPr algn="ctr">
              <a:lnSpc>
                <a:spcPts val="8734"/>
              </a:lnSpc>
              <a:defRPr sz="6000" baseline="0">
                <a:solidFill>
                  <a:schemeClr val="bg2"/>
                </a:solidFill>
              </a:defRPr>
            </a:lvl1pPr>
          </a:lstStyle>
          <a:p>
            <a:r>
              <a:rPr lang="en-US"/>
              <a:t>Click to edit Master title style</a:t>
            </a:r>
            <a:endParaRPr lang="en-GB" dirty="0"/>
          </a:p>
        </p:txBody>
      </p:sp>
      <p:pic>
        <p:nvPicPr>
          <p:cNvPr id="11" name="Picture 1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1844444" y="363008"/>
            <a:ext cx="750078" cy="887593"/>
          </a:xfrm>
          <a:prstGeom prst="rect">
            <a:avLst/>
          </a:prstGeom>
        </p:spPr>
      </p:pic>
      <p:sp>
        <p:nvSpPr>
          <p:cNvPr id="12" name="Oval 11"/>
          <p:cNvSpPr/>
          <p:nvPr userDrawn="1"/>
        </p:nvSpPr>
        <p:spPr>
          <a:xfrm>
            <a:off x="12131865" y="9224972"/>
            <a:ext cx="292800" cy="292800"/>
          </a:xfrm>
          <a:prstGeom prst="ellipse">
            <a:avLst/>
          </a:prstGeom>
          <a:solidFill>
            <a:srgbClr val="75AAE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Slide Number Placeholder 5"/>
          <p:cNvSpPr>
            <a:spLocks noGrp="1"/>
          </p:cNvSpPr>
          <p:nvPr>
            <p:ph type="sldNum" sz="quarter" idx="4"/>
          </p:nvPr>
        </p:nvSpPr>
        <p:spPr>
          <a:xfrm>
            <a:off x="12034263" y="9103058"/>
            <a:ext cx="503290" cy="519458"/>
          </a:xfrm>
          <a:prstGeom prst="rect">
            <a:avLst/>
          </a:prstGeom>
        </p:spPr>
        <p:txBody>
          <a:bodyPr vert="horz" lIns="130055" tIns="65028" rIns="130055" bIns="65028" rtlCol="0" anchor="ctr"/>
          <a:lstStyle>
            <a:lvl1pPr algn="r">
              <a:defRPr sz="1000">
                <a:solidFill>
                  <a:srgbClr val="FFFFFF"/>
                </a:solidFill>
              </a:defRPr>
            </a:lvl1pPr>
          </a:lstStyle>
          <a:p>
            <a:pPr algn="ctr"/>
            <a:fld id="{C0BADC3D-1509-2C4E-AB5E-AF0356668A88}" type="slidenum">
              <a:rPr lang="en-GB" smtClean="0"/>
              <a:pPr algn="ctr"/>
              <a:t>‹#›</a:t>
            </a:fld>
            <a:endParaRPr lang="en-GB" dirty="0"/>
          </a:p>
        </p:txBody>
      </p:sp>
      <p:sp>
        <p:nvSpPr>
          <p:cNvPr id="14" name="Oval 13"/>
          <p:cNvSpPr/>
          <p:nvPr userDrawn="1"/>
        </p:nvSpPr>
        <p:spPr>
          <a:xfrm>
            <a:off x="3463139" y="1844748"/>
            <a:ext cx="6078208" cy="6078202"/>
          </a:xfrm>
          <a:prstGeom prst="ellipse">
            <a:avLst/>
          </a:prstGeom>
          <a:ln w="38100" cap="rnd">
            <a:solidFill>
              <a:schemeClr val="accent1"/>
            </a:solidFill>
            <a:prstDash val="sysDot"/>
          </a:ln>
          <a:effectLst/>
        </p:spPr>
        <p:style>
          <a:lnRef idx="2">
            <a:schemeClr val="accent1"/>
          </a:lnRef>
          <a:fillRef idx="0">
            <a:schemeClr val="accent1"/>
          </a:fillRef>
          <a:effectRef idx="1">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Tree>
    <p:extLst>
      <p:ext uri="{BB962C8B-B14F-4D97-AF65-F5344CB8AC3E}">
        <p14:creationId xmlns:p14="http://schemas.microsoft.com/office/powerpoint/2010/main" val="1834196669"/>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Blue Circle Top.png"/>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10016320" y="0"/>
            <a:ext cx="2986893" cy="2974945"/>
          </a:xfrm>
          <a:prstGeom prst="rect">
            <a:avLst/>
          </a:prstGeom>
        </p:spPr>
      </p:pic>
      <p:sp>
        <p:nvSpPr>
          <p:cNvPr id="2" name="Title Placeholder 1"/>
          <p:cNvSpPr>
            <a:spLocks noGrp="1"/>
          </p:cNvSpPr>
          <p:nvPr>
            <p:ph type="title"/>
          </p:nvPr>
        </p:nvSpPr>
        <p:spPr>
          <a:xfrm>
            <a:off x="715626" y="416908"/>
            <a:ext cx="9533274" cy="713392"/>
          </a:xfrm>
          <a:prstGeom prst="rect">
            <a:avLst/>
          </a:prstGeom>
        </p:spPr>
        <p:txBody>
          <a:bodyPr vert="horz" lIns="0" tIns="0" rIns="0" bIns="0" rtlCol="0" anchor="t">
            <a:noAutofit/>
          </a:bodyPr>
          <a:lstStyle/>
          <a:p>
            <a:endParaRPr lang="en-GB" dirty="0"/>
          </a:p>
        </p:txBody>
      </p:sp>
      <p:sp>
        <p:nvSpPr>
          <p:cNvPr id="3" name="Text Placeholder 2"/>
          <p:cNvSpPr>
            <a:spLocks noGrp="1"/>
          </p:cNvSpPr>
          <p:nvPr>
            <p:ph type="body" idx="1"/>
          </p:nvPr>
        </p:nvSpPr>
        <p:spPr>
          <a:xfrm>
            <a:off x="720917" y="3112033"/>
            <a:ext cx="11676646" cy="3419834"/>
          </a:xfrm>
          <a:prstGeom prst="rect">
            <a:avLst/>
          </a:prstGeom>
        </p:spPr>
        <p:txBody>
          <a:bodyPr vert="horz" lIns="0" tIns="0" rIns="0" bIns="0" rtlCol="0">
            <a:noAutofit/>
          </a:bodyPr>
          <a:lstStyle/>
          <a:p>
            <a:pPr lvl="0"/>
            <a:endParaRPr lang="en-GB" dirty="0"/>
          </a:p>
        </p:txBody>
      </p:sp>
      <p:sp>
        <p:nvSpPr>
          <p:cNvPr id="8" name="Oval 7"/>
          <p:cNvSpPr/>
          <p:nvPr/>
        </p:nvSpPr>
        <p:spPr>
          <a:xfrm>
            <a:off x="12131865" y="9224972"/>
            <a:ext cx="292800" cy="2928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Slide Number Placeholder 5"/>
          <p:cNvSpPr>
            <a:spLocks noGrp="1"/>
          </p:cNvSpPr>
          <p:nvPr>
            <p:ph type="sldNum" sz="quarter" idx="4"/>
          </p:nvPr>
        </p:nvSpPr>
        <p:spPr>
          <a:xfrm>
            <a:off x="12034263" y="9103058"/>
            <a:ext cx="503290" cy="519458"/>
          </a:xfrm>
          <a:prstGeom prst="rect">
            <a:avLst/>
          </a:prstGeom>
        </p:spPr>
        <p:txBody>
          <a:bodyPr vert="horz" lIns="130055" tIns="65028" rIns="130055" bIns="65028" rtlCol="0" anchor="ctr"/>
          <a:lstStyle>
            <a:lvl1pPr algn="r">
              <a:defRPr sz="1000">
                <a:solidFill>
                  <a:srgbClr val="FFFFFF"/>
                </a:solidFill>
              </a:defRPr>
            </a:lvl1pPr>
          </a:lstStyle>
          <a:p>
            <a:pPr algn="ctr"/>
            <a:fld id="{C0BADC3D-1509-2C4E-AB5E-AF0356668A88}" type="slidenum">
              <a:rPr lang="en-GB" smtClean="0"/>
              <a:pPr algn="ctr"/>
              <a:t>‹#›</a:t>
            </a:fld>
            <a:endParaRPr lang="en-GB" dirty="0"/>
          </a:p>
        </p:txBody>
      </p:sp>
      <p:pic>
        <p:nvPicPr>
          <p:cNvPr id="10" name="Picture 9" descr="OU ICON.png"/>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11839575" y="363008"/>
            <a:ext cx="759817" cy="887593"/>
          </a:xfrm>
          <a:prstGeom prst="rect">
            <a:avLst/>
          </a:prstGeom>
        </p:spPr>
      </p:pic>
    </p:spTree>
    <p:extLst>
      <p:ext uri="{BB962C8B-B14F-4D97-AF65-F5344CB8AC3E}">
        <p14:creationId xmlns:p14="http://schemas.microsoft.com/office/powerpoint/2010/main" val="297251864"/>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62" r:id="rId3"/>
    <p:sldLayoutId id="2147483650" r:id="rId4"/>
    <p:sldLayoutId id="2147483660" r:id="rId5"/>
    <p:sldLayoutId id="2147483659" r:id="rId6"/>
    <p:sldLayoutId id="2147483658" r:id="rId7"/>
    <p:sldLayoutId id="2147483661" r:id="rId8"/>
  </p:sldLayoutIdLst>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hf hdr="0" ftr="0" dt="0"/>
  <p:txStyles>
    <p:titleStyle>
      <a:lvl1pPr algn="l" defTabSz="650276" rtl="0" eaLnBrk="1" latinLnBrk="0" hangingPunct="1">
        <a:lnSpc>
          <a:spcPts val="5200"/>
        </a:lnSpc>
        <a:spcBef>
          <a:spcPts val="0"/>
        </a:spcBef>
        <a:buNone/>
        <a:defRPr sz="4400" b="1" kern="1200">
          <a:solidFill>
            <a:schemeClr val="tx2"/>
          </a:solidFill>
          <a:latin typeface="+mj-lt"/>
          <a:ea typeface="+mj-ea"/>
          <a:cs typeface="+mj-cs"/>
        </a:defRPr>
      </a:lvl1pPr>
    </p:titleStyle>
    <p:bodyStyle>
      <a:lvl1pPr marL="263525" indent="-263525" algn="l" defTabSz="650276" rtl="0" eaLnBrk="1" latinLnBrk="0" hangingPunct="1">
        <a:lnSpc>
          <a:spcPct val="100000"/>
        </a:lnSpc>
        <a:spcBef>
          <a:spcPts val="0"/>
        </a:spcBef>
        <a:spcAft>
          <a:spcPts val="0"/>
        </a:spcAft>
        <a:buClr>
          <a:schemeClr val="tx2"/>
        </a:buClr>
        <a:buSzPct val="90000"/>
        <a:buFont typeface="Lucida Grande"/>
        <a:buChar char="●"/>
        <a:defRPr sz="2400" kern="1200">
          <a:solidFill>
            <a:schemeClr val="tx1"/>
          </a:solidFill>
          <a:latin typeface="+mn-lt"/>
          <a:ea typeface="+mn-ea"/>
          <a:cs typeface="+mn-cs"/>
        </a:defRPr>
      </a:lvl1pPr>
      <a:lvl2pPr marL="554038" indent="-222250" algn="l" defTabSz="650276" rtl="0" eaLnBrk="1" latinLnBrk="0" hangingPunct="1">
        <a:lnSpc>
          <a:spcPct val="100000"/>
        </a:lnSpc>
        <a:spcBef>
          <a:spcPts val="0"/>
        </a:spcBef>
        <a:spcAft>
          <a:spcPts val="0"/>
        </a:spcAft>
        <a:buClr>
          <a:schemeClr val="tx2"/>
        </a:buClr>
        <a:buSzPct val="90000"/>
        <a:buFont typeface="Lucida Grande"/>
        <a:buChar char="●"/>
        <a:defRPr sz="1800" kern="1200">
          <a:solidFill>
            <a:schemeClr val="tx1"/>
          </a:solidFill>
          <a:latin typeface="+mn-lt"/>
          <a:ea typeface="+mn-ea"/>
          <a:cs typeface="+mn-cs"/>
        </a:defRPr>
      </a:lvl2pPr>
      <a:lvl3pPr marL="342900" indent="-342900" algn="l" defTabSz="650276" rtl="0" eaLnBrk="1" latinLnBrk="0" hangingPunct="1">
        <a:lnSpc>
          <a:spcPct val="100000"/>
        </a:lnSpc>
        <a:spcBef>
          <a:spcPts val="0"/>
        </a:spcBef>
        <a:spcAft>
          <a:spcPts val="0"/>
        </a:spcAft>
        <a:buClr>
          <a:schemeClr val="tx2"/>
        </a:buClr>
        <a:buSzPct val="90000"/>
        <a:buFont typeface="Lucida Grande"/>
        <a:buChar char="●"/>
        <a:defRPr sz="2400" kern="1200">
          <a:solidFill>
            <a:schemeClr val="tx1"/>
          </a:solidFill>
          <a:latin typeface="+mn-lt"/>
          <a:ea typeface="+mn-ea"/>
          <a:cs typeface="+mn-cs"/>
        </a:defRPr>
      </a:lvl3pPr>
      <a:lvl4pPr marL="0" indent="0" algn="l" defTabSz="650276" rtl="0" eaLnBrk="1" latinLnBrk="0" hangingPunct="1">
        <a:lnSpc>
          <a:spcPct val="100000"/>
        </a:lnSpc>
        <a:spcBef>
          <a:spcPts val="0"/>
        </a:spcBef>
        <a:spcAft>
          <a:spcPts val="0"/>
        </a:spcAft>
        <a:buFont typeface="Lucida Grande"/>
        <a:buNone/>
        <a:defRPr sz="1800" kern="1200">
          <a:solidFill>
            <a:schemeClr val="tx1"/>
          </a:solidFill>
          <a:latin typeface="+mn-lt"/>
          <a:ea typeface="+mn-ea"/>
          <a:cs typeface="+mn-cs"/>
        </a:defRPr>
      </a:lvl4pPr>
      <a:lvl5pPr marL="0" indent="0" algn="l" defTabSz="650276" rtl="0" eaLnBrk="1" latinLnBrk="0" hangingPunct="1">
        <a:lnSpc>
          <a:spcPct val="100000"/>
        </a:lnSpc>
        <a:spcBef>
          <a:spcPts val="0"/>
        </a:spcBef>
        <a:spcAft>
          <a:spcPts val="0"/>
        </a:spcAft>
        <a:buFont typeface="Lucida Grande"/>
        <a:buNone/>
        <a:defRPr sz="1800" kern="1200">
          <a:solidFill>
            <a:schemeClr val="tx1"/>
          </a:solidFill>
          <a:latin typeface="+mn-lt"/>
          <a:ea typeface="+mn-ea"/>
          <a:cs typeface="+mn-cs"/>
        </a:defRPr>
      </a:lvl5pPr>
      <a:lvl6pPr marL="3576516" indent="-325138" algn="l" defTabSz="650276" rtl="0" eaLnBrk="1" latinLnBrk="0" hangingPunct="1">
        <a:spcBef>
          <a:spcPct val="20000"/>
        </a:spcBef>
        <a:buFont typeface="Arial"/>
        <a:buChar char="•"/>
        <a:defRPr sz="2800" kern="1200">
          <a:solidFill>
            <a:schemeClr val="tx1"/>
          </a:solidFill>
          <a:latin typeface="+mn-lt"/>
          <a:ea typeface="+mn-ea"/>
          <a:cs typeface="+mn-cs"/>
        </a:defRPr>
      </a:lvl6pPr>
      <a:lvl7pPr marL="4226791" indent="-325138" algn="l" defTabSz="650276" rtl="0" eaLnBrk="1" latinLnBrk="0" hangingPunct="1">
        <a:spcBef>
          <a:spcPct val="20000"/>
        </a:spcBef>
        <a:buFont typeface="Arial"/>
        <a:buChar char="•"/>
        <a:defRPr sz="2800" kern="1200">
          <a:solidFill>
            <a:schemeClr val="tx1"/>
          </a:solidFill>
          <a:latin typeface="+mn-lt"/>
          <a:ea typeface="+mn-ea"/>
          <a:cs typeface="+mn-cs"/>
        </a:defRPr>
      </a:lvl7pPr>
      <a:lvl8pPr marL="4877067" indent="-325138" algn="l" defTabSz="650276" rtl="0" eaLnBrk="1" latinLnBrk="0" hangingPunct="1">
        <a:spcBef>
          <a:spcPct val="20000"/>
        </a:spcBef>
        <a:buFont typeface="Arial"/>
        <a:buChar char="•"/>
        <a:defRPr sz="2800" kern="1200">
          <a:solidFill>
            <a:schemeClr val="tx1"/>
          </a:solidFill>
          <a:latin typeface="+mn-lt"/>
          <a:ea typeface="+mn-ea"/>
          <a:cs typeface="+mn-cs"/>
        </a:defRPr>
      </a:lvl8pPr>
      <a:lvl9pPr marL="5527342" indent="-325138" algn="l" defTabSz="650276" rtl="0" eaLnBrk="1" latinLnBrk="0" hangingPunct="1">
        <a:spcBef>
          <a:spcPct val="20000"/>
        </a:spcBef>
        <a:buFont typeface="Arial"/>
        <a:buChar char="•"/>
        <a:defRPr sz="2800" kern="1200">
          <a:solidFill>
            <a:schemeClr val="tx1"/>
          </a:solidFill>
          <a:latin typeface="+mn-lt"/>
          <a:ea typeface="+mn-ea"/>
          <a:cs typeface="+mn-cs"/>
        </a:defRPr>
      </a:lvl9pPr>
    </p:bodyStyle>
    <p:otherStyle>
      <a:defPPr>
        <a:defRPr lang="en-US"/>
      </a:defPPr>
      <a:lvl1pPr marL="0" algn="l" defTabSz="650276" rtl="0" eaLnBrk="1" latinLnBrk="0" hangingPunct="1">
        <a:defRPr sz="2600" kern="1200">
          <a:solidFill>
            <a:schemeClr val="tx1"/>
          </a:solidFill>
          <a:latin typeface="+mn-lt"/>
          <a:ea typeface="+mn-ea"/>
          <a:cs typeface="+mn-cs"/>
        </a:defRPr>
      </a:lvl1pPr>
      <a:lvl2pPr marL="650276" algn="l" defTabSz="650276" rtl="0" eaLnBrk="1" latinLnBrk="0" hangingPunct="1">
        <a:defRPr sz="2600" kern="1200">
          <a:solidFill>
            <a:schemeClr val="tx1"/>
          </a:solidFill>
          <a:latin typeface="+mn-lt"/>
          <a:ea typeface="+mn-ea"/>
          <a:cs typeface="+mn-cs"/>
        </a:defRPr>
      </a:lvl2pPr>
      <a:lvl3pPr marL="1300551" algn="l" defTabSz="650276" rtl="0" eaLnBrk="1" latinLnBrk="0" hangingPunct="1">
        <a:defRPr sz="2600" kern="1200">
          <a:solidFill>
            <a:schemeClr val="tx1"/>
          </a:solidFill>
          <a:latin typeface="+mn-lt"/>
          <a:ea typeface="+mn-ea"/>
          <a:cs typeface="+mn-cs"/>
        </a:defRPr>
      </a:lvl3pPr>
      <a:lvl4pPr marL="1950827" algn="l" defTabSz="650276" rtl="0" eaLnBrk="1" latinLnBrk="0" hangingPunct="1">
        <a:defRPr sz="2600" kern="1200">
          <a:solidFill>
            <a:schemeClr val="tx1"/>
          </a:solidFill>
          <a:latin typeface="+mn-lt"/>
          <a:ea typeface="+mn-ea"/>
          <a:cs typeface="+mn-cs"/>
        </a:defRPr>
      </a:lvl4pPr>
      <a:lvl5pPr marL="2601102" algn="l" defTabSz="650276" rtl="0" eaLnBrk="1" latinLnBrk="0" hangingPunct="1">
        <a:defRPr sz="2600" kern="1200">
          <a:solidFill>
            <a:schemeClr val="tx1"/>
          </a:solidFill>
          <a:latin typeface="+mn-lt"/>
          <a:ea typeface="+mn-ea"/>
          <a:cs typeface="+mn-cs"/>
        </a:defRPr>
      </a:lvl5pPr>
      <a:lvl6pPr marL="3251378" algn="l" defTabSz="650276" rtl="0" eaLnBrk="1" latinLnBrk="0" hangingPunct="1">
        <a:defRPr sz="2600" kern="1200">
          <a:solidFill>
            <a:schemeClr val="tx1"/>
          </a:solidFill>
          <a:latin typeface="+mn-lt"/>
          <a:ea typeface="+mn-ea"/>
          <a:cs typeface="+mn-cs"/>
        </a:defRPr>
      </a:lvl6pPr>
      <a:lvl7pPr marL="3901653" algn="l" defTabSz="650276" rtl="0" eaLnBrk="1" latinLnBrk="0" hangingPunct="1">
        <a:defRPr sz="2600" kern="1200">
          <a:solidFill>
            <a:schemeClr val="tx1"/>
          </a:solidFill>
          <a:latin typeface="+mn-lt"/>
          <a:ea typeface="+mn-ea"/>
          <a:cs typeface="+mn-cs"/>
        </a:defRPr>
      </a:lvl7pPr>
      <a:lvl8pPr marL="4551929" algn="l" defTabSz="650276" rtl="0" eaLnBrk="1" latinLnBrk="0" hangingPunct="1">
        <a:defRPr sz="2600" kern="1200">
          <a:solidFill>
            <a:schemeClr val="tx1"/>
          </a:solidFill>
          <a:latin typeface="+mn-lt"/>
          <a:ea typeface="+mn-ea"/>
          <a:cs typeface="+mn-cs"/>
        </a:defRPr>
      </a:lvl8pPr>
      <a:lvl9pPr marL="5202204" algn="l" defTabSz="650276"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cid:image009.jpg@01D8031A.00B11D30" TargetMode="External"/><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cid:image008.jpg@01D8031A.00B11D30" TargetMode="External"/><Relationship Id="rId2" Type="http://schemas.openxmlformats.org/officeDocument/2006/relationships/image" Target="../media/image1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0071" y="2083981"/>
            <a:ext cx="11024620" cy="3296093"/>
          </a:xfrm>
        </p:spPr>
        <p:txBody>
          <a:bodyPr/>
          <a:lstStyle/>
          <a:p>
            <a:pPr algn="ctr"/>
            <a:r>
              <a:rPr lang="en-GB" sz="5400" b="0" i="0" dirty="0">
                <a:effectLst/>
              </a:rPr>
              <a:t>Supporting students in online tuition through the student journey</a:t>
            </a:r>
            <a:endParaRPr lang="en-GB" sz="5400" dirty="0"/>
          </a:p>
        </p:txBody>
      </p:sp>
      <p:sp>
        <p:nvSpPr>
          <p:cNvPr id="3" name="Subtitle 2"/>
          <p:cNvSpPr>
            <a:spLocks noGrp="1"/>
          </p:cNvSpPr>
          <p:nvPr>
            <p:ph type="subTitle" idx="1"/>
          </p:nvPr>
        </p:nvSpPr>
        <p:spPr>
          <a:xfrm>
            <a:off x="530072" y="7662828"/>
            <a:ext cx="7967434" cy="1846659"/>
          </a:xfrm>
        </p:spPr>
        <p:txBody>
          <a:bodyPr/>
          <a:lstStyle/>
          <a:p>
            <a:pPr algn="ctr"/>
            <a:r>
              <a:rPr lang="en-GB" dirty="0"/>
              <a:t>Prof Carlton Wood, Dr Lynda Cook and Dr Anactoria Clarke</a:t>
            </a:r>
          </a:p>
          <a:p>
            <a:pPr algn="ctr"/>
            <a:endParaRPr lang="en-GB" dirty="0"/>
          </a:p>
          <a:p>
            <a:endParaRPr lang="en-GB" dirty="0"/>
          </a:p>
        </p:txBody>
      </p:sp>
    </p:spTree>
    <p:extLst>
      <p:ext uri="{BB962C8B-B14F-4D97-AF65-F5344CB8AC3E}">
        <p14:creationId xmlns:p14="http://schemas.microsoft.com/office/powerpoint/2010/main" val="4139779861"/>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Benefits arising from attending on-line sessions prior to level 4 study</a:t>
            </a:r>
          </a:p>
        </p:txBody>
      </p:sp>
      <p:sp>
        <p:nvSpPr>
          <p:cNvPr id="5" name="Slide Number Placeholder 4"/>
          <p:cNvSpPr>
            <a:spLocks noGrp="1"/>
          </p:cNvSpPr>
          <p:nvPr>
            <p:ph type="sldNum" sz="quarter" idx="4"/>
          </p:nvPr>
        </p:nvSpPr>
        <p:spPr/>
        <p:txBody>
          <a:bodyPr/>
          <a:lstStyle/>
          <a:p>
            <a:pPr algn="ctr"/>
            <a:fld id="{C0BADC3D-1509-2C4E-AB5E-AF0356668A88}" type="slidenum">
              <a:rPr lang="en-GB" smtClean="0"/>
              <a:pPr algn="ctr"/>
              <a:t>10</a:t>
            </a:fld>
            <a:endParaRPr lang="en-GB" dirty="0"/>
          </a:p>
        </p:txBody>
      </p:sp>
      <p:graphicFrame>
        <p:nvGraphicFramePr>
          <p:cNvPr id="6" name="Chart 5">
            <a:extLst>
              <a:ext uri="{FF2B5EF4-FFF2-40B4-BE49-F238E27FC236}">
                <a16:creationId xmlns:a16="http://schemas.microsoft.com/office/drawing/2014/main" id="{E999ED86-B380-47D9-B021-BD818A008434}"/>
              </a:ext>
            </a:extLst>
          </p:cNvPr>
          <p:cNvGraphicFramePr/>
          <p:nvPr>
            <p:extLst>
              <p:ext uri="{D42A27DB-BD31-4B8C-83A1-F6EECF244321}">
                <p14:modId xmlns:p14="http://schemas.microsoft.com/office/powerpoint/2010/main" val="3104886185"/>
              </p:ext>
            </p:extLst>
          </p:nvPr>
        </p:nvGraphicFramePr>
        <p:xfrm>
          <a:off x="1593273" y="3020291"/>
          <a:ext cx="7855527" cy="5832764"/>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a:extLst>
              <a:ext uri="{FF2B5EF4-FFF2-40B4-BE49-F238E27FC236}">
                <a16:creationId xmlns:a16="http://schemas.microsoft.com/office/drawing/2014/main" id="{CE338CA4-42E3-4F03-80AC-149468D983A2}"/>
              </a:ext>
            </a:extLst>
          </p:cNvPr>
          <p:cNvSpPr/>
          <p:nvPr/>
        </p:nvSpPr>
        <p:spPr>
          <a:xfrm>
            <a:off x="10225811" y="5167745"/>
            <a:ext cx="275934" cy="3048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E27FB460-B5D4-4520-B830-F2D1DF3F7847}"/>
              </a:ext>
            </a:extLst>
          </p:cNvPr>
          <p:cNvSpPr/>
          <p:nvPr/>
        </p:nvSpPr>
        <p:spPr>
          <a:xfrm>
            <a:off x="10225811" y="6137563"/>
            <a:ext cx="275934" cy="304800"/>
          </a:xfrm>
          <a:prstGeom prst="rect">
            <a:avLst/>
          </a:prstGeom>
          <a:solidFill>
            <a:schemeClr val="accent4">
              <a:lumMod val="50000"/>
              <a:lumOff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E9D9CD68-D7FA-4170-8BE3-BB6F8419FD43}"/>
              </a:ext>
            </a:extLst>
          </p:cNvPr>
          <p:cNvSpPr/>
          <p:nvPr/>
        </p:nvSpPr>
        <p:spPr>
          <a:xfrm>
            <a:off x="10225811" y="7038107"/>
            <a:ext cx="275934" cy="304800"/>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5CB3A6E2-D651-49B1-9961-E7DEED68DD6E}"/>
              </a:ext>
            </a:extLst>
          </p:cNvPr>
          <p:cNvSpPr txBox="1"/>
          <p:nvPr/>
        </p:nvSpPr>
        <p:spPr>
          <a:xfrm>
            <a:off x="10759049" y="5027757"/>
            <a:ext cx="1576072" cy="584775"/>
          </a:xfrm>
          <a:prstGeom prst="rect">
            <a:avLst/>
          </a:prstGeom>
          <a:noFill/>
        </p:spPr>
        <p:txBody>
          <a:bodyPr wrap="none" rtlCol="0">
            <a:spAutoFit/>
          </a:bodyPr>
          <a:lstStyle/>
          <a:p>
            <a:r>
              <a:rPr lang="en-GB" sz="1600" dirty="0"/>
              <a:t>Y033 attended </a:t>
            </a:r>
          </a:p>
          <a:p>
            <a:r>
              <a:rPr lang="en-GB" sz="1600" dirty="0"/>
              <a:t>on-line session</a:t>
            </a:r>
          </a:p>
        </p:txBody>
      </p:sp>
      <p:sp>
        <p:nvSpPr>
          <p:cNvPr id="9" name="TextBox 8">
            <a:extLst>
              <a:ext uri="{FF2B5EF4-FFF2-40B4-BE49-F238E27FC236}">
                <a16:creationId xmlns:a16="http://schemas.microsoft.com/office/drawing/2014/main" id="{91606D3F-C0EB-4BC8-AD36-600286F122DF}"/>
              </a:ext>
            </a:extLst>
          </p:cNvPr>
          <p:cNvSpPr txBox="1"/>
          <p:nvPr/>
        </p:nvSpPr>
        <p:spPr>
          <a:xfrm>
            <a:off x="10759049" y="5997575"/>
            <a:ext cx="2021707" cy="584775"/>
          </a:xfrm>
          <a:prstGeom prst="rect">
            <a:avLst/>
          </a:prstGeom>
          <a:noFill/>
        </p:spPr>
        <p:txBody>
          <a:bodyPr wrap="none" rtlCol="0">
            <a:spAutoFit/>
          </a:bodyPr>
          <a:lstStyle/>
          <a:p>
            <a:r>
              <a:rPr lang="en-GB" sz="1600" dirty="0"/>
              <a:t>Y033 did not attend </a:t>
            </a:r>
          </a:p>
          <a:p>
            <a:r>
              <a:rPr lang="en-GB" sz="1600" dirty="0"/>
              <a:t>on-line session</a:t>
            </a:r>
          </a:p>
        </p:txBody>
      </p:sp>
      <p:sp>
        <p:nvSpPr>
          <p:cNvPr id="10" name="TextBox 9">
            <a:extLst>
              <a:ext uri="{FF2B5EF4-FFF2-40B4-BE49-F238E27FC236}">
                <a16:creationId xmlns:a16="http://schemas.microsoft.com/office/drawing/2014/main" id="{9268C9C9-6CB0-4C68-9C25-7654D845410F}"/>
              </a:ext>
            </a:extLst>
          </p:cNvPr>
          <p:cNvSpPr txBox="1"/>
          <p:nvPr/>
        </p:nvSpPr>
        <p:spPr>
          <a:xfrm>
            <a:off x="10759049" y="6965541"/>
            <a:ext cx="1809598" cy="584775"/>
          </a:xfrm>
          <a:prstGeom prst="rect">
            <a:avLst/>
          </a:prstGeom>
          <a:noFill/>
        </p:spPr>
        <p:txBody>
          <a:bodyPr wrap="none" rtlCol="0">
            <a:spAutoFit/>
          </a:bodyPr>
          <a:lstStyle/>
          <a:p>
            <a:r>
              <a:rPr lang="en-GB" sz="1600" dirty="0"/>
              <a:t>No previous Y033</a:t>
            </a:r>
          </a:p>
          <a:p>
            <a:r>
              <a:rPr lang="en-GB" sz="1600" dirty="0"/>
              <a:t>study</a:t>
            </a:r>
          </a:p>
        </p:txBody>
      </p:sp>
    </p:spTree>
    <p:extLst>
      <p:ext uri="{BB962C8B-B14F-4D97-AF65-F5344CB8AC3E}">
        <p14:creationId xmlns:p14="http://schemas.microsoft.com/office/powerpoint/2010/main" val="4167477609"/>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Qualitative responses</a:t>
            </a:r>
          </a:p>
        </p:txBody>
      </p:sp>
      <p:sp>
        <p:nvSpPr>
          <p:cNvPr id="3" name="Content Placeholder 2"/>
          <p:cNvSpPr>
            <a:spLocks noGrp="1"/>
          </p:cNvSpPr>
          <p:nvPr>
            <p:ph idx="1"/>
          </p:nvPr>
        </p:nvSpPr>
        <p:spPr/>
        <p:txBody>
          <a:bodyPr/>
          <a:lstStyle/>
          <a:p>
            <a:r>
              <a:rPr lang="en-GB" sz="3200" b="1" dirty="0">
                <a:latin typeface="Calibri" panose="020F0502020204030204" pitchFamily="34" charset="0"/>
                <a:ea typeface="Calibri" panose="020F0502020204030204" pitchFamily="34" charset="0"/>
              </a:rPr>
              <a:t>C</a:t>
            </a:r>
            <a:r>
              <a:rPr lang="en-GB" sz="3200" b="1" dirty="0">
                <a:effectLst/>
                <a:latin typeface="Calibri" panose="020F0502020204030204" pitchFamily="34" charset="0"/>
                <a:ea typeface="Calibri" panose="020F0502020204030204" pitchFamily="34" charset="0"/>
              </a:rPr>
              <a:t>an you recall attending an online tutorial run by your tutor on the subject of how to do well on the final TMA? </a:t>
            </a:r>
          </a:p>
          <a:p>
            <a:endParaRPr lang="en-GB" sz="3200" b="1" dirty="0">
              <a:latin typeface="Calibri" panose="020F0502020204030204" pitchFamily="34" charset="0"/>
            </a:endParaRPr>
          </a:p>
          <a:p>
            <a:endParaRPr lang="en-GB" sz="3200" b="1" dirty="0">
              <a:latin typeface="Calibri" panose="020F0502020204030204" pitchFamily="34" charset="0"/>
            </a:endParaRPr>
          </a:p>
          <a:p>
            <a:r>
              <a:rPr lang="en-GB" sz="3200" i="1" dirty="0">
                <a:solidFill>
                  <a:schemeClr val="accent3"/>
                </a:solidFill>
                <a:effectLst/>
                <a:latin typeface="Calibri" panose="020F0502020204030204" pitchFamily="34" charset="0"/>
                <a:ea typeface="Calibri" panose="020F0502020204030204" pitchFamily="34" charset="0"/>
              </a:rPr>
              <a:t>If I'm honest, I don't remember that because it was quite a while ago now </a:t>
            </a:r>
          </a:p>
          <a:p>
            <a:endParaRPr lang="en-GB" sz="3200" b="1" i="1" dirty="0">
              <a:latin typeface="Calibri" panose="020F0502020204030204" pitchFamily="34" charset="0"/>
            </a:endParaRPr>
          </a:p>
          <a:p>
            <a:endParaRPr lang="en-GB" sz="3200" b="1" i="1" dirty="0">
              <a:latin typeface="Calibri" panose="020F0502020204030204" pitchFamily="34" charset="0"/>
            </a:endParaRPr>
          </a:p>
          <a:p>
            <a:r>
              <a:rPr lang="en-GB" sz="3200" i="1" dirty="0">
                <a:solidFill>
                  <a:schemeClr val="accent2"/>
                </a:solidFill>
                <a:effectLst/>
                <a:latin typeface="Calibri" panose="020F0502020204030204" pitchFamily="34" charset="0"/>
                <a:ea typeface="Calibri" panose="020F0502020204030204" pitchFamily="34" charset="0"/>
              </a:rPr>
              <a:t>Yes although it was a long time ago I can remember it really well, it sticks in my mind as it was my first experience of doing anything like that…. it was good fun, there was nothing counting on it and so I could just go along and find out about the last assignment</a:t>
            </a:r>
            <a:endParaRPr lang="en-GB" sz="3200" b="1" dirty="0">
              <a:solidFill>
                <a:schemeClr val="accent2"/>
              </a:solidFill>
              <a:latin typeface="Calibri" panose="020F0502020204030204" pitchFamily="34" charset="0"/>
            </a:endParaRPr>
          </a:p>
          <a:p>
            <a:endParaRPr lang="en-GB" sz="1800" b="1" dirty="0">
              <a:latin typeface="Calibri" panose="020F0502020204030204" pitchFamily="34" charset="0"/>
            </a:endParaRPr>
          </a:p>
          <a:p>
            <a:pPr marL="0" indent="0">
              <a:buNone/>
            </a:pPr>
            <a:endParaRPr lang="en-GB" sz="1800" b="1" dirty="0">
              <a:latin typeface="Calibri" panose="020F0502020204030204" pitchFamily="34" charset="0"/>
            </a:endParaRPr>
          </a:p>
          <a:p>
            <a:endParaRPr lang="en-GB" sz="1800" b="1" dirty="0">
              <a:latin typeface="Calibri" panose="020F0502020204030204" pitchFamily="34" charset="0"/>
            </a:endParaRPr>
          </a:p>
        </p:txBody>
      </p:sp>
      <p:sp>
        <p:nvSpPr>
          <p:cNvPr id="5" name="Slide Number Placeholder 4"/>
          <p:cNvSpPr>
            <a:spLocks noGrp="1"/>
          </p:cNvSpPr>
          <p:nvPr>
            <p:ph type="sldNum" sz="quarter" idx="4"/>
          </p:nvPr>
        </p:nvSpPr>
        <p:spPr/>
        <p:txBody>
          <a:bodyPr/>
          <a:lstStyle/>
          <a:p>
            <a:pPr algn="ctr"/>
            <a:fld id="{C0BADC3D-1509-2C4E-AB5E-AF0356668A88}" type="slidenum">
              <a:rPr lang="en-GB" smtClean="0"/>
              <a:pPr algn="ctr"/>
              <a:t>11</a:t>
            </a:fld>
            <a:endParaRPr lang="en-GB" dirty="0"/>
          </a:p>
        </p:txBody>
      </p:sp>
    </p:spTree>
    <p:extLst>
      <p:ext uri="{BB962C8B-B14F-4D97-AF65-F5344CB8AC3E}">
        <p14:creationId xmlns:p14="http://schemas.microsoft.com/office/powerpoint/2010/main" val="555414894"/>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Qualitative responses</a:t>
            </a:r>
          </a:p>
        </p:txBody>
      </p:sp>
      <p:sp>
        <p:nvSpPr>
          <p:cNvPr id="3" name="Content Placeholder 2"/>
          <p:cNvSpPr>
            <a:spLocks noGrp="1"/>
          </p:cNvSpPr>
          <p:nvPr>
            <p:ph idx="1"/>
          </p:nvPr>
        </p:nvSpPr>
        <p:spPr/>
        <p:txBody>
          <a:bodyPr/>
          <a:lstStyle/>
          <a:p>
            <a:r>
              <a:rPr lang="en-GB" sz="3200" b="1" dirty="0">
                <a:effectLst/>
                <a:latin typeface="Calibri" panose="020F0502020204030204" pitchFamily="34" charset="0"/>
                <a:ea typeface="Calibri" panose="020F0502020204030204" pitchFamily="34" charset="0"/>
              </a:rPr>
              <a:t>How many tutorials have you attended </a:t>
            </a:r>
          </a:p>
          <a:p>
            <a:endParaRPr lang="en-GB" sz="3200" b="1" dirty="0">
              <a:latin typeface="Calibri" panose="020F0502020204030204" pitchFamily="34" charset="0"/>
            </a:endParaRPr>
          </a:p>
          <a:p>
            <a:r>
              <a:rPr lang="en-GB" sz="3200" i="1"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pretty much gone to everything …. I've got a feeling I might have missed two in the in my whole time of doing it …... and I mean, I've always been in the opinion that if you're </a:t>
            </a:r>
            <a:r>
              <a:rPr lang="en-GB" sz="3200" i="1" dirty="0" err="1">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gonna</a:t>
            </a:r>
            <a:r>
              <a:rPr lang="en-GB" sz="3200" i="1"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 do it then, you know, do it all</a:t>
            </a:r>
            <a:endParaRPr lang="en-GB" sz="3200" b="1" i="1" dirty="0">
              <a:latin typeface="Calibri" panose="020F0502020204030204" pitchFamily="34" charset="0"/>
              <a:cs typeface="Times New Roman" panose="02020603050405020304" pitchFamily="18" charset="0"/>
            </a:endParaRPr>
          </a:p>
          <a:p>
            <a:endParaRPr lang="en-GB" sz="3200" b="1" i="1" dirty="0">
              <a:latin typeface="Calibri" panose="020F0502020204030204" pitchFamily="34" charset="0"/>
              <a:cs typeface="Times New Roman" panose="02020603050405020304" pitchFamily="18" charset="0"/>
            </a:endParaRPr>
          </a:p>
          <a:p>
            <a:r>
              <a:rPr lang="en-GB" sz="3200" i="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rPr>
              <a:t>I do attend as many of them as possible….. they can be helpful on maybe things that I haven't quite understood, so it is good for the tutor to explain and cover things that a lot of students tend to find more difficult, and the tutors are obviously aware of the areas the students find difficult. So they focus the tutorial on that area and they can explain things</a:t>
            </a:r>
          </a:p>
          <a:p>
            <a:endParaRPr lang="en-GB" sz="3200" b="1" i="1" dirty="0">
              <a:solidFill>
                <a:schemeClr val="accent2"/>
              </a:solidFill>
              <a:latin typeface="Calibri" panose="020F0502020204030204" pitchFamily="34" charset="0"/>
              <a:cs typeface="Times New Roman" panose="02020603050405020304" pitchFamily="18" charset="0"/>
            </a:endParaRPr>
          </a:p>
          <a:p>
            <a:endParaRPr lang="en-GB" sz="3200" b="1" dirty="0">
              <a:solidFill>
                <a:schemeClr val="accent2"/>
              </a:solidFill>
              <a:latin typeface="Calibri" panose="020F0502020204030204" pitchFamily="34" charset="0"/>
            </a:endParaRPr>
          </a:p>
          <a:p>
            <a:endParaRPr lang="en-GB" sz="3200" b="1" i="1" dirty="0">
              <a:solidFill>
                <a:schemeClr val="accent2"/>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3200" i="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In terms of the level 1 modules I must have attended at least 20 online tutorials, I tend to go for those that are related to assessment particularly the TMAs to get some tips on how to answer them</a:t>
            </a:r>
            <a:endParaRPr lang="en-GB" sz="3200" b="1" dirty="0">
              <a:solidFill>
                <a:schemeClr val="accent4"/>
              </a:solidFill>
              <a:latin typeface="Calibri" panose="020F0502020204030204" pitchFamily="34" charset="0"/>
            </a:endParaRPr>
          </a:p>
          <a:p>
            <a:endParaRPr lang="en-GB" sz="1800" b="1" dirty="0">
              <a:latin typeface="Calibri" panose="020F0502020204030204" pitchFamily="34" charset="0"/>
            </a:endParaRPr>
          </a:p>
        </p:txBody>
      </p:sp>
      <p:sp>
        <p:nvSpPr>
          <p:cNvPr id="5" name="Slide Number Placeholder 4"/>
          <p:cNvSpPr>
            <a:spLocks noGrp="1"/>
          </p:cNvSpPr>
          <p:nvPr>
            <p:ph type="sldNum" sz="quarter" idx="4"/>
          </p:nvPr>
        </p:nvSpPr>
        <p:spPr/>
        <p:txBody>
          <a:bodyPr/>
          <a:lstStyle/>
          <a:p>
            <a:pPr algn="ctr"/>
            <a:fld id="{C0BADC3D-1509-2C4E-AB5E-AF0356668A88}" type="slidenum">
              <a:rPr lang="en-GB" smtClean="0"/>
              <a:pPr algn="ctr"/>
              <a:t>12</a:t>
            </a:fld>
            <a:endParaRPr lang="en-GB" dirty="0"/>
          </a:p>
        </p:txBody>
      </p:sp>
    </p:spTree>
    <p:extLst>
      <p:ext uri="{BB962C8B-B14F-4D97-AF65-F5344CB8AC3E}">
        <p14:creationId xmlns:p14="http://schemas.microsoft.com/office/powerpoint/2010/main" val="2502115632"/>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Qualitative responses</a:t>
            </a:r>
          </a:p>
        </p:txBody>
      </p:sp>
      <p:sp>
        <p:nvSpPr>
          <p:cNvPr id="3" name="Content Placeholder 2"/>
          <p:cNvSpPr>
            <a:spLocks noGrp="1"/>
          </p:cNvSpPr>
          <p:nvPr>
            <p:ph idx="1"/>
          </p:nvPr>
        </p:nvSpPr>
        <p:spPr>
          <a:xfrm>
            <a:off x="459133" y="2045640"/>
            <a:ext cx="11575130" cy="6222686"/>
          </a:xfrm>
        </p:spPr>
        <p:txBody>
          <a:bodyPr/>
          <a:lstStyle/>
          <a:p>
            <a:r>
              <a:rPr lang="en-GB" sz="3200" b="1" dirty="0">
                <a:effectLst/>
                <a:latin typeface="Calibri" panose="020F0502020204030204" pitchFamily="34" charset="0"/>
                <a:ea typeface="Calibri" panose="020F0502020204030204" pitchFamily="34" charset="0"/>
              </a:rPr>
              <a:t>Were you influenced to any extent by your experiences on Y033</a:t>
            </a:r>
          </a:p>
          <a:p>
            <a:pPr marL="0" indent="0">
              <a:buNone/>
            </a:pPr>
            <a:endParaRPr lang="en-GB" sz="3200" b="1" dirty="0">
              <a:latin typeface="Calibri" panose="020F0502020204030204" pitchFamily="34" charset="0"/>
            </a:endParaRPr>
          </a:p>
          <a:p>
            <a:r>
              <a:rPr lang="en-GB" sz="3200" i="1"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I was …..because I knew that I would need that information when I completed [the Access module]…..I would know how [the on line] tutorials would work and I would know what I had to do going forward</a:t>
            </a:r>
          </a:p>
          <a:p>
            <a:endParaRPr lang="en-GB" sz="3200" b="1" i="1" dirty="0">
              <a:latin typeface="Calibri" panose="020F0502020204030204" pitchFamily="34" charset="0"/>
              <a:cs typeface="Times New Roman" panose="02020603050405020304" pitchFamily="18" charset="0"/>
            </a:endParaRPr>
          </a:p>
          <a:p>
            <a:r>
              <a:rPr lang="en-GB" sz="3200" i="1" dirty="0">
                <a:solidFill>
                  <a:schemeClr val="accent2"/>
                </a:solidFill>
                <a:effectLst/>
                <a:latin typeface="Calibri" panose="020F0502020204030204" pitchFamily="34" charset="0"/>
                <a:ea typeface="Times New Roman" panose="02020603050405020304" pitchFamily="18" charset="0"/>
              </a:rPr>
              <a:t>Completely influenced by it. I was much more likely to attend because of having had the experience of going to that [Access] tutorial</a:t>
            </a:r>
            <a:endParaRPr lang="en-GB" sz="3200" b="1" i="1" dirty="0">
              <a:solidFill>
                <a:schemeClr val="accent2"/>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GB" sz="3200" b="1" i="1" dirty="0">
              <a:solidFill>
                <a:srgbClr val="252423"/>
              </a:solidFill>
              <a:latin typeface="Calibri" panose="020F0502020204030204" pitchFamily="34" charset="0"/>
              <a:cs typeface="Times New Roman" panose="02020603050405020304" pitchFamily="18" charset="0"/>
            </a:endParaRPr>
          </a:p>
          <a:p>
            <a:r>
              <a:rPr lang="en-GB" sz="3200" i="1" dirty="0">
                <a:solidFill>
                  <a:schemeClr val="accent4"/>
                </a:solidFill>
                <a:effectLst/>
                <a:latin typeface="Calibri" panose="020F0502020204030204" pitchFamily="34" charset="0"/>
                <a:ea typeface="Calibri" panose="020F0502020204030204" pitchFamily="34" charset="0"/>
                <a:cs typeface="Times New Roman" panose="02020603050405020304" pitchFamily="18" charset="0"/>
              </a:rPr>
              <a:t>Oh, far more likely…………… It helped me get used to studying again and although I was spoon fed a little bit I knew that tutorials would be helpful. That is nice to know how, otherwise I would have had no idea about what to expect from online tutorials</a:t>
            </a:r>
            <a:endParaRPr lang="en-GB" sz="3200" b="1" dirty="0">
              <a:solidFill>
                <a:schemeClr val="accent4"/>
              </a:solidFill>
              <a:latin typeface="Calibri" panose="020F0502020204030204" pitchFamily="34" charset="0"/>
            </a:endParaRPr>
          </a:p>
          <a:p>
            <a:pPr marL="0" indent="0">
              <a:buNone/>
            </a:pPr>
            <a:endParaRPr lang="en-GB" sz="3200" b="1" dirty="0">
              <a:latin typeface="Calibri" panose="020F0502020204030204" pitchFamily="34" charset="0"/>
            </a:endParaRPr>
          </a:p>
          <a:p>
            <a:endParaRPr lang="en-GB" sz="3200" b="1" dirty="0">
              <a:latin typeface="Calibri" panose="020F0502020204030204" pitchFamily="34" charset="0"/>
            </a:endParaRPr>
          </a:p>
          <a:p>
            <a:r>
              <a:rPr lang="en-GB" sz="3200" b="1" dirty="0">
                <a:effectLst/>
                <a:latin typeface="Calibri" panose="020F0502020204030204" pitchFamily="34" charset="0"/>
                <a:ea typeface="Calibri" panose="020F0502020204030204" pitchFamily="34" charset="0"/>
              </a:rPr>
              <a:t>Do you think that the Y033 session made it more (or less likely) that you attended future Level 1 sessions</a:t>
            </a:r>
          </a:p>
          <a:p>
            <a:endParaRPr lang="en-GB" sz="3200" b="1" dirty="0">
              <a:latin typeface="Calibri" panose="020F0502020204030204" pitchFamily="34" charset="0"/>
            </a:endParaRPr>
          </a:p>
          <a:p>
            <a:r>
              <a:rPr lang="en-GB" sz="3200" i="1"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a:t>
            </a:r>
            <a:r>
              <a:rPr lang="en-GB" sz="3200" i="1" dirty="0">
                <a:solidFill>
                  <a:schemeClr val="accent3"/>
                </a:solidFill>
                <a:effectLst/>
                <a:latin typeface="Calibri" panose="020F0502020204030204" pitchFamily="34" charset="0"/>
                <a:ea typeface="Calibri" panose="020F0502020204030204" pitchFamily="34" charset="0"/>
              </a:rPr>
              <a:t>until I had seen that online meeting in Access I didn’t know what to expect but once I had seen how easy it was to use then that made me much more confident going forward in using it…I saw that the technology worked</a:t>
            </a:r>
            <a:r>
              <a:rPr lang="en-GB" sz="3200"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rPr>
              <a:t>”</a:t>
            </a:r>
            <a:endParaRPr lang="en-GB" sz="3200" b="1" dirty="0">
              <a:solidFill>
                <a:schemeClr val="accent3"/>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sz="3200" b="1" dirty="0">
              <a:latin typeface="Calibri" panose="020F0502020204030204" pitchFamily="34" charset="0"/>
              <a:cs typeface="Times New Roman" panose="02020603050405020304" pitchFamily="18" charset="0"/>
            </a:endParaRPr>
          </a:p>
          <a:p>
            <a:r>
              <a:rPr lang="en-GB" sz="3200" i="1" dirty="0">
                <a:solidFill>
                  <a:schemeClr val="accent2"/>
                </a:solidFill>
                <a:effectLst/>
                <a:latin typeface="Calibri" panose="020F0502020204030204" pitchFamily="34" charset="0"/>
                <a:ea typeface="Times New Roman" panose="02020603050405020304" pitchFamily="18" charset="0"/>
              </a:rPr>
              <a:t>I was much more likely to attend because of having had the experience of going to that Access tutorial ……. Because it came across in a very friendly informal way.………and I think there was a few of the features in the software were explained as well, which obviously helped for future tutorials and encouraged me to go knowing that I knew a little bit how things worked</a:t>
            </a:r>
            <a:endParaRPr lang="en-GB" sz="3200" dirty="0">
              <a:solidFill>
                <a:schemeClr val="accent2"/>
              </a:solidFill>
            </a:endParaRPr>
          </a:p>
        </p:txBody>
      </p:sp>
      <p:sp>
        <p:nvSpPr>
          <p:cNvPr id="5" name="Slide Number Placeholder 4"/>
          <p:cNvSpPr>
            <a:spLocks noGrp="1"/>
          </p:cNvSpPr>
          <p:nvPr>
            <p:ph type="sldNum" sz="quarter" idx="4"/>
          </p:nvPr>
        </p:nvSpPr>
        <p:spPr/>
        <p:txBody>
          <a:bodyPr/>
          <a:lstStyle/>
          <a:p>
            <a:pPr algn="ctr"/>
            <a:fld id="{C0BADC3D-1509-2C4E-AB5E-AF0356668A88}" type="slidenum">
              <a:rPr lang="en-GB" smtClean="0"/>
              <a:pPr algn="ctr"/>
              <a:t>13</a:t>
            </a:fld>
            <a:endParaRPr lang="en-GB" dirty="0"/>
          </a:p>
        </p:txBody>
      </p:sp>
    </p:spTree>
    <p:extLst>
      <p:ext uri="{BB962C8B-B14F-4D97-AF65-F5344CB8AC3E}">
        <p14:creationId xmlns:p14="http://schemas.microsoft.com/office/powerpoint/2010/main" val="2595294079"/>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GB" sz="4800" dirty="0"/>
              <a:t>				</a:t>
            </a:r>
            <a:r>
              <a:rPr lang="en-GB" sz="6000" dirty="0"/>
              <a:t>Any questions ?</a:t>
            </a:r>
          </a:p>
          <a:p>
            <a:endParaRPr lang="en-GB" sz="4800" dirty="0"/>
          </a:p>
          <a:p>
            <a:endParaRPr lang="en-GB" sz="4800" dirty="0"/>
          </a:p>
          <a:p>
            <a:endParaRPr lang="en-GB" sz="4800" dirty="0"/>
          </a:p>
          <a:p>
            <a:endParaRPr lang="en-GB" sz="4800" dirty="0"/>
          </a:p>
          <a:p>
            <a:endParaRPr lang="en-GB" sz="4800" dirty="0"/>
          </a:p>
          <a:p>
            <a:endParaRPr lang="en-GB" sz="4800" dirty="0"/>
          </a:p>
          <a:p>
            <a:pPr marL="0" indent="0">
              <a:buNone/>
            </a:pPr>
            <a:r>
              <a:rPr lang="en-GB" sz="4800" dirty="0"/>
              <a:t>carlton.wood@open.ac.uk</a:t>
            </a:r>
          </a:p>
        </p:txBody>
      </p:sp>
      <p:sp>
        <p:nvSpPr>
          <p:cNvPr id="5" name="Slide Number Placeholder 4"/>
          <p:cNvSpPr>
            <a:spLocks noGrp="1"/>
          </p:cNvSpPr>
          <p:nvPr>
            <p:ph type="sldNum" sz="quarter" idx="4"/>
          </p:nvPr>
        </p:nvSpPr>
        <p:spPr/>
        <p:txBody>
          <a:bodyPr/>
          <a:lstStyle/>
          <a:p>
            <a:pPr algn="ctr"/>
            <a:fld id="{C0BADC3D-1509-2C4E-AB5E-AF0356668A88}" type="slidenum">
              <a:rPr lang="en-GB" smtClean="0"/>
              <a:pPr algn="ctr"/>
              <a:t>14</a:t>
            </a:fld>
            <a:endParaRPr lang="en-GB" dirty="0"/>
          </a:p>
        </p:txBody>
      </p:sp>
    </p:spTree>
    <p:extLst>
      <p:ext uri="{BB962C8B-B14F-4D97-AF65-F5344CB8AC3E}">
        <p14:creationId xmlns:p14="http://schemas.microsoft.com/office/powerpoint/2010/main" val="1363471717"/>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626" y="416908"/>
            <a:ext cx="9510185" cy="1424955"/>
          </a:xfrm>
        </p:spPr>
        <p:txBody>
          <a:bodyPr/>
          <a:lstStyle/>
          <a:p>
            <a:r>
              <a:rPr lang="en-GB" dirty="0"/>
              <a:t>Access module - Y033 Science, Technology and Maths</a:t>
            </a:r>
          </a:p>
        </p:txBody>
      </p:sp>
      <p:sp>
        <p:nvSpPr>
          <p:cNvPr id="3" name="Content Placeholder 2"/>
          <p:cNvSpPr>
            <a:spLocks noGrp="1"/>
          </p:cNvSpPr>
          <p:nvPr>
            <p:ph idx="1"/>
          </p:nvPr>
        </p:nvSpPr>
        <p:spPr/>
        <p:txBody>
          <a:bodyPr/>
          <a:lstStyle/>
          <a:p>
            <a:r>
              <a:rPr lang="en-GB" sz="4000" dirty="0"/>
              <a:t>Interdisciplinary 30 points at level 3 (foundation/or pre-University level) at the Open University, UK</a:t>
            </a:r>
          </a:p>
          <a:p>
            <a:endParaRPr lang="en-GB" sz="4000" dirty="0"/>
          </a:p>
          <a:p>
            <a:r>
              <a:rPr lang="en-GB" sz="4000" dirty="0"/>
              <a:t>Introduces students to disciplines of biology, chemistry, physics, engineering, technology, design and maths</a:t>
            </a:r>
          </a:p>
          <a:p>
            <a:endParaRPr lang="en-GB" sz="4000" dirty="0"/>
          </a:p>
          <a:p>
            <a:r>
              <a:rPr lang="en-GB" sz="4000" dirty="0"/>
              <a:t>Progression pathway to named routes in STEM faculty</a:t>
            </a:r>
          </a:p>
        </p:txBody>
      </p:sp>
      <p:sp>
        <p:nvSpPr>
          <p:cNvPr id="5" name="Slide Number Placeholder 4"/>
          <p:cNvSpPr>
            <a:spLocks noGrp="1"/>
          </p:cNvSpPr>
          <p:nvPr>
            <p:ph type="sldNum" sz="quarter" idx="4"/>
          </p:nvPr>
        </p:nvSpPr>
        <p:spPr/>
        <p:txBody>
          <a:bodyPr/>
          <a:lstStyle/>
          <a:p>
            <a:pPr algn="ctr"/>
            <a:fld id="{C0BADC3D-1509-2C4E-AB5E-AF0356668A88}" type="slidenum">
              <a:rPr lang="en-GB" smtClean="0"/>
              <a:pPr algn="ctr"/>
              <a:t>2</a:t>
            </a:fld>
            <a:endParaRPr lang="en-GB" dirty="0"/>
          </a:p>
        </p:txBody>
      </p:sp>
    </p:spTree>
    <p:extLst>
      <p:ext uri="{BB962C8B-B14F-4D97-AF65-F5344CB8AC3E}">
        <p14:creationId xmlns:p14="http://schemas.microsoft.com/office/powerpoint/2010/main" val="597433502"/>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p:txBody>
          <a:bodyPr/>
          <a:lstStyle/>
          <a:p>
            <a:r>
              <a:rPr lang="en-GB" dirty="0"/>
              <a:t>The Big Picture: Y033 student numbers and backgrounds</a:t>
            </a:r>
            <a:br>
              <a:rPr lang="en-GB" dirty="0"/>
            </a:br>
            <a:endParaRPr lang="en-GB" dirty="0"/>
          </a:p>
        </p:txBody>
      </p:sp>
      <p:sp>
        <p:nvSpPr>
          <p:cNvPr id="2" name="Slide Number Placeholder 1"/>
          <p:cNvSpPr>
            <a:spLocks noGrp="1"/>
          </p:cNvSpPr>
          <p:nvPr>
            <p:ph type="sldNum" sz="quarter" idx="4"/>
          </p:nvPr>
        </p:nvSpPr>
        <p:spPr/>
        <p:txBody>
          <a:bodyPr/>
          <a:lstStyle/>
          <a:p>
            <a:pPr algn="ctr"/>
            <a:fld id="{C0BADC3D-1509-2C4E-AB5E-AF0356668A88}" type="slidenum">
              <a:rPr lang="en-GB" smtClean="0"/>
              <a:pPr algn="ctr"/>
              <a:t>3</a:t>
            </a:fld>
            <a:endParaRPr lang="en-GB" dirty="0"/>
          </a:p>
        </p:txBody>
      </p:sp>
      <p:sp>
        <p:nvSpPr>
          <p:cNvPr id="6" name="Content Placeholder 12"/>
          <p:cNvSpPr>
            <a:spLocks noGrp="1"/>
          </p:cNvSpPr>
          <p:nvPr>
            <p:ph idx="1"/>
          </p:nvPr>
        </p:nvSpPr>
        <p:spPr>
          <a:xfrm>
            <a:off x="459133" y="1871662"/>
            <a:ext cx="12078420" cy="7231396"/>
          </a:xfrm>
        </p:spPr>
        <p:txBody>
          <a:bodyPr/>
          <a:lstStyle/>
          <a:p>
            <a:pPr marL="0" indent="0">
              <a:buNone/>
            </a:pPr>
            <a:endParaRPr lang="en-GB" dirty="0"/>
          </a:p>
          <a:p>
            <a:pPr marL="0" indent="0">
              <a:buNone/>
            </a:pPr>
            <a:r>
              <a:rPr lang="en-GB" sz="3600" b="1" dirty="0"/>
              <a:t>Student registrations: </a:t>
            </a:r>
            <a:r>
              <a:rPr lang="en-GB" sz="3600" dirty="0"/>
              <a:t>Access modules presented twice a year (now three times)</a:t>
            </a:r>
          </a:p>
          <a:p>
            <a:pPr marL="0" indent="0">
              <a:buNone/>
            </a:pPr>
            <a:endParaRPr lang="en-GB" sz="3600" b="1" dirty="0"/>
          </a:p>
          <a:p>
            <a:pPr marL="0" indent="0">
              <a:buNone/>
            </a:pPr>
            <a:r>
              <a:rPr lang="en-GB" sz="3600" dirty="0"/>
              <a:t>October 2018</a:t>
            </a:r>
            <a:r>
              <a:rPr lang="en-GB" sz="3600" b="1" dirty="0"/>
              <a:t> 	654</a:t>
            </a:r>
          </a:p>
          <a:p>
            <a:pPr marL="0" indent="0">
              <a:buNone/>
            </a:pPr>
            <a:r>
              <a:rPr lang="en-GB" sz="3600" dirty="0"/>
              <a:t>February 2019	</a:t>
            </a:r>
            <a:r>
              <a:rPr lang="en-GB" sz="3600" b="1" dirty="0"/>
              <a:t>395</a:t>
            </a:r>
          </a:p>
          <a:p>
            <a:endParaRPr lang="en-GB" dirty="0"/>
          </a:p>
          <a:p>
            <a:endParaRPr lang="en-GB" dirty="0"/>
          </a:p>
          <a:p>
            <a:r>
              <a:rPr lang="en-GB" sz="3600" dirty="0"/>
              <a:t> 44% students are from 2 lowest quintiles on IMD </a:t>
            </a:r>
          </a:p>
          <a:p>
            <a:r>
              <a:rPr lang="en-GB" sz="3600" dirty="0"/>
              <a:t> 60+% students qualify for a fee waiver</a:t>
            </a:r>
          </a:p>
          <a:p>
            <a:r>
              <a:rPr lang="en-GB" sz="3600" dirty="0"/>
              <a:t> 22+% students declare a disability</a:t>
            </a:r>
          </a:p>
          <a:p>
            <a:r>
              <a:rPr lang="en-GB" sz="3600" dirty="0"/>
              <a:t> 55% students have prior qualifications below A level</a:t>
            </a:r>
          </a:p>
          <a:p>
            <a:r>
              <a:rPr lang="en-GB" sz="3600" dirty="0"/>
              <a:t> 9% students have no prior qualification</a:t>
            </a:r>
          </a:p>
          <a:p>
            <a:pPr marL="0" indent="0">
              <a:buNone/>
            </a:pPr>
            <a:endParaRPr lang="en-GB" dirty="0"/>
          </a:p>
          <a:p>
            <a:endParaRPr lang="en-GB" dirty="0"/>
          </a:p>
          <a:p>
            <a:endParaRPr lang="en-GB" dirty="0"/>
          </a:p>
          <a:p>
            <a:endParaRPr lang="en-GB" dirty="0"/>
          </a:p>
        </p:txBody>
      </p:sp>
    </p:spTree>
    <p:extLst>
      <p:ext uri="{BB962C8B-B14F-4D97-AF65-F5344CB8AC3E}">
        <p14:creationId xmlns:p14="http://schemas.microsoft.com/office/powerpoint/2010/main" val="959666878"/>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Pedagogic and Support Model</a:t>
            </a:r>
          </a:p>
        </p:txBody>
      </p:sp>
      <p:sp>
        <p:nvSpPr>
          <p:cNvPr id="3" name="Content Placeholder 2"/>
          <p:cNvSpPr>
            <a:spLocks noGrp="1"/>
          </p:cNvSpPr>
          <p:nvPr>
            <p:ph idx="1"/>
          </p:nvPr>
        </p:nvSpPr>
        <p:spPr/>
        <p:txBody>
          <a:bodyPr/>
          <a:lstStyle/>
          <a:p>
            <a:r>
              <a:rPr lang="en-GB" sz="3200" dirty="0"/>
              <a:t>Supported Open Learning</a:t>
            </a:r>
          </a:p>
          <a:p>
            <a:endParaRPr lang="en-GB" sz="3200" dirty="0"/>
          </a:p>
          <a:p>
            <a:r>
              <a:rPr lang="en-GB" sz="3200" dirty="0"/>
              <a:t>1-1 telephone tuition (Tutor typically has 17 students)</a:t>
            </a:r>
          </a:p>
          <a:p>
            <a:endParaRPr lang="en-GB" sz="3200" dirty="0"/>
          </a:p>
          <a:p>
            <a:r>
              <a:rPr lang="en-GB" sz="3200" dirty="0"/>
              <a:t>Gradual shift along continuum from predominantly print-based engagement to more online (including forums, and design software in Y033)</a:t>
            </a:r>
          </a:p>
          <a:p>
            <a:endParaRPr lang="en-GB" sz="3200" dirty="0"/>
          </a:p>
          <a:p>
            <a:r>
              <a:rPr lang="en-GB" sz="3200" dirty="0"/>
              <a:t>Explicitly inter-disciplinary</a:t>
            </a:r>
          </a:p>
          <a:p>
            <a:endParaRPr lang="en-GB" sz="3200" dirty="0"/>
          </a:p>
          <a:p>
            <a:r>
              <a:rPr lang="en-GB" sz="3200" dirty="0"/>
              <a:t>Academic skills signposted to prepare learners for successful Higher Education study  </a:t>
            </a:r>
          </a:p>
        </p:txBody>
      </p:sp>
      <p:sp>
        <p:nvSpPr>
          <p:cNvPr id="5" name="Slide Number Placeholder 4"/>
          <p:cNvSpPr>
            <a:spLocks noGrp="1"/>
          </p:cNvSpPr>
          <p:nvPr>
            <p:ph type="sldNum" sz="quarter" idx="4"/>
          </p:nvPr>
        </p:nvSpPr>
        <p:spPr/>
        <p:txBody>
          <a:bodyPr/>
          <a:lstStyle/>
          <a:p>
            <a:pPr algn="ctr"/>
            <a:fld id="{C0BADC3D-1509-2C4E-AB5E-AF0356668A88}" type="slidenum">
              <a:rPr lang="en-GB" smtClean="0"/>
              <a:pPr algn="ctr"/>
              <a:t>4</a:t>
            </a:fld>
            <a:endParaRPr lang="en-GB" dirty="0"/>
          </a:p>
        </p:txBody>
      </p:sp>
    </p:spTree>
    <p:extLst>
      <p:ext uri="{BB962C8B-B14F-4D97-AF65-F5344CB8AC3E}">
        <p14:creationId xmlns:p14="http://schemas.microsoft.com/office/powerpoint/2010/main" val="3403029533"/>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Assessment Model</a:t>
            </a:r>
          </a:p>
        </p:txBody>
      </p:sp>
      <p:sp>
        <p:nvSpPr>
          <p:cNvPr id="3" name="Content Placeholder 2"/>
          <p:cNvSpPr>
            <a:spLocks noGrp="1"/>
          </p:cNvSpPr>
          <p:nvPr>
            <p:ph idx="1"/>
          </p:nvPr>
        </p:nvSpPr>
        <p:spPr/>
        <p:txBody>
          <a:bodyPr/>
          <a:lstStyle/>
          <a:p>
            <a:r>
              <a:rPr lang="en-GB" sz="3600" dirty="0"/>
              <a:t>Four Tutor Marked Assignments (TMAs) – formative feedback, indicative grade</a:t>
            </a:r>
          </a:p>
          <a:p>
            <a:endParaRPr lang="en-GB" sz="3600" dirty="0"/>
          </a:p>
          <a:p>
            <a:r>
              <a:rPr lang="en-GB" sz="3600" dirty="0"/>
              <a:t>TMAs are differentially weighted, weighting increases towards the end of the module, summative – pass and distinction available (and fail)</a:t>
            </a:r>
          </a:p>
          <a:p>
            <a:endParaRPr lang="en-GB" sz="3600" dirty="0"/>
          </a:p>
          <a:p>
            <a:r>
              <a:rPr lang="en-GB" sz="3600" dirty="0"/>
              <a:t>4</a:t>
            </a:r>
            <a:r>
              <a:rPr lang="en-GB" sz="3600" baseline="30000" dirty="0"/>
              <a:t>th</a:t>
            </a:r>
            <a:r>
              <a:rPr lang="en-GB" sz="3600" dirty="0"/>
              <a:t> TMA is weighted at 40%</a:t>
            </a:r>
          </a:p>
          <a:p>
            <a:endParaRPr lang="en-GB" sz="3600" dirty="0"/>
          </a:p>
          <a:p>
            <a:r>
              <a:rPr lang="en-GB" sz="3600" dirty="0"/>
              <a:t>Five Computer Marked Assessments (</a:t>
            </a:r>
            <a:r>
              <a:rPr lang="en-GB" sz="3600" dirty="0" err="1"/>
              <a:t>iCMAs</a:t>
            </a:r>
            <a:r>
              <a:rPr lang="en-GB" sz="3600" dirty="0"/>
              <a:t>) – formative feedback</a:t>
            </a:r>
          </a:p>
          <a:p>
            <a:endParaRPr lang="en-GB" sz="3600" dirty="0"/>
          </a:p>
        </p:txBody>
      </p:sp>
      <p:sp>
        <p:nvSpPr>
          <p:cNvPr id="5" name="Slide Number Placeholder 4"/>
          <p:cNvSpPr>
            <a:spLocks noGrp="1"/>
          </p:cNvSpPr>
          <p:nvPr>
            <p:ph type="sldNum" sz="quarter" idx="4"/>
          </p:nvPr>
        </p:nvSpPr>
        <p:spPr/>
        <p:txBody>
          <a:bodyPr/>
          <a:lstStyle/>
          <a:p>
            <a:pPr algn="ctr"/>
            <a:fld id="{C0BADC3D-1509-2C4E-AB5E-AF0356668A88}" type="slidenum">
              <a:rPr lang="en-GB" smtClean="0"/>
              <a:pPr algn="ctr"/>
              <a:t>5</a:t>
            </a:fld>
            <a:endParaRPr lang="en-GB" dirty="0"/>
          </a:p>
        </p:txBody>
      </p:sp>
    </p:spTree>
    <p:extLst>
      <p:ext uri="{BB962C8B-B14F-4D97-AF65-F5344CB8AC3E}">
        <p14:creationId xmlns:p14="http://schemas.microsoft.com/office/powerpoint/2010/main" val="1183557963"/>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Aims of this work</a:t>
            </a:r>
          </a:p>
        </p:txBody>
      </p:sp>
      <p:sp>
        <p:nvSpPr>
          <p:cNvPr id="3" name="Content Placeholder 2"/>
          <p:cNvSpPr>
            <a:spLocks noGrp="1"/>
          </p:cNvSpPr>
          <p:nvPr>
            <p:ph idx="1"/>
          </p:nvPr>
        </p:nvSpPr>
        <p:spPr/>
        <p:txBody>
          <a:bodyPr/>
          <a:lstStyle/>
          <a:p>
            <a:r>
              <a:rPr lang="en-GB" sz="3600" dirty="0">
                <a:effectLst/>
                <a:ea typeface="Calibri" panose="020F0502020204030204" pitchFamily="34" charset="0"/>
                <a:cs typeface="Times New Roman" panose="02020603050405020304" pitchFamily="18" charset="0"/>
              </a:rPr>
              <a:t>Does introducing students to synchronous on-line tuition in Access (or their introductory module) lead to increased participation in online tutorials throughout their degree</a:t>
            </a:r>
          </a:p>
          <a:p>
            <a:endParaRPr lang="en-GB" sz="3600" dirty="0">
              <a:cs typeface="Times New Roman" panose="02020603050405020304" pitchFamily="18" charset="0"/>
            </a:endParaRPr>
          </a:p>
          <a:p>
            <a:r>
              <a:rPr lang="en-GB" sz="3600" dirty="0">
                <a:effectLst/>
                <a:ea typeface="Calibri" panose="020F0502020204030204" pitchFamily="34" charset="0"/>
                <a:cs typeface="Arial" panose="020B0604020202020204" pitchFamily="34" charset="0"/>
              </a:rPr>
              <a:t>Are students able to use synchronous online tuition and if not, how are students best supported? </a:t>
            </a:r>
            <a:endParaRPr lang="en-GB" sz="3600" dirty="0">
              <a:effectLst/>
              <a:ea typeface="Calibri" panose="020F0502020204030204" pitchFamily="34" charset="0"/>
              <a:cs typeface="Times New Roman" panose="02020603050405020304" pitchFamily="18" charset="0"/>
            </a:endParaRPr>
          </a:p>
          <a:p>
            <a:endParaRPr lang="en-GB" sz="3600" dirty="0"/>
          </a:p>
        </p:txBody>
      </p:sp>
      <p:sp>
        <p:nvSpPr>
          <p:cNvPr id="5" name="Slide Number Placeholder 4"/>
          <p:cNvSpPr>
            <a:spLocks noGrp="1"/>
          </p:cNvSpPr>
          <p:nvPr>
            <p:ph type="sldNum" sz="quarter" idx="4"/>
          </p:nvPr>
        </p:nvSpPr>
        <p:spPr/>
        <p:txBody>
          <a:bodyPr/>
          <a:lstStyle/>
          <a:p>
            <a:pPr algn="ctr"/>
            <a:fld id="{C0BADC3D-1509-2C4E-AB5E-AF0356668A88}" type="slidenum">
              <a:rPr lang="en-GB" smtClean="0"/>
              <a:pPr algn="ctr"/>
              <a:t>6</a:t>
            </a:fld>
            <a:endParaRPr lang="en-GB" dirty="0"/>
          </a:p>
        </p:txBody>
      </p:sp>
    </p:spTree>
    <p:extLst>
      <p:ext uri="{BB962C8B-B14F-4D97-AF65-F5344CB8AC3E}">
        <p14:creationId xmlns:p14="http://schemas.microsoft.com/office/powerpoint/2010/main" val="3461559563"/>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Methodology employed</a:t>
            </a:r>
          </a:p>
        </p:txBody>
      </p:sp>
      <p:sp>
        <p:nvSpPr>
          <p:cNvPr id="3" name="Content Placeholder 2"/>
          <p:cNvSpPr>
            <a:spLocks noGrp="1"/>
          </p:cNvSpPr>
          <p:nvPr>
            <p:ph idx="1"/>
          </p:nvPr>
        </p:nvSpPr>
        <p:spPr/>
        <p:txBody>
          <a:bodyPr/>
          <a:lstStyle/>
          <a:p>
            <a:r>
              <a:rPr lang="en-GB" sz="3600" dirty="0"/>
              <a:t> Quantitative analysis of student’s participation in subsequent selected Level 4 modules</a:t>
            </a:r>
          </a:p>
          <a:p>
            <a:endParaRPr lang="en-GB" sz="3600" dirty="0"/>
          </a:p>
          <a:p>
            <a:pPr lvl="1"/>
            <a:r>
              <a:rPr lang="en-GB" sz="2800" i="1" dirty="0">
                <a:effectLst/>
                <a:ea typeface="Calibri" panose="020F0502020204030204" pitchFamily="34" charset="0"/>
                <a:cs typeface="Times New Roman" panose="02020603050405020304" pitchFamily="18" charset="0"/>
              </a:rPr>
              <a:t>Questions in science</a:t>
            </a:r>
            <a:r>
              <a:rPr lang="en-GB" sz="2800" dirty="0">
                <a:effectLst/>
                <a:ea typeface="Calibri" panose="020F0502020204030204" pitchFamily="34" charset="0"/>
                <a:cs typeface="Arial" panose="020B0604020202020204" pitchFamily="34" charset="0"/>
              </a:rPr>
              <a:t> - S111, </a:t>
            </a:r>
          </a:p>
          <a:p>
            <a:pPr lvl="1"/>
            <a:r>
              <a:rPr lang="en-GB" sz="2800" i="1" dirty="0">
                <a:effectLst/>
                <a:ea typeface="Calibri" panose="020F0502020204030204" pitchFamily="34" charset="0"/>
                <a:cs typeface="Arial" panose="020B0604020202020204" pitchFamily="34" charset="0"/>
              </a:rPr>
              <a:t>Engineering: origins, methods and context</a:t>
            </a:r>
            <a:r>
              <a:rPr lang="en-GB" sz="2800" dirty="0">
                <a:effectLst/>
                <a:ea typeface="Calibri" panose="020F0502020204030204" pitchFamily="34" charset="0"/>
                <a:cs typeface="Arial" panose="020B0604020202020204" pitchFamily="34" charset="0"/>
              </a:rPr>
              <a:t> - T192</a:t>
            </a:r>
          </a:p>
          <a:p>
            <a:pPr lvl="1"/>
            <a:r>
              <a:rPr lang="en-GB" sz="2800" i="1" dirty="0">
                <a:effectLst/>
                <a:ea typeface="Calibri" panose="020F0502020204030204" pitchFamily="34" charset="0"/>
                <a:cs typeface="Arial" panose="020B0604020202020204" pitchFamily="34" charset="0"/>
              </a:rPr>
              <a:t>Introduction to computing and information technology</a:t>
            </a:r>
            <a:r>
              <a:rPr lang="en-GB" sz="2800" dirty="0">
                <a:effectLst/>
                <a:ea typeface="Calibri" panose="020F0502020204030204" pitchFamily="34" charset="0"/>
                <a:cs typeface="Arial" panose="020B0604020202020204" pitchFamily="34" charset="0"/>
              </a:rPr>
              <a:t> - TM111 </a:t>
            </a:r>
            <a:endParaRPr lang="en-GB" sz="2800" dirty="0"/>
          </a:p>
          <a:p>
            <a:endParaRPr lang="en-GB" sz="3600" dirty="0"/>
          </a:p>
          <a:p>
            <a:r>
              <a:rPr lang="en-GB" sz="3600" dirty="0"/>
              <a:t> Qualitative interviews of students who had progressed from the Access module onto Level 4 modules  </a:t>
            </a:r>
          </a:p>
        </p:txBody>
      </p:sp>
      <p:sp>
        <p:nvSpPr>
          <p:cNvPr id="5" name="Slide Number Placeholder 4"/>
          <p:cNvSpPr>
            <a:spLocks noGrp="1"/>
          </p:cNvSpPr>
          <p:nvPr>
            <p:ph type="sldNum" sz="quarter" idx="4"/>
          </p:nvPr>
        </p:nvSpPr>
        <p:spPr/>
        <p:txBody>
          <a:bodyPr/>
          <a:lstStyle/>
          <a:p>
            <a:pPr algn="ctr"/>
            <a:fld id="{C0BADC3D-1509-2C4E-AB5E-AF0356668A88}" type="slidenum">
              <a:rPr lang="en-GB" smtClean="0"/>
              <a:pPr algn="ctr"/>
              <a:t>7</a:t>
            </a:fld>
            <a:endParaRPr lang="en-GB" dirty="0"/>
          </a:p>
        </p:txBody>
      </p:sp>
    </p:spTree>
    <p:extLst>
      <p:ext uri="{BB962C8B-B14F-4D97-AF65-F5344CB8AC3E}">
        <p14:creationId xmlns:p14="http://schemas.microsoft.com/office/powerpoint/2010/main" val="3601651283"/>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 Analyse - Data Analytics</a:t>
            </a:r>
          </a:p>
        </p:txBody>
      </p:sp>
      <p:sp>
        <p:nvSpPr>
          <p:cNvPr id="3" name="Content Placeholder 2"/>
          <p:cNvSpPr>
            <a:spLocks noGrp="1"/>
          </p:cNvSpPr>
          <p:nvPr>
            <p:ph idx="1"/>
          </p:nvPr>
        </p:nvSpPr>
        <p:spPr>
          <a:xfrm>
            <a:off x="478869" y="2011819"/>
            <a:ext cx="11045260" cy="1228922"/>
          </a:xfrm>
        </p:spPr>
        <p:txBody>
          <a:bodyPr/>
          <a:lstStyle/>
          <a:p>
            <a:r>
              <a:rPr lang="en-GB" sz="3600" dirty="0"/>
              <a:t>Use of OU’s bespoke data analytics tool (</a:t>
            </a:r>
            <a:r>
              <a:rPr lang="en-GB" sz="3600" dirty="0" err="1"/>
              <a:t>OUAnalyse</a:t>
            </a:r>
            <a:r>
              <a:rPr lang="en-GB" sz="3600" dirty="0"/>
              <a:t>)</a:t>
            </a:r>
          </a:p>
          <a:p>
            <a:endParaRPr lang="en-GB" sz="3600" dirty="0"/>
          </a:p>
        </p:txBody>
      </p:sp>
      <p:sp>
        <p:nvSpPr>
          <p:cNvPr id="5" name="Slide Number Placeholder 4"/>
          <p:cNvSpPr>
            <a:spLocks noGrp="1"/>
          </p:cNvSpPr>
          <p:nvPr>
            <p:ph type="sldNum" sz="quarter" idx="4"/>
          </p:nvPr>
        </p:nvSpPr>
        <p:spPr/>
        <p:txBody>
          <a:bodyPr/>
          <a:lstStyle/>
          <a:p>
            <a:pPr algn="ctr"/>
            <a:fld id="{C0BADC3D-1509-2C4E-AB5E-AF0356668A88}" type="slidenum">
              <a:rPr lang="en-GB" smtClean="0"/>
              <a:pPr algn="ctr"/>
              <a:t>8</a:t>
            </a:fld>
            <a:endParaRPr lang="en-GB" dirty="0"/>
          </a:p>
        </p:txBody>
      </p:sp>
      <p:pic>
        <p:nvPicPr>
          <p:cNvPr id="6" name="Picture 5">
            <a:extLst>
              <a:ext uri="{FF2B5EF4-FFF2-40B4-BE49-F238E27FC236}">
                <a16:creationId xmlns:a16="http://schemas.microsoft.com/office/drawing/2014/main" id="{94954135-4595-44C1-BC75-0A5E61B7B993}"/>
              </a:ext>
            </a:extLst>
          </p:cNvPr>
          <p:cNvPicPr>
            <a:picLocks noChangeAspect="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03398" y="3641912"/>
            <a:ext cx="12596415" cy="2472950"/>
          </a:xfrm>
          <a:prstGeom prst="rect">
            <a:avLst/>
          </a:prstGeom>
          <a:noFill/>
          <a:ln>
            <a:noFill/>
          </a:ln>
        </p:spPr>
      </p:pic>
      <p:sp>
        <p:nvSpPr>
          <p:cNvPr id="7" name="Rectangle 6">
            <a:extLst>
              <a:ext uri="{FF2B5EF4-FFF2-40B4-BE49-F238E27FC236}">
                <a16:creationId xmlns:a16="http://schemas.microsoft.com/office/drawing/2014/main" id="{5BA8CDC7-A4BD-41CE-AAF9-7CFFE1F7C0AE}"/>
              </a:ext>
            </a:extLst>
          </p:cNvPr>
          <p:cNvSpPr/>
          <p:nvPr/>
        </p:nvSpPr>
        <p:spPr>
          <a:xfrm>
            <a:off x="1758501" y="4217034"/>
            <a:ext cx="1469607" cy="1543036"/>
          </a:xfrm>
          <a:prstGeom prst="rec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8" name="Rectangle 7">
            <a:extLst>
              <a:ext uri="{FF2B5EF4-FFF2-40B4-BE49-F238E27FC236}">
                <a16:creationId xmlns:a16="http://schemas.microsoft.com/office/drawing/2014/main" id="{EBD01CF4-6CA6-4715-8F92-A05FF3E13B0E}"/>
              </a:ext>
            </a:extLst>
          </p:cNvPr>
          <p:cNvSpPr/>
          <p:nvPr/>
        </p:nvSpPr>
        <p:spPr>
          <a:xfrm>
            <a:off x="518197" y="4309501"/>
            <a:ext cx="942109" cy="1358102"/>
          </a:xfrm>
          <a:prstGeom prst="rec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 name="TextBox 3">
            <a:extLst>
              <a:ext uri="{FF2B5EF4-FFF2-40B4-BE49-F238E27FC236}">
                <a16:creationId xmlns:a16="http://schemas.microsoft.com/office/drawing/2014/main" id="{BF415506-1BEB-4B93-85AC-9AC0F6A755E5}"/>
              </a:ext>
            </a:extLst>
          </p:cNvPr>
          <p:cNvSpPr txBox="1"/>
          <p:nvPr/>
        </p:nvSpPr>
        <p:spPr>
          <a:xfrm>
            <a:off x="2784764" y="7495309"/>
            <a:ext cx="2824812" cy="492443"/>
          </a:xfrm>
          <a:prstGeom prst="rect">
            <a:avLst/>
          </a:prstGeom>
          <a:noFill/>
        </p:spPr>
        <p:txBody>
          <a:bodyPr wrap="none" rtlCol="0">
            <a:spAutoFit/>
          </a:bodyPr>
          <a:lstStyle/>
          <a:p>
            <a:r>
              <a:rPr lang="en-GB" dirty="0"/>
              <a:t>Student attended </a:t>
            </a:r>
          </a:p>
        </p:txBody>
      </p:sp>
      <p:sp>
        <p:nvSpPr>
          <p:cNvPr id="9" name="TextBox 8">
            <a:extLst>
              <a:ext uri="{FF2B5EF4-FFF2-40B4-BE49-F238E27FC236}">
                <a16:creationId xmlns:a16="http://schemas.microsoft.com/office/drawing/2014/main" id="{64ACCD35-C838-4567-8B75-987AF20541D7}"/>
              </a:ext>
            </a:extLst>
          </p:cNvPr>
          <p:cNvSpPr txBox="1"/>
          <p:nvPr/>
        </p:nvSpPr>
        <p:spPr>
          <a:xfrm>
            <a:off x="6192984" y="8188036"/>
            <a:ext cx="3449780" cy="892552"/>
          </a:xfrm>
          <a:prstGeom prst="rect">
            <a:avLst/>
          </a:prstGeom>
          <a:noFill/>
        </p:spPr>
        <p:txBody>
          <a:bodyPr wrap="square" rtlCol="0">
            <a:spAutoFit/>
          </a:bodyPr>
          <a:lstStyle/>
          <a:p>
            <a:pPr algn="ctr"/>
            <a:r>
              <a:rPr lang="en-GB" dirty="0"/>
              <a:t>Student signed up but did not attend </a:t>
            </a:r>
          </a:p>
        </p:txBody>
      </p:sp>
      <p:sp>
        <p:nvSpPr>
          <p:cNvPr id="10" name="TextBox 9">
            <a:extLst>
              <a:ext uri="{FF2B5EF4-FFF2-40B4-BE49-F238E27FC236}">
                <a16:creationId xmlns:a16="http://schemas.microsoft.com/office/drawing/2014/main" id="{1F2B9684-965F-4A35-B33D-2C930249295D}"/>
              </a:ext>
            </a:extLst>
          </p:cNvPr>
          <p:cNvSpPr txBox="1"/>
          <p:nvPr/>
        </p:nvSpPr>
        <p:spPr>
          <a:xfrm>
            <a:off x="10218449" y="6918135"/>
            <a:ext cx="2526654" cy="892552"/>
          </a:xfrm>
          <a:prstGeom prst="rect">
            <a:avLst/>
          </a:prstGeom>
          <a:noFill/>
        </p:spPr>
        <p:txBody>
          <a:bodyPr wrap="none" rtlCol="0">
            <a:spAutoFit/>
          </a:bodyPr>
          <a:lstStyle/>
          <a:p>
            <a:pPr algn="ctr"/>
            <a:r>
              <a:rPr lang="en-GB" dirty="0"/>
              <a:t>Student did not </a:t>
            </a:r>
          </a:p>
          <a:p>
            <a:pPr algn="ctr"/>
            <a:r>
              <a:rPr lang="en-GB" dirty="0"/>
              <a:t>sign up </a:t>
            </a:r>
          </a:p>
        </p:txBody>
      </p:sp>
      <p:cxnSp>
        <p:nvCxnSpPr>
          <p:cNvPr id="12" name="Straight Arrow Connector 11">
            <a:extLst>
              <a:ext uri="{FF2B5EF4-FFF2-40B4-BE49-F238E27FC236}">
                <a16:creationId xmlns:a16="http://schemas.microsoft.com/office/drawing/2014/main" id="{2F1FEFE5-B947-4ADF-BF86-F99F96CFC783}"/>
              </a:ext>
            </a:extLst>
          </p:cNvPr>
          <p:cNvCxnSpPr/>
          <p:nvPr/>
        </p:nvCxnSpPr>
        <p:spPr>
          <a:xfrm flipH="1" flipV="1">
            <a:off x="11042073" y="5760070"/>
            <a:ext cx="318654" cy="1153348"/>
          </a:xfrm>
          <a:prstGeom prst="straightConnector1">
            <a:avLst/>
          </a:prstGeom>
          <a:ln w="38100" cap="rnd">
            <a:prstDash val="sysDot"/>
            <a:tailEnd type="triangle"/>
          </a:ln>
          <a:effectLst/>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527F92F4-04FD-44C5-8814-9CFC22506FAE}"/>
              </a:ext>
            </a:extLst>
          </p:cNvPr>
          <p:cNvCxnSpPr/>
          <p:nvPr/>
        </p:nvCxnSpPr>
        <p:spPr>
          <a:xfrm flipV="1">
            <a:off x="7439891" y="5760070"/>
            <a:ext cx="484909" cy="2227682"/>
          </a:xfrm>
          <a:prstGeom prst="straightConnector1">
            <a:avLst/>
          </a:prstGeom>
          <a:ln w="38100" cap="rnd">
            <a:prstDash val="sysDot"/>
            <a:tailEnd type="triangle"/>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9F7A5DF6-92B6-45A5-962D-254538D21C35}"/>
              </a:ext>
            </a:extLst>
          </p:cNvPr>
          <p:cNvCxnSpPr/>
          <p:nvPr/>
        </p:nvCxnSpPr>
        <p:spPr>
          <a:xfrm flipV="1">
            <a:off x="4880661" y="5760070"/>
            <a:ext cx="1312323" cy="1604341"/>
          </a:xfrm>
          <a:prstGeom prst="straightConnector1">
            <a:avLst/>
          </a:prstGeom>
          <a:ln w="38100" cap="rnd">
            <a:prstDash val="sysDot"/>
            <a:tailEnd type="triangle"/>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82344870"/>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 Analyse – Data Analytics</a:t>
            </a:r>
          </a:p>
        </p:txBody>
      </p:sp>
      <p:sp>
        <p:nvSpPr>
          <p:cNvPr id="3" name="Content Placeholder 2"/>
          <p:cNvSpPr>
            <a:spLocks noGrp="1"/>
          </p:cNvSpPr>
          <p:nvPr>
            <p:ph idx="1"/>
          </p:nvPr>
        </p:nvSpPr>
        <p:spPr>
          <a:xfrm>
            <a:off x="443825" y="1892641"/>
            <a:ext cx="11313347" cy="1293305"/>
          </a:xfrm>
        </p:spPr>
        <p:txBody>
          <a:bodyPr/>
          <a:lstStyle/>
          <a:p>
            <a:r>
              <a:rPr lang="en-GB" sz="3600" dirty="0"/>
              <a:t>What was the picture if students had </a:t>
            </a:r>
            <a:r>
              <a:rPr lang="en-GB" sz="3600" u="sng" dirty="0">
                <a:solidFill>
                  <a:srgbClr val="FF0000"/>
                </a:solidFill>
              </a:rPr>
              <a:t>not</a:t>
            </a:r>
            <a:r>
              <a:rPr lang="en-GB" sz="3600" dirty="0"/>
              <a:t> undertaken Access prior to studying level 4?</a:t>
            </a:r>
          </a:p>
        </p:txBody>
      </p:sp>
      <p:sp>
        <p:nvSpPr>
          <p:cNvPr id="5" name="Slide Number Placeholder 4"/>
          <p:cNvSpPr>
            <a:spLocks noGrp="1"/>
          </p:cNvSpPr>
          <p:nvPr>
            <p:ph type="sldNum" sz="quarter" idx="4"/>
          </p:nvPr>
        </p:nvSpPr>
        <p:spPr/>
        <p:txBody>
          <a:bodyPr/>
          <a:lstStyle/>
          <a:p>
            <a:pPr algn="ctr"/>
            <a:fld id="{C0BADC3D-1509-2C4E-AB5E-AF0356668A88}" type="slidenum">
              <a:rPr lang="en-GB" smtClean="0"/>
              <a:pPr algn="ctr"/>
              <a:t>9</a:t>
            </a:fld>
            <a:endParaRPr lang="en-GB" dirty="0"/>
          </a:p>
        </p:txBody>
      </p:sp>
      <p:pic>
        <p:nvPicPr>
          <p:cNvPr id="6" name="Picture 5">
            <a:extLst>
              <a:ext uri="{FF2B5EF4-FFF2-40B4-BE49-F238E27FC236}">
                <a16:creationId xmlns:a16="http://schemas.microsoft.com/office/drawing/2014/main" id="{98FD6C7D-7DCA-45A7-A763-ED9B2B94C173}"/>
              </a:ext>
            </a:extLst>
          </p:cNvPr>
          <p:cNvPicPr>
            <a:picLocks noChangeAspect="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1696186" y="3834852"/>
            <a:ext cx="8529625" cy="5527935"/>
          </a:xfrm>
          <a:prstGeom prst="rect">
            <a:avLst/>
          </a:prstGeom>
          <a:noFill/>
          <a:ln>
            <a:noFill/>
          </a:ln>
        </p:spPr>
      </p:pic>
    </p:spTree>
    <p:extLst>
      <p:ext uri="{BB962C8B-B14F-4D97-AF65-F5344CB8AC3E}">
        <p14:creationId xmlns:p14="http://schemas.microsoft.com/office/powerpoint/2010/main" val="3094746347"/>
      </p:ext>
    </p:extLst>
  </p:cSld>
  <p:clrMapOvr>
    <a:masterClrMapping/>
  </p:clrMapOvr>
  <mc:AlternateContent xmlns:mc="http://schemas.openxmlformats.org/markup-compatibility/2006" xmlns:p14="http://schemas.microsoft.com/office/powerpoint/2010/main">
    <mc:Choice Requires="p14">
      <p:transition spd="slow" p14:dur="1500">
        <p:randomBar/>
      </p:transition>
    </mc:Choice>
    <mc:Fallback xmlns="">
      <p:transition spd="slow">
        <p:randomBar/>
      </p:transition>
    </mc:Fallback>
  </mc:AlternateContent>
</p:sld>
</file>

<file path=ppt/theme/theme1.xml><?xml version="1.0" encoding="utf-8"?>
<a:theme xmlns:a="http://schemas.openxmlformats.org/drawingml/2006/main" name="OU Ripple">
  <a:themeElements>
    <a:clrScheme name="OU">
      <a:dk1>
        <a:sysClr val="windowText" lastClr="000000"/>
      </a:dk1>
      <a:lt1>
        <a:sysClr val="window" lastClr="FFFFFF"/>
      </a:lt1>
      <a:dk2>
        <a:srgbClr val="75AAE5"/>
      </a:dk2>
      <a:lt2>
        <a:srgbClr val="FFFFFF"/>
      </a:lt2>
      <a:accent1>
        <a:srgbClr val="75AAE5"/>
      </a:accent1>
      <a:accent2>
        <a:srgbClr val="0B55A8"/>
      </a:accent2>
      <a:accent3>
        <a:srgbClr val="E80074"/>
      </a:accent3>
      <a:accent4>
        <a:srgbClr val="630031"/>
      </a:accent4>
      <a:accent5>
        <a:srgbClr val="FFC23D"/>
      </a:accent5>
      <a:accent6>
        <a:srgbClr val="A4A400"/>
      </a:accent6>
      <a:hlink>
        <a:srgbClr val="000000"/>
      </a:hlink>
      <a:folHlink>
        <a:srgbClr val="000000"/>
      </a:folHlink>
    </a:clrScheme>
    <a:fontScheme name="Office 2">
      <a:majorFont>
        <a:latin typeface="Helvetica"/>
        <a:ea typeface=""/>
        <a:cs typeface=""/>
        <a:font script="Jpan" typeface="ＭＳ 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Helvetica"/>
        <a:ea typeface=""/>
        <a:cs typeface=""/>
        <a:font script="Jpan" typeface="ＭＳ Ｐ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cap="rnd">
          <a:prstDash val="sysDot"/>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OU Ripple</Template>
  <TotalTime>1980</TotalTime>
  <Words>1009</Words>
  <Application>Microsoft Office PowerPoint</Application>
  <PresentationFormat>Custom</PresentationFormat>
  <Paragraphs>126</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Helvetica</vt:lpstr>
      <vt:lpstr>Lucida Grande</vt:lpstr>
      <vt:lpstr>OU Ripple</vt:lpstr>
      <vt:lpstr>Supporting students in online tuition through the student journey</vt:lpstr>
      <vt:lpstr>Access module - Y033 Science, Technology and Maths</vt:lpstr>
      <vt:lpstr>The Big Picture: Y033 student numbers and backgrounds </vt:lpstr>
      <vt:lpstr>Pedagogic and Support Model</vt:lpstr>
      <vt:lpstr>Assessment Model</vt:lpstr>
      <vt:lpstr>Aims of this work</vt:lpstr>
      <vt:lpstr>Methodology employed</vt:lpstr>
      <vt:lpstr>OU Analyse - Data Analytics</vt:lpstr>
      <vt:lpstr>OU Analyse – Data Analytics</vt:lpstr>
      <vt:lpstr>Benefits arising from attending on-line sessions prior to level 4 study</vt:lpstr>
      <vt:lpstr>Qualitative responses</vt:lpstr>
      <vt:lpstr>Qualitative responses</vt:lpstr>
      <vt:lpstr>Qualitative responses</vt:lpstr>
      <vt:lpstr>PowerPoint Presentation</vt:lpstr>
    </vt:vector>
  </TitlesOfParts>
  <Company>The Open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 AL Staff Development Event 2015</dc:title>
  <dc:creator>G.C.Marsh</dc:creator>
  <cp:lastModifiedBy>Diane.Ford</cp:lastModifiedBy>
  <cp:revision>77</cp:revision>
  <cp:lastPrinted>2016-03-16T08:58:17Z</cp:lastPrinted>
  <dcterms:created xsi:type="dcterms:W3CDTF">2015-03-06T09:51:47Z</dcterms:created>
  <dcterms:modified xsi:type="dcterms:W3CDTF">2023-04-19T11:20:13Z</dcterms:modified>
</cp:coreProperties>
</file>