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8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257" r:id="rId11"/>
    <p:sldId id="304" r:id="rId12"/>
    <p:sldId id="299" r:id="rId13"/>
    <p:sldId id="303" r:id="rId14"/>
    <p:sldId id="300" r:id="rId15"/>
    <p:sldId id="315" r:id="rId16"/>
  </p:sldIdLst>
  <p:sldSz cx="12192000" cy="6858000"/>
  <p:notesSz cx="7010400" cy="92964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0103F6-72E3-497F-B55D-9552C648E2CA}" v="533" dt="2021-02-24T21:26:16.8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571" autoAdjust="0"/>
    <p:restoredTop sz="86410" autoAdjust="0"/>
  </p:normalViewPr>
  <p:slideViewPr>
    <p:cSldViewPr snapToGrid="0">
      <p:cViewPr varScale="1">
        <p:scale>
          <a:sx n="81" d="100"/>
          <a:sy n="81" d="100"/>
        </p:scale>
        <p:origin x="96" y="4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1740"/>
    </p:cViewPr>
  </p:sorterViewPr>
  <p:notesViewPr>
    <p:cSldViewPr snapToGrid="0">
      <p:cViewPr varScale="1">
        <p:scale>
          <a:sx n="64" d="100"/>
          <a:sy n="64" d="100"/>
        </p:scale>
        <p:origin x="3149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evor.Collins" userId="7534b7c7-3e9f-4437-ba3a-d951ade88885" providerId="ADAL" clId="{930103F6-72E3-497F-B55D-9552C648E2CA}"/>
    <pc:docChg chg="undo redo custSel addSld delSld modSld sldOrd">
      <pc:chgData name="Trevor.Collins" userId="7534b7c7-3e9f-4437-ba3a-d951ade88885" providerId="ADAL" clId="{930103F6-72E3-497F-B55D-9552C648E2CA}" dt="2021-02-24T21:26:12.396" v="4302" actId="20577"/>
      <pc:docMkLst>
        <pc:docMk/>
      </pc:docMkLst>
      <pc:sldChg chg="addSp delSp modSp mod">
        <pc:chgData name="Trevor.Collins" userId="7534b7c7-3e9f-4437-ba3a-d951ade88885" providerId="ADAL" clId="{930103F6-72E3-497F-B55D-9552C648E2CA}" dt="2021-02-24T06:40:43.223" v="60" actId="20577"/>
        <pc:sldMkLst>
          <pc:docMk/>
          <pc:sldMk cId="1759623743" sldId="298"/>
        </pc:sldMkLst>
        <pc:spChg chg="mod">
          <ac:chgData name="Trevor.Collins" userId="7534b7c7-3e9f-4437-ba3a-d951ade88885" providerId="ADAL" clId="{930103F6-72E3-497F-B55D-9552C648E2CA}" dt="2021-02-24T06:40:43.223" v="60" actId="20577"/>
          <ac:spMkLst>
            <pc:docMk/>
            <pc:sldMk cId="1759623743" sldId="298"/>
            <ac:spMk id="7" creationId="{52CA50C2-3D63-4741-A65C-B25EDFAF93BA}"/>
          </ac:spMkLst>
        </pc:spChg>
        <pc:grpChg chg="del">
          <ac:chgData name="Trevor.Collins" userId="7534b7c7-3e9f-4437-ba3a-d951ade88885" providerId="ADAL" clId="{930103F6-72E3-497F-B55D-9552C648E2CA}" dt="2021-02-24T06:37:14.180" v="4" actId="478"/>
          <ac:grpSpMkLst>
            <pc:docMk/>
            <pc:sldMk cId="1759623743" sldId="298"/>
            <ac:grpSpMk id="3" creationId="{708D666A-4734-456B-AB00-9451478E4C8A}"/>
          </ac:grpSpMkLst>
        </pc:grpChg>
        <pc:picChg chg="add mod">
          <ac:chgData name="Trevor.Collins" userId="7534b7c7-3e9f-4437-ba3a-d951ade88885" providerId="ADAL" clId="{930103F6-72E3-497F-B55D-9552C648E2CA}" dt="2021-02-24T06:37:28.958" v="7" actId="1076"/>
          <ac:picMkLst>
            <pc:docMk/>
            <pc:sldMk cId="1759623743" sldId="298"/>
            <ac:picMk id="9" creationId="{5D329E93-E19D-48EE-9406-F7BF0A237E46}"/>
          </ac:picMkLst>
        </pc:picChg>
        <pc:picChg chg="mod">
          <ac:chgData name="Trevor.Collins" userId="7534b7c7-3e9f-4437-ba3a-d951ade88885" providerId="ADAL" clId="{930103F6-72E3-497F-B55D-9552C648E2CA}" dt="2021-02-24T06:40:36.969" v="54" actId="14100"/>
          <ac:picMkLst>
            <pc:docMk/>
            <pc:sldMk cId="1759623743" sldId="298"/>
            <ac:picMk id="1026" creationId="{FE157760-991E-404C-91D0-67DB92F49D9B}"/>
          </ac:picMkLst>
        </pc:picChg>
      </pc:sldChg>
      <pc:sldChg chg="ord">
        <pc:chgData name="Trevor.Collins" userId="7534b7c7-3e9f-4437-ba3a-d951ade88885" providerId="ADAL" clId="{930103F6-72E3-497F-B55D-9552C648E2CA}" dt="2021-02-24T16:17:55.825" v="2540"/>
        <pc:sldMkLst>
          <pc:docMk/>
          <pc:sldMk cId="4193800451" sldId="302"/>
        </pc:sldMkLst>
      </pc:sldChg>
      <pc:sldChg chg="modSp del modAnim">
        <pc:chgData name="Trevor.Collins" userId="7534b7c7-3e9f-4437-ba3a-d951ade88885" providerId="ADAL" clId="{930103F6-72E3-497F-B55D-9552C648E2CA}" dt="2021-02-24T16:17:25.309" v="2538" actId="47"/>
        <pc:sldMkLst>
          <pc:docMk/>
          <pc:sldMk cId="3219920124" sldId="305"/>
        </pc:sldMkLst>
        <pc:spChg chg="mod">
          <ac:chgData name="Trevor.Collins" userId="7534b7c7-3e9f-4437-ba3a-d951ade88885" providerId="ADAL" clId="{930103F6-72E3-497F-B55D-9552C648E2CA}" dt="2021-02-24T06:43:15.080" v="92" actId="20577"/>
          <ac:spMkLst>
            <pc:docMk/>
            <pc:sldMk cId="3219920124" sldId="305"/>
            <ac:spMk id="3" creationId="{4FAC2546-10E1-4F1E-BFB0-46A88BAE9863}"/>
          </ac:spMkLst>
        </pc:spChg>
      </pc:sldChg>
      <pc:sldChg chg="addSp delSp modSp new mod modClrScheme chgLayout">
        <pc:chgData name="Trevor.Collins" userId="7534b7c7-3e9f-4437-ba3a-d951ade88885" providerId="ADAL" clId="{930103F6-72E3-497F-B55D-9552C648E2CA}" dt="2021-02-24T16:14:54.767" v="2530" actId="20577"/>
        <pc:sldMkLst>
          <pc:docMk/>
          <pc:sldMk cId="595821595" sldId="307"/>
        </pc:sldMkLst>
        <pc:spChg chg="mod ord">
          <ac:chgData name="Trevor.Collins" userId="7534b7c7-3e9f-4437-ba3a-d951ade88885" providerId="ADAL" clId="{930103F6-72E3-497F-B55D-9552C648E2CA}" dt="2021-02-24T10:03:48.679" v="287" actId="20577"/>
          <ac:spMkLst>
            <pc:docMk/>
            <pc:sldMk cId="595821595" sldId="307"/>
            <ac:spMk id="2" creationId="{674AED6C-0CF9-4047-88F9-FF5C27F92EAA}"/>
          </ac:spMkLst>
        </pc:spChg>
        <pc:spChg chg="del mod ord">
          <ac:chgData name="Trevor.Collins" userId="7534b7c7-3e9f-4437-ba3a-d951ade88885" providerId="ADAL" clId="{930103F6-72E3-497F-B55D-9552C648E2CA}" dt="2021-02-24T09:59:40.628" v="109" actId="700"/>
          <ac:spMkLst>
            <pc:docMk/>
            <pc:sldMk cId="595821595" sldId="307"/>
            <ac:spMk id="3" creationId="{411DFC12-4DD8-49B1-BA3D-DE3E60D81CFA}"/>
          </ac:spMkLst>
        </pc:spChg>
        <pc:spChg chg="mod ord">
          <ac:chgData name="Trevor.Collins" userId="7534b7c7-3e9f-4437-ba3a-d951ade88885" providerId="ADAL" clId="{930103F6-72E3-497F-B55D-9552C648E2CA}" dt="2021-02-24T09:59:40.628" v="109" actId="700"/>
          <ac:spMkLst>
            <pc:docMk/>
            <pc:sldMk cId="595821595" sldId="307"/>
            <ac:spMk id="4" creationId="{48EDE366-6436-4FFF-94EF-5E6E5609AC64}"/>
          </ac:spMkLst>
        </pc:spChg>
        <pc:spChg chg="mod ord">
          <ac:chgData name="Trevor.Collins" userId="7534b7c7-3e9f-4437-ba3a-d951ade88885" providerId="ADAL" clId="{930103F6-72E3-497F-B55D-9552C648E2CA}" dt="2021-02-24T09:59:40.628" v="109" actId="700"/>
          <ac:spMkLst>
            <pc:docMk/>
            <pc:sldMk cId="595821595" sldId="307"/>
            <ac:spMk id="5" creationId="{D4BD491F-55FB-4DFD-9785-6FF9B5AFA6B1}"/>
          </ac:spMkLst>
        </pc:spChg>
        <pc:spChg chg="mod ord">
          <ac:chgData name="Trevor.Collins" userId="7534b7c7-3e9f-4437-ba3a-d951ade88885" providerId="ADAL" clId="{930103F6-72E3-497F-B55D-9552C648E2CA}" dt="2021-02-24T09:59:40.628" v="109" actId="700"/>
          <ac:spMkLst>
            <pc:docMk/>
            <pc:sldMk cId="595821595" sldId="307"/>
            <ac:spMk id="6" creationId="{34E371C5-B8B1-44AF-B4E2-829B86309056}"/>
          </ac:spMkLst>
        </pc:spChg>
        <pc:spChg chg="add mod ord">
          <ac:chgData name="Trevor.Collins" userId="7534b7c7-3e9f-4437-ba3a-d951ade88885" providerId="ADAL" clId="{930103F6-72E3-497F-B55D-9552C648E2CA}" dt="2021-02-24T16:14:54.767" v="2530" actId="20577"/>
          <ac:spMkLst>
            <pc:docMk/>
            <pc:sldMk cId="595821595" sldId="307"/>
            <ac:spMk id="7" creationId="{E2C5685A-25B6-4E1B-9E04-4F6E73089AB7}"/>
          </ac:spMkLst>
        </pc:spChg>
        <pc:spChg chg="add del mod ord">
          <ac:chgData name="Trevor.Collins" userId="7534b7c7-3e9f-4437-ba3a-d951ade88885" providerId="ADAL" clId="{930103F6-72E3-497F-B55D-9552C648E2CA}" dt="2021-02-24T14:49:46.821" v="361" actId="22"/>
          <ac:spMkLst>
            <pc:docMk/>
            <pc:sldMk cId="595821595" sldId="307"/>
            <ac:spMk id="8" creationId="{4D136CCA-47BC-4CD5-B0FE-D28BE5A6E400}"/>
          </ac:spMkLst>
        </pc:spChg>
        <pc:spChg chg="add mod">
          <ac:chgData name="Trevor.Collins" userId="7534b7c7-3e9f-4437-ba3a-d951ade88885" providerId="ADAL" clId="{930103F6-72E3-497F-B55D-9552C648E2CA}" dt="2021-02-24T10:03:12.088" v="252" actId="1076"/>
          <ac:spMkLst>
            <pc:docMk/>
            <pc:sldMk cId="595821595" sldId="307"/>
            <ac:spMk id="9" creationId="{E79E98DC-41AB-4BDB-A8EC-604086B04524}"/>
          </ac:spMkLst>
        </pc:spChg>
        <pc:picChg chg="add mod ord">
          <ac:chgData name="Trevor.Collins" userId="7534b7c7-3e9f-4437-ba3a-d951ade88885" providerId="ADAL" clId="{930103F6-72E3-497F-B55D-9552C648E2CA}" dt="2021-02-24T14:49:46.821" v="361" actId="22"/>
          <ac:picMkLst>
            <pc:docMk/>
            <pc:sldMk cId="595821595" sldId="307"/>
            <ac:picMk id="11" creationId="{13CAE11B-6FFD-423B-81F1-1967B0E13E65}"/>
          </ac:picMkLst>
        </pc:picChg>
      </pc:sldChg>
      <pc:sldChg chg="addSp delSp modSp new mod modClrScheme chgLayout">
        <pc:chgData name="Trevor.Collins" userId="7534b7c7-3e9f-4437-ba3a-d951ade88885" providerId="ADAL" clId="{930103F6-72E3-497F-B55D-9552C648E2CA}" dt="2021-02-24T16:14:58.751" v="2531" actId="6549"/>
        <pc:sldMkLst>
          <pc:docMk/>
          <pc:sldMk cId="3809385210" sldId="308"/>
        </pc:sldMkLst>
        <pc:spChg chg="mod ord">
          <ac:chgData name="Trevor.Collins" userId="7534b7c7-3e9f-4437-ba3a-d951ade88885" providerId="ADAL" clId="{930103F6-72E3-497F-B55D-9552C648E2CA}" dt="2021-02-24T16:14:58.751" v="2531" actId="6549"/>
          <ac:spMkLst>
            <pc:docMk/>
            <pc:sldMk cId="3809385210" sldId="308"/>
            <ac:spMk id="2" creationId="{409B1E83-B06A-4AB2-B6B9-4C18925BA235}"/>
          </ac:spMkLst>
        </pc:spChg>
        <pc:spChg chg="del mod ord">
          <ac:chgData name="Trevor.Collins" userId="7534b7c7-3e9f-4437-ba3a-d951ade88885" providerId="ADAL" clId="{930103F6-72E3-497F-B55D-9552C648E2CA}" dt="2021-02-24T15:12:11.621" v="430" actId="700"/>
          <ac:spMkLst>
            <pc:docMk/>
            <pc:sldMk cId="3809385210" sldId="308"/>
            <ac:spMk id="3" creationId="{DDC71387-C3F0-41D2-99DE-E3E79D3C8AB8}"/>
          </ac:spMkLst>
        </pc:spChg>
        <pc:spChg chg="mod ord">
          <ac:chgData name="Trevor.Collins" userId="7534b7c7-3e9f-4437-ba3a-d951ade88885" providerId="ADAL" clId="{930103F6-72E3-497F-B55D-9552C648E2CA}" dt="2021-02-24T15:12:11.621" v="430" actId="700"/>
          <ac:spMkLst>
            <pc:docMk/>
            <pc:sldMk cId="3809385210" sldId="308"/>
            <ac:spMk id="4" creationId="{2BB3E948-CE28-4D31-B0ED-3CE419DE8B6F}"/>
          </ac:spMkLst>
        </pc:spChg>
        <pc:spChg chg="mod ord">
          <ac:chgData name="Trevor.Collins" userId="7534b7c7-3e9f-4437-ba3a-d951ade88885" providerId="ADAL" clId="{930103F6-72E3-497F-B55D-9552C648E2CA}" dt="2021-02-24T15:12:11.621" v="430" actId="700"/>
          <ac:spMkLst>
            <pc:docMk/>
            <pc:sldMk cId="3809385210" sldId="308"/>
            <ac:spMk id="5" creationId="{2740469C-5D40-401F-B958-7BA3DD33D001}"/>
          </ac:spMkLst>
        </pc:spChg>
        <pc:spChg chg="mod ord">
          <ac:chgData name="Trevor.Collins" userId="7534b7c7-3e9f-4437-ba3a-d951ade88885" providerId="ADAL" clId="{930103F6-72E3-497F-B55D-9552C648E2CA}" dt="2021-02-24T15:12:11.621" v="430" actId="700"/>
          <ac:spMkLst>
            <pc:docMk/>
            <pc:sldMk cId="3809385210" sldId="308"/>
            <ac:spMk id="6" creationId="{652D0BA0-1269-4FF6-A454-B4F907914213}"/>
          </ac:spMkLst>
        </pc:spChg>
        <pc:spChg chg="add mod ord">
          <ac:chgData name="Trevor.Collins" userId="7534b7c7-3e9f-4437-ba3a-d951ade88885" providerId="ADAL" clId="{930103F6-72E3-497F-B55D-9552C648E2CA}" dt="2021-02-24T15:17:24.047" v="681" actId="20577"/>
          <ac:spMkLst>
            <pc:docMk/>
            <pc:sldMk cId="3809385210" sldId="308"/>
            <ac:spMk id="7" creationId="{27DC6568-05AF-4DDC-8912-01A4E5735EDA}"/>
          </ac:spMkLst>
        </pc:spChg>
        <pc:spChg chg="add del mod ord">
          <ac:chgData name="Trevor.Collins" userId="7534b7c7-3e9f-4437-ba3a-d951ade88885" providerId="ADAL" clId="{930103F6-72E3-497F-B55D-9552C648E2CA}" dt="2021-02-24T16:07:37.757" v="2422"/>
          <ac:spMkLst>
            <pc:docMk/>
            <pc:sldMk cId="3809385210" sldId="308"/>
            <ac:spMk id="8" creationId="{141472F2-DFEE-4CF8-842A-9D28397AAB7D}"/>
          </ac:spMkLst>
        </pc:spChg>
        <pc:spChg chg="add del mod">
          <ac:chgData name="Trevor.Collins" userId="7534b7c7-3e9f-4437-ba3a-d951ade88885" providerId="ADAL" clId="{930103F6-72E3-497F-B55D-9552C648E2CA}" dt="2021-02-24T16:07:36.330" v="2420" actId="478"/>
          <ac:spMkLst>
            <pc:docMk/>
            <pc:sldMk cId="3809385210" sldId="308"/>
            <ac:spMk id="9" creationId="{A977F6F3-93B8-49D8-B40D-6D2E14D7D23D}"/>
          </ac:spMkLst>
        </pc:spChg>
        <pc:picChg chg="add del mod">
          <ac:chgData name="Trevor.Collins" userId="7534b7c7-3e9f-4437-ba3a-d951ade88885" providerId="ADAL" clId="{930103F6-72E3-497F-B55D-9552C648E2CA}" dt="2021-02-24T16:07:37.757" v="2422"/>
          <ac:picMkLst>
            <pc:docMk/>
            <pc:sldMk cId="3809385210" sldId="308"/>
            <ac:picMk id="1026" creationId="{47DBB1ED-6B8D-48D5-AD42-DC30B61CCA9A}"/>
          </ac:picMkLst>
        </pc:picChg>
      </pc:sldChg>
      <pc:sldChg chg="addSp delSp modSp new mod modClrScheme chgLayout">
        <pc:chgData name="Trevor.Collins" userId="7534b7c7-3e9f-4437-ba3a-d951ade88885" providerId="ADAL" clId="{930103F6-72E3-497F-B55D-9552C648E2CA}" dt="2021-02-24T21:07:11.430" v="3192" actId="313"/>
        <pc:sldMkLst>
          <pc:docMk/>
          <pc:sldMk cId="1882938680" sldId="309"/>
        </pc:sldMkLst>
        <pc:spChg chg="mod ord">
          <ac:chgData name="Trevor.Collins" userId="7534b7c7-3e9f-4437-ba3a-d951ade88885" providerId="ADAL" clId="{930103F6-72E3-497F-B55D-9552C648E2CA}" dt="2021-02-24T15:53:41.067" v="2225" actId="700"/>
          <ac:spMkLst>
            <pc:docMk/>
            <pc:sldMk cId="1882938680" sldId="309"/>
            <ac:spMk id="2" creationId="{71C1278C-1892-4691-8946-FE973043402F}"/>
          </ac:spMkLst>
        </pc:spChg>
        <pc:spChg chg="mod ord">
          <ac:chgData name="Trevor.Collins" userId="7534b7c7-3e9f-4437-ba3a-d951ade88885" providerId="ADAL" clId="{930103F6-72E3-497F-B55D-9552C648E2CA}" dt="2021-02-24T21:07:11.430" v="3192" actId="313"/>
          <ac:spMkLst>
            <pc:docMk/>
            <pc:sldMk cId="1882938680" sldId="309"/>
            <ac:spMk id="3" creationId="{B24D5E2C-0B1C-4B39-A612-45DC4A3014CB}"/>
          </ac:spMkLst>
        </pc:spChg>
        <pc:spChg chg="mod ord">
          <ac:chgData name="Trevor.Collins" userId="7534b7c7-3e9f-4437-ba3a-d951ade88885" providerId="ADAL" clId="{930103F6-72E3-497F-B55D-9552C648E2CA}" dt="2021-02-24T15:53:41.067" v="2225" actId="700"/>
          <ac:spMkLst>
            <pc:docMk/>
            <pc:sldMk cId="1882938680" sldId="309"/>
            <ac:spMk id="4" creationId="{9E589161-9756-49EA-AD20-3A8231C7C1E7}"/>
          </ac:spMkLst>
        </pc:spChg>
        <pc:spChg chg="mod ord">
          <ac:chgData name="Trevor.Collins" userId="7534b7c7-3e9f-4437-ba3a-d951ade88885" providerId="ADAL" clId="{930103F6-72E3-497F-B55D-9552C648E2CA}" dt="2021-02-24T15:53:41.067" v="2225" actId="700"/>
          <ac:spMkLst>
            <pc:docMk/>
            <pc:sldMk cId="1882938680" sldId="309"/>
            <ac:spMk id="5" creationId="{B47DABF8-FD60-47B5-B2B0-3DB24DDDC9DC}"/>
          </ac:spMkLst>
        </pc:spChg>
        <pc:spChg chg="mod ord">
          <ac:chgData name="Trevor.Collins" userId="7534b7c7-3e9f-4437-ba3a-d951ade88885" providerId="ADAL" clId="{930103F6-72E3-497F-B55D-9552C648E2CA}" dt="2021-02-24T15:53:41.067" v="2225" actId="700"/>
          <ac:spMkLst>
            <pc:docMk/>
            <pc:sldMk cId="1882938680" sldId="309"/>
            <ac:spMk id="6" creationId="{1B7E5417-1656-4063-8476-D2B6CFA62AC6}"/>
          </ac:spMkLst>
        </pc:spChg>
        <pc:spChg chg="add del mod ord">
          <ac:chgData name="Trevor.Collins" userId="7534b7c7-3e9f-4437-ba3a-d951ade88885" providerId="ADAL" clId="{930103F6-72E3-497F-B55D-9552C648E2CA}" dt="2021-02-24T15:22:25.709" v="985" actId="700"/>
          <ac:spMkLst>
            <pc:docMk/>
            <pc:sldMk cId="1882938680" sldId="309"/>
            <ac:spMk id="7" creationId="{0B3305B3-2150-426E-8BF4-9FCA4DFE2746}"/>
          </ac:spMkLst>
        </pc:spChg>
        <pc:spChg chg="add del mod ord">
          <ac:chgData name="Trevor.Collins" userId="7534b7c7-3e9f-4437-ba3a-d951ade88885" providerId="ADAL" clId="{930103F6-72E3-497F-B55D-9552C648E2CA}" dt="2021-02-24T15:53:41.067" v="2225" actId="700"/>
          <ac:spMkLst>
            <pc:docMk/>
            <pc:sldMk cId="1882938680" sldId="309"/>
            <ac:spMk id="8" creationId="{A5427878-8736-4F3E-973F-09C0A2AB58CD}"/>
          </ac:spMkLst>
        </pc:spChg>
      </pc:sldChg>
      <pc:sldChg chg="delSp modSp new mod modClrScheme chgLayout">
        <pc:chgData name="Trevor.Collins" userId="7534b7c7-3e9f-4437-ba3a-d951ade88885" providerId="ADAL" clId="{930103F6-72E3-497F-B55D-9552C648E2CA}" dt="2021-02-24T21:07:44.801" v="3203" actId="20577"/>
        <pc:sldMkLst>
          <pc:docMk/>
          <pc:sldMk cId="3138162250" sldId="310"/>
        </pc:sldMkLst>
        <pc:spChg chg="mod ord">
          <ac:chgData name="Trevor.Collins" userId="7534b7c7-3e9f-4437-ba3a-d951ade88885" providerId="ADAL" clId="{930103F6-72E3-497F-B55D-9552C648E2CA}" dt="2021-02-24T15:53:08.876" v="2198" actId="700"/>
          <ac:spMkLst>
            <pc:docMk/>
            <pc:sldMk cId="3138162250" sldId="310"/>
            <ac:spMk id="2" creationId="{9E56E835-8DA7-4EE6-A032-374E7F2FF6F4}"/>
          </ac:spMkLst>
        </pc:spChg>
        <pc:spChg chg="mod ord">
          <ac:chgData name="Trevor.Collins" userId="7534b7c7-3e9f-4437-ba3a-d951ade88885" providerId="ADAL" clId="{930103F6-72E3-497F-B55D-9552C648E2CA}" dt="2021-02-24T21:07:44.801" v="3203" actId="20577"/>
          <ac:spMkLst>
            <pc:docMk/>
            <pc:sldMk cId="3138162250" sldId="310"/>
            <ac:spMk id="3" creationId="{68583924-E86B-43AE-867A-D3E918379579}"/>
          </ac:spMkLst>
        </pc:spChg>
        <pc:spChg chg="del">
          <ac:chgData name="Trevor.Collins" userId="7534b7c7-3e9f-4437-ba3a-d951ade88885" providerId="ADAL" clId="{930103F6-72E3-497F-B55D-9552C648E2CA}" dt="2021-02-24T15:53:08.876" v="2198" actId="700"/>
          <ac:spMkLst>
            <pc:docMk/>
            <pc:sldMk cId="3138162250" sldId="310"/>
            <ac:spMk id="4" creationId="{B8BA2093-E56D-4A14-A860-33919C8A40BD}"/>
          </ac:spMkLst>
        </pc:spChg>
        <pc:spChg chg="mod ord">
          <ac:chgData name="Trevor.Collins" userId="7534b7c7-3e9f-4437-ba3a-d951ade88885" providerId="ADAL" clId="{930103F6-72E3-497F-B55D-9552C648E2CA}" dt="2021-02-24T15:53:08.876" v="2198" actId="700"/>
          <ac:spMkLst>
            <pc:docMk/>
            <pc:sldMk cId="3138162250" sldId="310"/>
            <ac:spMk id="5" creationId="{D965A7DC-E858-4BA1-8C7C-0E0EC800BC0C}"/>
          </ac:spMkLst>
        </pc:spChg>
        <pc:spChg chg="mod ord">
          <ac:chgData name="Trevor.Collins" userId="7534b7c7-3e9f-4437-ba3a-d951ade88885" providerId="ADAL" clId="{930103F6-72E3-497F-B55D-9552C648E2CA}" dt="2021-02-24T15:53:08.876" v="2198" actId="700"/>
          <ac:spMkLst>
            <pc:docMk/>
            <pc:sldMk cId="3138162250" sldId="310"/>
            <ac:spMk id="6" creationId="{DD234249-6256-43DF-81FD-A260033C3347}"/>
          </ac:spMkLst>
        </pc:spChg>
        <pc:spChg chg="mod ord">
          <ac:chgData name="Trevor.Collins" userId="7534b7c7-3e9f-4437-ba3a-d951ade88885" providerId="ADAL" clId="{930103F6-72E3-497F-B55D-9552C648E2CA}" dt="2021-02-24T15:53:08.876" v="2198" actId="700"/>
          <ac:spMkLst>
            <pc:docMk/>
            <pc:sldMk cId="3138162250" sldId="310"/>
            <ac:spMk id="7" creationId="{C25F51A3-2945-48D6-B371-543E18FE12B5}"/>
          </ac:spMkLst>
        </pc:spChg>
      </pc:sldChg>
      <pc:sldChg chg="modSp new mod chgLayout">
        <pc:chgData name="Trevor.Collins" userId="7534b7c7-3e9f-4437-ba3a-d951ade88885" providerId="ADAL" clId="{930103F6-72E3-497F-B55D-9552C648E2CA}" dt="2021-02-24T17:53:20.534" v="2677" actId="14"/>
        <pc:sldMkLst>
          <pc:docMk/>
          <pc:sldMk cId="1308597344" sldId="311"/>
        </pc:sldMkLst>
        <pc:spChg chg="mod ord">
          <ac:chgData name="Trevor.Collins" userId="7534b7c7-3e9f-4437-ba3a-d951ade88885" providerId="ADAL" clId="{930103F6-72E3-497F-B55D-9552C648E2CA}" dt="2021-02-24T16:15:47.398" v="2537" actId="700"/>
          <ac:spMkLst>
            <pc:docMk/>
            <pc:sldMk cId="1308597344" sldId="311"/>
            <ac:spMk id="2" creationId="{3CD1C863-EFC6-4A18-9C54-5A56B0CEC422}"/>
          </ac:spMkLst>
        </pc:spChg>
        <pc:spChg chg="mod ord">
          <ac:chgData name="Trevor.Collins" userId="7534b7c7-3e9f-4437-ba3a-d951ade88885" providerId="ADAL" clId="{930103F6-72E3-497F-B55D-9552C648E2CA}" dt="2021-02-24T17:53:20.534" v="2677" actId="14"/>
          <ac:spMkLst>
            <pc:docMk/>
            <pc:sldMk cId="1308597344" sldId="311"/>
            <ac:spMk id="3" creationId="{25DDF562-6CB0-4A34-8374-72B8EE85CC98}"/>
          </ac:spMkLst>
        </pc:spChg>
        <pc:spChg chg="mod ord">
          <ac:chgData name="Trevor.Collins" userId="7534b7c7-3e9f-4437-ba3a-d951ade88885" providerId="ADAL" clId="{930103F6-72E3-497F-B55D-9552C648E2CA}" dt="2021-02-24T16:15:47.398" v="2537" actId="700"/>
          <ac:spMkLst>
            <pc:docMk/>
            <pc:sldMk cId="1308597344" sldId="311"/>
            <ac:spMk id="4" creationId="{3589A191-6F88-4147-AF6A-74231E05BFE7}"/>
          </ac:spMkLst>
        </pc:spChg>
        <pc:spChg chg="mod ord">
          <ac:chgData name="Trevor.Collins" userId="7534b7c7-3e9f-4437-ba3a-d951ade88885" providerId="ADAL" clId="{930103F6-72E3-497F-B55D-9552C648E2CA}" dt="2021-02-24T16:15:47.398" v="2537" actId="700"/>
          <ac:spMkLst>
            <pc:docMk/>
            <pc:sldMk cId="1308597344" sldId="311"/>
            <ac:spMk id="5" creationId="{6D2DBAEF-FBE0-4141-B245-5368F16C0561}"/>
          </ac:spMkLst>
        </pc:spChg>
        <pc:spChg chg="mod ord">
          <ac:chgData name="Trevor.Collins" userId="7534b7c7-3e9f-4437-ba3a-d951ade88885" providerId="ADAL" clId="{930103F6-72E3-497F-B55D-9552C648E2CA}" dt="2021-02-24T16:15:47.398" v="2537" actId="700"/>
          <ac:spMkLst>
            <pc:docMk/>
            <pc:sldMk cId="1308597344" sldId="311"/>
            <ac:spMk id="6" creationId="{1AE7CB38-19F7-4489-83F5-0240AC2FF95E}"/>
          </ac:spMkLst>
        </pc:spChg>
      </pc:sldChg>
      <pc:sldChg chg="addSp delSp modSp new mod modClrScheme chgLayout">
        <pc:chgData name="Trevor.Collins" userId="7534b7c7-3e9f-4437-ba3a-d951ade88885" providerId="ADAL" clId="{930103F6-72E3-497F-B55D-9552C648E2CA}" dt="2021-02-24T21:08:49.728" v="3204" actId="21"/>
        <pc:sldMkLst>
          <pc:docMk/>
          <pc:sldMk cId="3488301234" sldId="312"/>
        </pc:sldMkLst>
        <pc:spChg chg="mod ord">
          <ac:chgData name="Trevor.Collins" userId="7534b7c7-3e9f-4437-ba3a-d951ade88885" providerId="ADAL" clId="{930103F6-72E3-497F-B55D-9552C648E2CA}" dt="2021-02-24T17:58:35.988" v="2698" actId="700"/>
          <ac:spMkLst>
            <pc:docMk/>
            <pc:sldMk cId="3488301234" sldId="312"/>
            <ac:spMk id="2" creationId="{9D2B5B29-CFBC-4894-B065-2A25F03765B2}"/>
          </ac:spMkLst>
        </pc:spChg>
        <pc:spChg chg="del mod ord">
          <ac:chgData name="Trevor.Collins" userId="7534b7c7-3e9f-4437-ba3a-d951ade88885" providerId="ADAL" clId="{930103F6-72E3-497F-B55D-9552C648E2CA}" dt="2021-02-24T17:58:35.988" v="2698" actId="700"/>
          <ac:spMkLst>
            <pc:docMk/>
            <pc:sldMk cId="3488301234" sldId="312"/>
            <ac:spMk id="3" creationId="{17F14286-2AB2-44AE-9344-93AB9A2220DE}"/>
          </ac:spMkLst>
        </pc:spChg>
        <pc:spChg chg="mod ord">
          <ac:chgData name="Trevor.Collins" userId="7534b7c7-3e9f-4437-ba3a-d951ade88885" providerId="ADAL" clId="{930103F6-72E3-497F-B55D-9552C648E2CA}" dt="2021-02-24T17:58:35.988" v="2698" actId="700"/>
          <ac:spMkLst>
            <pc:docMk/>
            <pc:sldMk cId="3488301234" sldId="312"/>
            <ac:spMk id="4" creationId="{5DCE80A5-DC43-4E61-84C6-B267B18DF89A}"/>
          </ac:spMkLst>
        </pc:spChg>
        <pc:spChg chg="mod ord">
          <ac:chgData name="Trevor.Collins" userId="7534b7c7-3e9f-4437-ba3a-d951ade88885" providerId="ADAL" clId="{930103F6-72E3-497F-B55D-9552C648E2CA}" dt="2021-02-24T17:58:35.988" v="2698" actId="700"/>
          <ac:spMkLst>
            <pc:docMk/>
            <pc:sldMk cId="3488301234" sldId="312"/>
            <ac:spMk id="5" creationId="{4CACD148-3E7E-4CF5-AAAD-E5C9E44FAEB7}"/>
          </ac:spMkLst>
        </pc:spChg>
        <pc:spChg chg="mod ord">
          <ac:chgData name="Trevor.Collins" userId="7534b7c7-3e9f-4437-ba3a-d951ade88885" providerId="ADAL" clId="{930103F6-72E3-497F-B55D-9552C648E2CA}" dt="2021-02-24T17:58:35.988" v="2698" actId="700"/>
          <ac:spMkLst>
            <pc:docMk/>
            <pc:sldMk cId="3488301234" sldId="312"/>
            <ac:spMk id="6" creationId="{1B92B93E-33E6-4123-AAC1-451CE14A287F}"/>
          </ac:spMkLst>
        </pc:spChg>
        <pc:spChg chg="add del mod ord">
          <ac:chgData name="Trevor.Collins" userId="7534b7c7-3e9f-4437-ba3a-d951ade88885" providerId="ADAL" clId="{930103F6-72E3-497F-B55D-9552C648E2CA}" dt="2021-02-24T17:58:40.202" v="2699" actId="22"/>
          <ac:spMkLst>
            <pc:docMk/>
            <pc:sldMk cId="3488301234" sldId="312"/>
            <ac:spMk id="7" creationId="{115BD386-E146-40A0-AA70-F0DBDDCD802F}"/>
          </ac:spMkLst>
        </pc:spChg>
        <pc:spChg chg="add mod ord">
          <ac:chgData name="Trevor.Collins" userId="7534b7c7-3e9f-4437-ba3a-d951ade88885" providerId="ADAL" clId="{930103F6-72E3-497F-B55D-9552C648E2CA}" dt="2021-02-24T21:08:49.728" v="3204" actId="21"/>
          <ac:spMkLst>
            <pc:docMk/>
            <pc:sldMk cId="3488301234" sldId="312"/>
            <ac:spMk id="8" creationId="{0CF7FB7A-47D0-4324-B7AF-C4CCB835E4EB}"/>
          </ac:spMkLst>
        </pc:spChg>
        <pc:spChg chg="add mod">
          <ac:chgData name="Trevor.Collins" userId="7534b7c7-3e9f-4437-ba3a-d951ade88885" providerId="ADAL" clId="{930103F6-72E3-497F-B55D-9552C648E2CA}" dt="2021-02-24T17:59:17.447" v="2706" actId="1076"/>
          <ac:spMkLst>
            <pc:docMk/>
            <pc:sldMk cId="3488301234" sldId="312"/>
            <ac:spMk id="11" creationId="{853757E2-38A0-4791-8B32-7B3AAFD8BE5C}"/>
          </ac:spMkLst>
        </pc:spChg>
        <pc:picChg chg="add mod ord">
          <ac:chgData name="Trevor.Collins" userId="7534b7c7-3e9f-4437-ba3a-d951ade88885" providerId="ADAL" clId="{930103F6-72E3-497F-B55D-9552C648E2CA}" dt="2021-02-24T17:58:42.775" v="2700" actId="1076"/>
          <ac:picMkLst>
            <pc:docMk/>
            <pc:sldMk cId="3488301234" sldId="312"/>
            <ac:picMk id="10" creationId="{8B87637A-6689-4633-B647-1F3F118F7323}"/>
          </ac:picMkLst>
        </pc:picChg>
      </pc:sldChg>
      <pc:sldChg chg="modSp new mod">
        <pc:chgData name="Trevor.Collins" userId="7534b7c7-3e9f-4437-ba3a-d951ade88885" providerId="ADAL" clId="{930103F6-72E3-497F-B55D-9552C648E2CA}" dt="2021-02-24T21:26:12.396" v="4302" actId="20577"/>
        <pc:sldMkLst>
          <pc:docMk/>
          <pc:sldMk cId="1638389332" sldId="313"/>
        </pc:sldMkLst>
        <pc:spChg chg="mod">
          <ac:chgData name="Trevor.Collins" userId="7534b7c7-3e9f-4437-ba3a-d951ade88885" providerId="ADAL" clId="{930103F6-72E3-497F-B55D-9552C648E2CA}" dt="2021-02-24T21:09:17.769" v="3223" actId="20577"/>
          <ac:spMkLst>
            <pc:docMk/>
            <pc:sldMk cId="1638389332" sldId="313"/>
            <ac:spMk id="2" creationId="{54562FF7-924F-4F9C-9D7F-AFCB13FF0595}"/>
          </ac:spMkLst>
        </pc:spChg>
        <pc:spChg chg="mod">
          <ac:chgData name="Trevor.Collins" userId="7534b7c7-3e9f-4437-ba3a-d951ade88885" providerId="ADAL" clId="{930103F6-72E3-497F-B55D-9552C648E2CA}" dt="2021-02-24T21:23:34.967" v="4240" actId="20577"/>
          <ac:spMkLst>
            <pc:docMk/>
            <pc:sldMk cId="1638389332" sldId="313"/>
            <ac:spMk id="3" creationId="{0FACE08A-A639-4CDC-A62D-C8432F4C1696}"/>
          </ac:spMkLst>
        </pc:spChg>
        <pc:spChg chg="mod">
          <ac:chgData name="Trevor.Collins" userId="7534b7c7-3e9f-4437-ba3a-d951ade88885" providerId="ADAL" clId="{930103F6-72E3-497F-B55D-9552C648E2CA}" dt="2021-02-24T21:26:12.396" v="4302" actId="20577"/>
          <ac:spMkLst>
            <pc:docMk/>
            <pc:sldMk cId="1638389332" sldId="313"/>
            <ac:spMk id="4" creationId="{3D5F91C9-6DB6-4648-8691-CEA9A01B1C4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CC96A8-6ED5-4539-87D6-AFCB6A9ADD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501CA9-6E9A-4637-835A-572E070E7F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31E61-F304-4060-A71B-12EF89F2AB6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7BD09-F700-4294-844B-B16BB42D45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BD03D2-9D32-4973-B2F2-CBB43172B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62D12-9E5E-493C-BE47-C6A094F24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103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1C1C4-A2CA-4E67-A1F5-602634E2BCF5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55DF9-41A9-4B2A-8603-E47104E21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099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.ac.uk/research/governance/ethics/human/review-proces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.ac.uk/research/governance/ethics/human/review-process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univ.sharepoint.com/sites/mi/data-and-student-analytics/SitePages/SRPP.aspx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univ.sharepoint.com/sites/intranet-people-services/Pages/staff-surveys.aspx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55DF9-41A9-4B2A-8603-E47104E21A8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586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http://www.open.ac.uk/research/governance/ethics/human/review-process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55DF9-41A9-4B2A-8603-E47104E21A8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634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hlinkClick r:id="rId3"/>
              </a:rPr>
              <a:t>http://www.open.ac.uk/research/governance/ethics/human/review-process</a:t>
            </a:r>
            <a:r>
              <a:rPr lang="en-GB" sz="1200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55DF9-41A9-4B2A-8603-E47104E21A8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944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https://openuniv.sharepoint.com/sites/mi/data-and-student-analytics/SitePages/SRPP.aspx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55DF9-41A9-4B2A-8603-E47104E21A8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632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pairs or</a:t>
            </a:r>
            <a:r>
              <a:rPr lang="en-GB" baseline="0" dirty="0"/>
              <a:t> threes: discuss and </a:t>
            </a:r>
            <a:r>
              <a:rPr lang="en-GB" dirty="0"/>
              <a:t>critique this (random) example</a:t>
            </a:r>
            <a:r>
              <a:rPr lang="en-GB" baseline="0" dirty="0"/>
              <a:t> ~ 15 minutes</a:t>
            </a:r>
          </a:p>
          <a:p>
            <a:r>
              <a:rPr lang="en-GB" dirty="0"/>
              <a:t>Plenary feedback:</a:t>
            </a:r>
            <a:r>
              <a:rPr lang="en-GB" baseline="0" dirty="0"/>
              <a:t> discuss critiques ~ 15 minutes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55DF9-41A9-4B2A-8603-E47104E21A8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241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https://openuniv.sharepoint.com/sites/intranet-people-services/Pages/staff-surveys.aspx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55DF9-41A9-4B2A-8603-E47104E21A8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978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55DF9-41A9-4B2A-8603-E47104E21A8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840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024934-070C-DA4D-AC21-0DC55BDEFACF}"/>
              </a:ext>
            </a:extLst>
          </p:cNvPr>
          <p:cNvSpPr/>
          <p:nvPr userDrawn="1"/>
        </p:nvSpPr>
        <p:spPr>
          <a:xfrm>
            <a:off x="10087429" y="319314"/>
            <a:ext cx="1266371" cy="928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25th February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86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25th February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54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25th February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70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25th February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747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25th February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2414B7-E694-DD45-8C62-70FE79ADDF1F}"/>
              </a:ext>
            </a:extLst>
          </p:cNvPr>
          <p:cNvSpPr/>
          <p:nvPr userDrawn="1"/>
        </p:nvSpPr>
        <p:spPr>
          <a:xfrm>
            <a:off x="10087429" y="319314"/>
            <a:ext cx="1266371" cy="928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58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68107"/>
            <a:ext cx="5181600" cy="48088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68107"/>
            <a:ext cx="5181600" cy="4808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25th February 2021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80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25th February 2021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15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25th February 2021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53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25th February 2021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443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25th February 2021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989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25th February 2021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76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51280"/>
            <a:ext cx="10515600" cy="4846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Thursday, 25th February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Image result for open university logo">
            <a:extLst>
              <a:ext uri="{FF2B5EF4-FFF2-40B4-BE49-F238E27FC236}">
                <a16:creationId xmlns:a16="http://schemas.microsoft.com/office/drawing/2014/main" id="{73F5A3A6-890C-3C44-8E85-866FAD5E91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712" y="361703"/>
            <a:ext cx="1234088" cy="84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02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OU_eSTEeM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open.ac.uk/esteem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hyperlink" Target="mailto:esteem@open.ac.uk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.ac.uk/research/sites/www.open.ac.uk.research/files/files/Documents/hrec-project-registration-and-risk-checklist-Aug-2020.docx" TargetMode="External"/><Relationship Id="rId7" Type="http://schemas.openxmlformats.org/officeDocument/2006/relationships/hyperlink" Target="mailto:Research-REC-Review@open.ac.u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hyperlink" Target="http://www.open.ac.uk/research/governance/ethics/human/review-process" TargetMode="External"/><Relationship Id="rId4" Type="http://schemas.openxmlformats.org/officeDocument/2006/relationships/hyperlink" Target="http://www.open.ac.uk/research/sites/www.open.ac.uk.research/files/files/hrec-application-form.doc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open.ac.uk/research/sites/www.open.ac.uk.research/files/files/Documents/hrec-project-registration-and-risk-checklist-Aug-2020.docx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Research-REC-Review@open.ac.uk" TargetMode="External"/><Relationship Id="rId5" Type="http://schemas.openxmlformats.org/officeDocument/2006/relationships/hyperlink" Target="http://www.open.ac.uk/research/governance/ethics/human/review-process" TargetMode="External"/><Relationship Id="rId4" Type="http://schemas.openxmlformats.org/officeDocument/2006/relationships/hyperlink" Target="http://www.open.ac.uk/research/sites/www.open.ac.uk.research/files/files/hrec-application-form.do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univ.sharepoint.com/sites/mi/data-and-student-analytics/SitePages/SRPP-Example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hyperlink" Target="mailto:srpp@open.ac.uk" TargetMode="External"/><Relationship Id="rId4" Type="http://schemas.openxmlformats.org/officeDocument/2006/relationships/hyperlink" Target="https://openuniv.sharepoint.com/sites/mi/data-and-student-analytics/SitePages/SRPP.asp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univ-my.sharepoint.com/personal/tdc5_open_ac_uk/_layouts/15/onedrive.aspx?id=%2Fpersonal%2Ftdc5%5Fopen%5Fac%5Fuk%2FDocuments%2FeSTEeM%2Festeem%2Dslides%2F20210225%2DeSTEeM%2DAPD%2Dgaining%2Dapprovals%2F2020%2Dsession%2Dresources%2FDiane%20B%27s%20documents&amp;originalPath=aHR0cHM6Ly9vcGVudW5pdi1teS5zaGFyZXBvaW50LmNvbS86ZjovZy9wZXJzb25hbC90ZGM1X29wZW5fYWNfdWsvRXA5Q3VFR1JYbzlLdElpZlFwUThBT3dCMEtDQnRtRl85cGIwX0ZGWmlZMk5WZz9ydGltZT14U2JlWHh2WjJFZ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bit.ly/srpp-db-2017" TargetMode="Externa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univ.sharepoint.com/:b:/r/sites/hr/doc-store/Shared%20Documents/SSP%20Guidelines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hyperlink" Target="mailto:Julian.Edwards@open.ac.uk" TargetMode="External"/><Relationship Id="rId4" Type="http://schemas.openxmlformats.org/officeDocument/2006/relationships/hyperlink" Target="https://openuniv.sharepoint.com/sites/intranet-people-services/Pages/staff-surveys.aspx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OU_eSTEeM" TargetMode="External"/><Relationship Id="rId3" Type="http://schemas.openxmlformats.org/officeDocument/2006/relationships/notesSlide" Target="../notesSlides/notesSlide7.xml"/><Relationship Id="rId7" Type="http://schemas.openxmlformats.org/officeDocument/2006/relationships/hyperlink" Target="http://www.open.ac.uk/esteem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hyperlink" Target="mailto:esteem@open.ac.uk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esteem/gainingapproval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.ac.uk/library-research-support/research-data-management" TargetMode="External"/><Relationship Id="rId2" Type="http://schemas.openxmlformats.org/officeDocument/2006/relationships/hyperlink" Target="http://www.open.ac.uk/library-research-support/sites/www.open.ac.uk.library-research-support/files/files/Open-University-Research-Data-Management-Policy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hyperlink" Target="http://www.open.ac.uk/library-research-support/sites/www.open.ac.uk.library-research-support/files/files/RDM-data-storage-options-AccessibleWord.docx" TargetMode="External"/><Relationship Id="rId4" Type="http://schemas.openxmlformats.org/officeDocument/2006/relationships/hyperlink" Target="http://www.open.ac.uk/library-research-support/sites/www.open.ac.uk.library-research-support/files/files/RDM-data-storage-options-AccessiblePDF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.ac.uk/research/governance/ethics/human/data-protection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co.org.uk/for-organisations/guide-to-data-protection/guide-to-the-general-data-protection-regulation-gdpr/individual-rights/right-to-erasure/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ico.org.uk/for-organisations/guide-to-data-protection/guide-to-the-general-data-protection-regulation-gdpr/individual-rights/right-of-acces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univ.sharepoint.com/sites/intranet-information-rights/Pages/Home.aspx" TargetMode="External"/><Relationship Id="rId5" Type="http://schemas.openxmlformats.org/officeDocument/2006/relationships/hyperlink" Target="mailto:stem-gdpr@open.ac.uk" TargetMode="External"/><Relationship Id="rId4" Type="http://schemas.openxmlformats.org/officeDocument/2006/relationships/hyperlink" Target="https://openuniv.sharepoint.com/sites/intranet-information-rights/Pages/roles-and-responsibilities.asp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univ.sharepoint.com/:w:/r/sites/info-compliance/dp-compliance/_layouts/15/Doc.aspx?sourcedoc=%7B3bee0099-aa23-4760-9628-c47a731b3979%7D&amp;action=default&amp;mobileredirect=true&amp;CID=5DA8DB7A-07D8-4BD6-AFD4-0F0C954F04F5&amp;wdLOR=c21AB6F21-3450-4182-B177-36AC7A048EFC" TargetMode="External"/><Relationship Id="rId2" Type="http://schemas.openxmlformats.org/officeDocument/2006/relationships/hyperlink" Target="https://openuniv.sharepoint.com/:w:/r/sites/info-compliance/dp-compliance/_layouts/15/Doc.aspx?sourcedoc=%7B0477a561-c805-4b10-b4fe-a0e56cea3757%7D&amp;action=default&amp;mobileredirect=true&amp;CID=40B333AA-9962-4D4D-86E7-94F00E826804&amp;wdLOR=cB5E1ACD7-18D3-420A-8EFA-6F9517D33E5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enuniv.sharepoint.com/:w:/r/sites/info-compliance/dp-compliance/_layouts/15/Doc.aspx?sourcedoc=%7B771DDE0B-B628-4F26-8399-0E8B45B6040A%7D&amp;file=Research%20guidance.docx&amp;action=default&amp;mobileredirect=true" TargetMode="External"/><Relationship Id="rId4" Type="http://schemas.openxmlformats.org/officeDocument/2006/relationships/hyperlink" Target="mailto:data-protection@open.ac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52651" y="759396"/>
            <a:ext cx="8374969" cy="1839941"/>
          </a:xfrm>
        </p:spPr>
        <p:txBody>
          <a:bodyPr anchor="t" anchorCtr="0">
            <a:noAutofit/>
          </a:bodyPr>
          <a:lstStyle/>
          <a:p>
            <a:pPr algn="l">
              <a:lnSpc>
                <a:spcPct val="108000"/>
              </a:lnSpc>
            </a:pPr>
            <a:r>
              <a:rPr lang="en-GB" sz="5400" dirty="0"/>
              <a:t>Gaining approvals for your scholarship project</a:t>
            </a:r>
          </a:p>
        </p:txBody>
      </p:sp>
      <p:pic>
        <p:nvPicPr>
          <p:cNvPr id="1026" name="Picture 2" descr="Image result for open university logo">
            <a:extLst>
              <a:ext uri="{FF2B5EF4-FFF2-40B4-BE49-F238E27FC236}">
                <a16:creationId xmlns:a16="http://schemas.microsoft.com/office/drawing/2014/main" id="{FE157760-991E-404C-91D0-67DB92F49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599" y="964133"/>
            <a:ext cx="2097750" cy="143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BC9E42-CF55-F942-9572-3ACDE7694071}"/>
              </a:ext>
            </a:extLst>
          </p:cNvPr>
          <p:cNvSpPr txBox="1"/>
          <p:nvPr/>
        </p:nvSpPr>
        <p:spPr>
          <a:xfrm>
            <a:off x="5285678" y="66461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2CA50C2-3D63-4741-A65C-B25EDFAF93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651" y="2868456"/>
            <a:ext cx="7361796" cy="2385403"/>
          </a:xfrm>
        </p:spPr>
        <p:txBody>
          <a:bodyPr>
            <a:noAutofit/>
          </a:bodyPr>
          <a:lstStyle/>
          <a:p>
            <a:pPr algn="l"/>
            <a:r>
              <a:rPr lang="en-GB" sz="3200" dirty="0"/>
              <a:t>Trevor Collins and Mark Jones</a:t>
            </a:r>
          </a:p>
          <a:p>
            <a:pPr algn="l"/>
            <a:r>
              <a:rPr lang="en-GB" sz="3200" dirty="0" err="1"/>
              <a:t>eSTEeM</a:t>
            </a:r>
            <a:r>
              <a:rPr lang="en-GB" sz="3200" dirty="0"/>
              <a:t> Community Event</a:t>
            </a:r>
          </a:p>
          <a:p>
            <a:pPr algn="l"/>
            <a:r>
              <a:rPr lang="en-GB" sz="3200" dirty="0"/>
              <a:t>Academic Professional Development</a:t>
            </a:r>
          </a:p>
          <a:p>
            <a:pPr algn="l"/>
            <a:r>
              <a:rPr lang="en-GB" sz="3200" dirty="0"/>
              <a:t>Thursday, 25</a:t>
            </a:r>
            <a:r>
              <a:rPr lang="en-GB" sz="3200" baseline="30000" dirty="0"/>
              <a:t>th</a:t>
            </a:r>
            <a:r>
              <a:rPr lang="en-GB" sz="3200" dirty="0"/>
              <a:t> February 2021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5D329E93-E19D-48EE-9406-F7BF0A237E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074" y="3188678"/>
            <a:ext cx="4190275" cy="12747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B0F22E-A5B9-4094-8D22-AF531C798362}"/>
              </a:ext>
            </a:extLst>
          </p:cNvPr>
          <p:cNvSpPr txBox="1"/>
          <p:nvPr/>
        </p:nvSpPr>
        <p:spPr>
          <a:xfrm>
            <a:off x="652651" y="5522980"/>
            <a:ext cx="2824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6"/>
              </a:rPr>
              <a:t>esteem@open.ac.uk</a:t>
            </a:r>
            <a:endParaRPr lang="en-GB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2DBB63-4356-487F-AB54-0495BEA11E5C}"/>
              </a:ext>
            </a:extLst>
          </p:cNvPr>
          <p:cNvSpPr txBox="1"/>
          <p:nvPr/>
        </p:nvSpPr>
        <p:spPr>
          <a:xfrm>
            <a:off x="4912626" y="5522982"/>
            <a:ext cx="3380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7"/>
              </a:rPr>
              <a:t>www.open.ac.uk/esteem</a:t>
            </a:r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CD0CF9-C5E1-4A33-8ADD-4FDC19A82089}"/>
              </a:ext>
            </a:extLst>
          </p:cNvPr>
          <p:cNvSpPr txBox="1"/>
          <p:nvPr/>
        </p:nvSpPr>
        <p:spPr>
          <a:xfrm>
            <a:off x="9449994" y="5522981"/>
            <a:ext cx="2089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8"/>
              </a:rPr>
              <a:t>@</a:t>
            </a:r>
            <a:r>
              <a:rPr lang="en-US" sz="2400" dirty="0" err="1">
                <a:hlinkClick r:id="rId8"/>
              </a:rPr>
              <a:t>OU_eSTEeM</a:t>
            </a:r>
            <a:r>
              <a:rPr lang="en-US" sz="24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9623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D9BB5-D06C-411D-B609-5033E6E96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aseline="0" dirty="0"/>
              <a:t>Human Research Ethics </a:t>
            </a:r>
            <a:r>
              <a:rPr lang="en-GB" dirty="0"/>
              <a:t>Committee (HREC)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29825EA-923C-4627-BD73-7F9CDA702F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8107"/>
            <a:ext cx="6536377" cy="4808856"/>
          </a:xfrm>
        </p:spPr>
        <p:txBody>
          <a:bodyPr/>
          <a:lstStyle/>
          <a:p>
            <a:r>
              <a:rPr lang="en-GB" dirty="0"/>
              <a:t>Any research involving data collection from human participants requires ethics review by HREC</a:t>
            </a:r>
          </a:p>
          <a:p>
            <a:pPr lvl="1"/>
            <a:r>
              <a:rPr lang="en-GB" dirty="0"/>
              <a:t>Complete the </a:t>
            </a:r>
            <a:r>
              <a:rPr lang="en-GB" dirty="0">
                <a:hlinkClick r:id="rId3"/>
              </a:rPr>
              <a:t>HREC Project Registration and Risk Checklist</a:t>
            </a:r>
            <a:r>
              <a:rPr lang="en-GB" dirty="0"/>
              <a:t> plus documentation related to your project (e.g. consent form, participant information sheet, or questionnaire; response 7 days)</a:t>
            </a:r>
          </a:p>
          <a:p>
            <a:pPr lvl="1"/>
            <a:r>
              <a:rPr lang="en-GB" dirty="0"/>
              <a:t>If required, complete </a:t>
            </a:r>
            <a:r>
              <a:rPr lang="en-GB" dirty="0">
                <a:hlinkClick r:id="rId4"/>
              </a:rPr>
              <a:t>HREC application form</a:t>
            </a:r>
            <a:r>
              <a:rPr lang="en-GB" dirty="0"/>
              <a:t> plus docs (response up to 3 weeks)</a:t>
            </a:r>
          </a:p>
          <a:p>
            <a:r>
              <a:rPr lang="en-GB" dirty="0">
                <a:hlinkClick r:id="rId5"/>
              </a:rPr>
              <a:t>Website</a:t>
            </a:r>
            <a:r>
              <a:rPr lang="en-GB" dirty="0"/>
              <a:t>: Templates, guides and FAQs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E4BAD-1CAF-4DF7-9070-5130F0AF8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Thursday, 25th February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68DE3-0BCD-47C4-918E-15AFFF3E8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2E669-9305-42A4-B894-E62DED355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10</a:t>
            </a:fld>
            <a:endParaRPr lang="en-GB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B877C66-48EA-45BF-952A-F700D4D61E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7592537" y="1458119"/>
            <a:ext cx="3761263" cy="325755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38AC77-3BE8-48D9-84F1-7B2185EC8759}"/>
              </a:ext>
            </a:extLst>
          </p:cNvPr>
          <p:cNvSpPr txBox="1"/>
          <p:nvPr/>
        </p:nvSpPr>
        <p:spPr>
          <a:xfrm>
            <a:off x="6525096" y="4805362"/>
            <a:ext cx="493558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dirty="0">
                <a:hlinkClick r:id="rId5"/>
              </a:rPr>
              <a:t>http://www.open.ac.uk/research/governance</a:t>
            </a:r>
            <a:br>
              <a:rPr lang="en-GB" sz="2000" dirty="0">
                <a:hlinkClick r:id="rId5"/>
              </a:rPr>
            </a:br>
            <a:r>
              <a:rPr lang="en-GB" sz="2000" dirty="0">
                <a:hlinkClick r:id="rId5"/>
              </a:rPr>
              <a:t>/ethics/human/review-process</a:t>
            </a:r>
            <a:endParaRPr lang="en-GB" sz="2000" dirty="0"/>
          </a:p>
          <a:p>
            <a:pPr algn="r"/>
            <a:endParaRPr lang="en-GB" sz="1000" dirty="0"/>
          </a:p>
          <a:p>
            <a:pPr algn="r"/>
            <a:r>
              <a:rPr lang="en-GB" sz="2000" dirty="0"/>
              <a:t>Email: </a:t>
            </a:r>
            <a:r>
              <a:rPr lang="en-GB" sz="2000" dirty="0">
                <a:hlinkClick r:id="rId7"/>
              </a:rPr>
              <a:t>Research-REC-Review@open.ac.uk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4342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496F6-5899-47CD-8D0D-54AD290B7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– Check the ethics for your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2D352-44CF-4BB3-BE8C-DF2CC3527C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Checklist activity</a:t>
            </a:r>
            <a:endParaRPr lang="en-GB" dirty="0"/>
          </a:p>
          <a:p>
            <a:pPr lvl="1"/>
            <a:r>
              <a:rPr lang="en-GB" dirty="0"/>
              <a:t>For your project (or future project)</a:t>
            </a:r>
          </a:p>
          <a:p>
            <a:pPr lvl="1"/>
            <a:r>
              <a:rPr lang="en-GB" dirty="0"/>
              <a:t>Review and answer the Higher Risk, Lower Risk and Health Research Authority questions</a:t>
            </a:r>
          </a:p>
          <a:p>
            <a:r>
              <a:rPr lang="en-GB" dirty="0">
                <a:hlinkClick r:id="rId4"/>
              </a:rPr>
              <a:t>Walkthrough the HREC form</a:t>
            </a:r>
            <a:endParaRPr lang="en-GB" dirty="0"/>
          </a:p>
          <a:p>
            <a:pPr lvl="1"/>
            <a:r>
              <a:rPr lang="en-GB" dirty="0"/>
              <a:t>Abstract (max 200 words)</a:t>
            </a:r>
          </a:p>
          <a:p>
            <a:pPr lvl="1"/>
            <a:r>
              <a:rPr lang="en-GB" dirty="0"/>
              <a:t>Methodology</a:t>
            </a:r>
          </a:p>
          <a:p>
            <a:pPr lvl="1"/>
            <a:r>
              <a:rPr lang="en-GB" dirty="0"/>
              <a:t>Recruitment procedures</a:t>
            </a:r>
          </a:p>
          <a:p>
            <a:pPr lvl="1"/>
            <a:r>
              <a:rPr lang="en-GB" dirty="0"/>
              <a:t>Risk of harm</a:t>
            </a:r>
          </a:p>
          <a:p>
            <a:pPr lvl="1"/>
            <a:r>
              <a:rPr lang="en-GB" dirty="0"/>
              <a:t>Benefits and knowledge transfer</a:t>
            </a:r>
          </a:p>
          <a:p>
            <a:r>
              <a:rPr lang="en-GB" dirty="0"/>
              <a:t>Questions / comments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F9D28-49AC-4756-9FDC-9FB45BB19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25th February 2021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A7A6A-854C-4DF3-9067-3B25A22DE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4716F-37C9-48E6-A015-FD8BC9CD4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11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86E2D7-64B3-44B3-9CED-913FAC8B656A}"/>
              </a:ext>
            </a:extLst>
          </p:cNvPr>
          <p:cNvSpPr txBox="1"/>
          <p:nvPr/>
        </p:nvSpPr>
        <p:spPr>
          <a:xfrm>
            <a:off x="6418218" y="5192127"/>
            <a:ext cx="493558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dirty="0">
                <a:hlinkClick r:id="rId5"/>
              </a:rPr>
              <a:t>http://www.open.ac.uk/research/governance</a:t>
            </a:r>
            <a:br>
              <a:rPr lang="en-GB" sz="2000" dirty="0">
                <a:hlinkClick r:id="rId5"/>
              </a:rPr>
            </a:br>
            <a:r>
              <a:rPr lang="en-GB" sz="2000" dirty="0">
                <a:hlinkClick r:id="rId5"/>
              </a:rPr>
              <a:t>/ethics/human/review-process</a:t>
            </a:r>
            <a:endParaRPr lang="en-GB" sz="2000" dirty="0"/>
          </a:p>
          <a:p>
            <a:pPr algn="r"/>
            <a:endParaRPr lang="en-GB" sz="1000" dirty="0"/>
          </a:p>
          <a:p>
            <a:pPr algn="r"/>
            <a:r>
              <a:rPr lang="en-GB" sz="2000" dirty="0"/>
              <a:t>Email: </a:t>
            </a:r>
            <a:r>
              <a:rPr lang="en-GB" sz="2000" dirty="0">
                <a:hlinkClick r:id="rId6"/>
              </a:rPr>
              <a:t>Research-REC-Review@open.ac.uk</a:t>
            </a:r>
            <a:endParaRPr lang="en-GB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D144EF-01BC-461A-BB0D-538F157E6C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0855" y="1473273"/>
            <a:ext cx="4192945" cy="3553517"/>
          </a:xfrm>
          <a:prstGeom prst="rect">
            <a:avLst/>
          </a:prstGeom>
          <a:ln w="3175">
            <a:solidFill>
              <a:schemeClr val="bg2">
                <a:lumMod val="90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5CF1E8-60AA-4DDB-9006-84041EDB71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0590" y="1477111"/>
            <a:ext cx="4283210" cy="3549679"/>
          </a:xfrm>
          <a:prstGeom prst="rect">
            <a:avLst/>
          </a:prstGeom>
          <a:ln w="3175"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29344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5C9AD-AC57-4759-809B-063A572C1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Student Research Project Panel (SRPP)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BBF52A0-2EF8-4A87-95E4-1B8AD82714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Any research which involves making contact with current students, alumni or enquirers needs to be approved by SRPP</a:t>
            </a:r>
          </a:p>
          <a:p>
            <a:r>
              <a:rPr lang="en-GB" dirty="0"/>
              <a:t>Check out the </a:t>
            </a:r>
            <a:r>
              <a:rPr lang="en-GB" dirty="0">
                <a:hlinkClick r:id="rId3"/>
              </a:rPr>
              <a:t>examples</a:t>
            </a:r>
            <a:r>
              <a:rPr lang="en-GB" dirty="0"/>
              <a:t> when drafting your application</a:t>
            </a:r>
          </a:p>
          <a:p>
            <a:r>
              <a:rPr lang="en-GB" dirty="0"/>
              <a:t>SRPP review applications fortnightly (allow three weeks for a response)</a:t>
            </a:r>
          </a:p>
          <a:p>
            <a:pPr lvl="1"/>
            <a:r>
              <a:rPr lang="en-GB" dirty="0"/>
              <a:t>4pm 10</a:t>
            </a:r>
            <a:r>
              <a:rPr lang="en-GB" baseline="30000" dirty="0"/>
              <a:t>th</a:t>
            </a:r>
            <a:r>
              <a:rPr lang="en-GB" dirty="0"/>
              <a:t> Mar (decision 18</a:t>
            </a:r>
            <a:r>
              <a:rPr lang="en-GB" baseline="30000" dirty="0"/>
              <a:t>th</a:t>
            </a:r>
            <a:r>
              <a:rPr lang="en-GB" dirty="0"/>
              <a:t> Mar)</a:t>
            </a:r>
          </a:p>
          <a:p>
            <a:pPr lvl="1"/>
            <a:r>
              <a:rPr lang="en-GB" dirty="0"/>
              <a:t>4pm 24</a:t>
            </a:r>
            <a:r>
              <a:rPr lang="en-GB" baseline="30000" dirty="0"/>
              <a:t>th</a:t>
            </a:r>
            <a:r>
              <a:rPr lang="en-GB" dirty="0"/>
              <a:t> Mar (decision 1</a:t>
            </a:r>
            <a:r>
              <a:rPr lang="en-GB" baseline="30000" dirty="0"/>
              <a:t>st</a:t>
            </a:r>
            <a:r>
              <a:rPr lang="en-GB" dirty="0"/>
              <a:t> Apr)</a:t>
            </a:r>
          </a:p>
          <a:p>
            <a:pPr lvl="1"/>
            <a:r>
              <a:rPr lang="en-GB" dirty="0"/>
              <a:t>4pm 7</a:t>
            </a:r>
            <a:r>
              <a:rPr lang="en-GB" baseline="30000" dirty="0"/>
              <a:t>th</a:t>
            </a:r>
            <a:r>
              <a:rPr lang="en-GB" dirty="0"/>
              <a:t> Apr (decision 15</a:t>
            </a:r>
            <a:r>
              <a:rPr lang="en-GB" baseline="30000" dirty="0"/>
              <a:t>th</a:t>
            </a:r>
            <a:r>
              <a:rPr lang="en-GB" dirty="0"/>
              <a:t> Apr)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6FA1E-A471-4061-83F1-BC125BE52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25th February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385C9-61DD-4293-8026-73E956FF4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276D8-B426-429C-8884-D119DE241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12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ADA743-1336-4ECE-9F9B-6378A2A79EFC}"/>
              </a:ext>
            </a:extLst>
          </p:cNvPr>
          <p:cNvSpPr txBox="1"/>
          <p:nvPr/>
        </p:nvSpPr>
        <p:spPr>
          <a:xfrm>
            <a:off x="6156480" y="4976494"/>
            <a:ext cx="519732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dirty="0">
                <a:hlinkClick r:id="rId4"/>
              </a:rPr>
              <a:t>https://openuniv.sharepoint.com/sites/mi/</a:t>
            </a:r>
            <a:br>
              <a:rPr lang="en-GB" sz="2000" dirty="0">
                <a:hlinkClick r:id="rId4"/>
              </a:rPr>
            </a:br>
            <a:r>
              <a:rPr lang="en-GB" sz="2000" dirty="0">
                <a:hlinkClick r:id="rId4"/>
              </a:rPr>
              <a:t>data-and-student-analytics/SitePages/SRPP.aspx</a:t>
            </a:r>
            <a:endParaRPr lang="en-GB" sz="2000" dirty="0"/>
          </a:p>
          <a:p>
            <a:pPr algn="r"/>
            <a:endParaRPr lang="en-GB" sz="1000" dirty="0"/>
          </a:p>
          <a:p>
            <a:pPr algn="r"/>
            <a:r>
              <a:rPr lang="en-GB" sz="2000" dirty="0"/>
              <a:t>Email: </a:t>
            </a:r>
            <a:r>
              <a:rPr lang="en-GB" sz="2000" dirty="0">
                <a:hlinkClick r:id="rId5"/>
              </a:rPr>
              <a:t>srpp@open.ac.uk</a:t>
            </a:r>
            <a:endParaRPr lang="en-GB" sz="2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C0F2945-2AF6-4502-A682-A13C73182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8107"/>
            <a:ext cx="5181600" cy="3429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1" name="Picture 10">
            <a:hlinkClick r:id="rId4"/>
            <a:extLst>
              <a:ext uri="{FF2B5EF4-FFF2-40B4-BE49-F238E27FC236}">
                <a16:creationId xmlns:a16="http://schemas.microsoft.com/office/drawing/2014/main" id="{D14C24B6-49DD-444E-91F5-F607E89B96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5036" y="1368107"/>
            <a:ext cx="517876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97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3A3851C4-0FE9-4CDC-9975-97C054422A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1E06EDF-D172-4DD7-BD50-002AD2796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– Reviewing an example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CDA32-2ECD-4928-B445-44ACC8F16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25th February 2021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38672F-CAE7-4A3F-99F6-EDAF286BB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7FB81-A487-4567-91F9-0B6E3650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13</a:t>
            </a:fld>
            <a:endParaRPr lang="en-GB"/>
          </a:p>
        </p:txBody>
      </p:sp>
      <p:pic>
        <p:nvPicPr>
          <p:cNvPr id="17" name="Picture 16">
            <a:hlinkClick r:id="rId3"/>
            <a:extLst>
              <a:ext uri="{FF2B5EF4-FFF2-40B4-BE49-F238E27FC236}">
                <a16:creationId xmlns:a16="http://schemas.microsoft.com/office/drawing/2014/main" id="{BF439C01-EE29-4AF5-A0CB-038BB467D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1368107"/>
            <a:ext cx="5181600" cy="4294213"/>
          </a:xfrm>
          <a:prstGeom prst="rect">
            <a:avLst/>
          </a:prstGeom>
        </p:spPr>
      </p:pic>
      <p:graphicFrame>
        <p:nvGraphicFramePr>
          <p:cNvPr id="20" name="Table 13">
            <a:extLst>
              <a:ext uri="{FF2B5EF4-FFF2-40B4-BE49-F238E27FC236}">
                <a16:creationId xmlns:a16="http://schemas.microsoft.com/office/drawing/2014/main" id="{26C659D3-DA51-44CF-965A-C801DFC1373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36674814"/>
              </p:ext>
            </p:extLst>
          </p:nvPr>
        </p:nvGraphicFramePr>
        <p:xfrm>
          <a:off x="6494982" y="1377631"/>
          <a:ext cx="4858817" cy="4293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8106">
                  <a:extLst>
                    <a:ext uri="{9D8B030D-6E8A-4147-A177-3AD203B41FA5}">
                      <a16:colId xmlns:a16="http://schemas.microsoft.com/office/drawing/2014/main" val="2729238602"/>
                    </a:ext>
                  </a:extLst>
                </a:gridCol>
                <a:gridCol w="3350711">
                  <a:extLst>
                    <a:ext uri="{9D8B030D-6E8A-4147-A177-3AD203B41FA5}">
                      <a16:colId xmlns:a16="http://schemas.microsoft.com/office/drawing/2014/main" val="4130085463"/>
                    </a:ext>
                  </a:extLst>
                </a:gridCol>
              </a:tblGrid>
              <a:tr h="32233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CRITERIA</a:t>
                      </a:r>
                      <a:endParaRPr lang="en-US" sz="1400" b="0" i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3907" marR="73907" marT="36953" marB="36953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EVALUATION</a:t>
                      </a:r>
                      <a:endParaRPr lang="en-US" sz="1400" b="0" i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3907" marR="73907" marT="36953" marB="36953"/>
                </a:tc>
                <a:extLst>
                  <a:ext uri="{0D108BD9-81ED-4DB2-BD59-A6C34878D82A}">
                    <a16:rowId xmlns:a16="http://schemas.microsoft.com/office/drawing/2014/main" val="3066335650"/>
                  </a:ext>
                </a:extLst>
              </a:tr>
              <a:tr h="51119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>
                          <a:effectLst/>
                          <a:latin typeface="+mn-lt"/>
                        </a:rPr>
                        <a:t>Working group member</a:t>
                      </a:r>
                      <a:r>
                        <a:rPr lang="en-US" sz="14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3907" marR="73907" marT="36953" marB="36953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1" dirty="0">
                          <a:effectLst/>
                          <a:latin typeface="+mn-lt"/>
                        </a:rPr>
                        <a:t>A.N. Commenter</a:t>
                      </a:r>
                      <a:r>
                        <a:rPr lang="en-US" sz="1400" b="0" i="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3907" marR="73907" marT="36953" marB="36953"/>
                </a:tc>
                <a:extLst>
                  <a:ext uri="{0D108BD9-81ED-4DB2-BD59-A6C34878D82A}">
                    <a16:rowId xmlns:a16="http://schemas.microsoft.com/office/drawing/2014/main" val="3520409671"/>
                  </a:ext>
                </a:extLst>
              </a:tr>
              <a:tr h="72984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>
                          <a:effectLst/>
                          <a:latin typeface="+mn-lt"/>
                        </a:rPr>
                        <a:t>Rationale and approach</a:t>
                      </a:r>
                      <a:r>
                        <a:rPr lang="en-US" sz="14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3907" marR="73907" marT="36953" marB="36953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1" dirty="0">
                          <a:effectLst/>
                          <a:latin typeface="+mn-lt"/>
                        </a:rPr>
                        <a:t>Clear link from objectives to research questions, of strategic benefit to the university</a:t>
                      </a:r>
                      <a:r>
                        <a:rPr lang="en-US" sz="1400" b="0" i="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3907" marR="73907" marT="36953" marB="36953"/>
                </a:tc>
                <a:extLst>
                  <a:ext uri="{0D108BD9-81ED-4DB2-BD59-A6C34878D82A}">
                    <a16:rowId xmlns:a16="http://schemas.microsoft.com/office/drawing/2014/main" val="3064305541"/>
                  </a:ext>
                </a:extLst>
              </a:tr>
              <a:tr h="94849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>
                          <a:effectLst/>
                          <a:latin typeface="+mn-lt"/>
                        </a:rPr>
                        <a:t>Questionnaire / interview schedule</a:t>
                      </a:r>
                      <a:r>
                        <a:rPr lang="en-US" sz="14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3907" marR="73907" marT="36953" marB="36953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1" dirty="0">
                          <a:effectLst/>
                          <a:latin typeface="+mn-lt"/>
                        </a:rPr>
                        <a:t>Generally fine – but could this be shorter?</a:t>
                      </a:r>
                      <a:r>
                        <a:rPr lang="en-US" sz="1400" b="0" i="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US" sz="1400" b="0" i="1" dirty="0">
                          <a:effectLst/>
                          <a:latin typeface="+mn-lt"/>
                        </a:rPr>
                        <a:t>Q11: Typo in ‘agree’</a:t>
                      </a:r>
                      <a:r>
                        <a:rPr lang="en-US" sz="1400" b="0" i="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US" sz="1400" b="0" i="1" dirty="0">
                          <a:effectLst/>
                          <a:latin typeface="+mn-lt"/>
                        </a:rPr>
                        <a:t>Q12: Use standard ‘very / fairly / not very / not at all’ scale</a:t>
                      </a:r>
                      <a:r>
                        <a:rPr lang="en-US" sz="1400" b="0" i="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3907" marR="73907" marT="36953" marB="36953"/>
                </a:tc>
                <a:extLst>
                  <a:ext uri="{0D108BD9-81ED-4DB2-BD59-A6C34878D82A}">
                    <a16:rowId xmlns:a16="http://schemas.microsoft.com/office/drawing/2014/main" val="3441135219"/>
                  </a:ext>
                </a:extLst>
              </a:tr>
              <a:tr h="94849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>
                          <a:effectLst/>
                          <a:latin typeface="+mn-lt"/>
                        </a:rPr>
                        <a:t>Invitation</a:t>
                      </a:r>
                      <a:r>
                        <a:rPr lang="en-US" sz="14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3907" marR="73907" marT="36953" marB="36953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1" dirty="0">
                          <a:effectLst/>
                          <a:latin typeface="+mn-lt"/>
                        </a:rPr>
                        <a:t>Re-order to give background details about researcher before information about confidentiality. Add standard data protection wording.</a:t>
                      </a:r>
                      <a:r>
                        <a:rPr lang="en-US" sz="1400" b="0" i="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3907" marR="73907" marT="36953" marB="36953"/>
                </a:tc>
                <a:extLst>
                  <a:ext uri="{0D108BD9-81ED-4DB2-BD59-A6C34878D82A}">
                    <a16:rowId xmlns:a16="http://schemas.microsoft.com/office/drawing/2014/main" val="750869284"/>
                  </a:ext>
                </a:extLst>
              </a:tr>
              <a:tr h="51119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>
                          <a:effectLst/>
                          <a:latin typeface="+mn-lt"/>
                        </a:rPr>
                        <a:t>Sample / demographics</a:t>
                      </a:r>
                      <a:r>
                        <a:rPr lang="en-US" sz="14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3907" marR="73907" marT="36953" marB="36953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1">
                          <a:effectLst/>
                          <a:latin typeface="+mn-lt"/>
                        </a:rPr>
                        <a:t>Perhaps add ethnicity to demographics?</a:t>
                      </a:r>
                      <a:r>
                        <a:rPr lang="en-US" sz="14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3907" marR="73907" marT="36953" marB="36953"/>
                </a:tc>
                <a:extLst>
                  <a:ext uri="{0D108BD9-81ED-4DB2-BD59-A6C34878D82A}">
                    <a16:rowId xmlns:a16="http://schemas.microsoft.com/office/drawing/2014/main" val="882249197"/>
                  </a:ext>
                </a:extLst>
              </a:tr>
              <a:tr h="32233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>
                          <a:effectLst/>
                          <a:latin typeface="+mn-lt"/>
                        </a:rPr>
                        <a:t>Approve / Reject</a:t>
                      </a:r>
                      <a:r>
                        <a:rPr lang="en-US" sz="14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3907" marR="73907" marT="36953" marB="36953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1" dirty="0">
                          <a:effectLst/>
                          <a:latin typeface="+mn-lt"/>
                        </a:rPr>
                        <a:t>Approve</a:t>
                      </a:r>
                      <a:r>
                        <a:rPr lang="en-US" sz="1400" b="0" i="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3907" marR="73907" marT="36953" marB="36953"/>
                </a:tc>
                <a:extLst>
                  <a:ext uri="{0D108BD9-81ED-4DB2-BD59-A6C34878D82A}">
                    <a16:rowId xmlns:a16="http://schemas.microsoft.com/office/drawing/2014/main" val="34715767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9075D2B-7508-4943-8CF1-90EE20D03B11}"/>
              </a:ext>
            </a:extLst>
          </p:cNvPr>
          <p:cNvSpPr txBox="1"/>
          <p:nvPr/>
        </p:nvSpPr>
        <p:spPr>
          <a:xfrm>
            <a:off x="838199" y="5776853"/>
            <a:ext cx="2966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hlinkClick r:id="rId5"/>
              </a:rPr>
              <a:t>http://bit.ly/srpp-db-2017</a:t>
            </a:r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5460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CFF48-8574-4939-ADCF-972506F93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aseline="0" dirty="0"/>
              <a:t>Staff Survey Project </a:t>
            </a:r>
            <a:r>
              <a:rPr lang="en-GB" dirty="0"/>
              <a:t>Panel (SSPP)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5275CE8-FEDF-420B-9CB9-9D90883EC3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Who needs to apply?</a:t>
            </a:r>
          </a:p>
          <a:p>
            <a:r>
              <a:rPr lang="en-GB" dirty="0"/>
              <a:t>“Small-scale surveys that require less than 30 responses from staff do not need approval from the SSPP” (</a:t>
            </a:r>
            <a:r>
              <a:rPr lang="en-GB" dirty="0">
                <a:hlinkClick r:id="rId3"/>
              </a:rPr>
              <a:t>SSPP guidelines</a:t>
            </a:r>
            <a:r>
              <a:rPr lang="en-GB" dirty="0"/>
              <a:t>)</a:t>
            </a:r>
          </a:p>
          <a:p>
            <a:r>
              <a:rPr lang="en-GB" dirty="0"/>
              <a:t>For example: Surveying 30 or more associate lecturers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19100-BB98-4CF3-AC7B-E7C6D5F71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25th February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4CD1B-6081-47AF-ADAF-B86FF0888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01EEC-3871-4DD4-B546-C579320EB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14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D89FF3-EB0C-4B8D-8D7D-90296DAE799A}"/>
              </a:ext>
            </a:extLst>
          </p:cNvPr>
          <p:cNvSpPr txBox="1"/>
          <p:nvPr/>
        </p:nvSpPr>
        <p:spPr>
          <a:xfrm>
            <a:off x="6090150" y="5069835"/>
            <a:ext cx="536897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dirty="0">
                <a:hlinkClick r:id="rId4"/>
              </a:rPr>
              <a:t>https://openuniv.sharepoint.com/sites/</a:t>
            </a:r>
            <a:br>
              <a:rPr lang="en-GB" sz="2000" dirty="0">
                <a:hlinkClick r:id="rId4"/>
              </a:rPr>
            </a:br>
            <a:r>
              <a:rPr lang="en-GB" sz="2000" dirty="0">
                <a:hlinkClick r:id="rId4"/>
              </a:rPr>
              <a:t>intranet-people-services/Pages/staff-surveys.aspx</a:t>
            </a:r>
            <a:endParaRPr lang="en-GB" sz="2000" dirty="0"/>
          </a:p>
          <a:p>
            <a:pPr algn="r"/>
            <a:endParaRPr lang="en-GB" sz="1000" dirty="0"/>
          </a:p>
          <a:p>
            <a:pPr algn="r"/>
            <a:r>
              <a:rPr lang="en-GB" sz="2000" dirty="0"/>
              <a:t>Email: </a:t>
            </a:r>
            <a:r>
              <a:rPr lang="en-GB" sz="2000" dirty="0">
                <a:hlinkClick r:id="rId5"/>
              </a:rPr>
              <a:t>Julian.Edwards@open.ac.uk</a:t>
            </a:r>
            <a:endParaRPr lang="en-GB" sz="2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2C08592-A2A7-4FC5-AA61-5834E9017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8107"/>
            <a:ext cx="5181600" cy="3634199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1" name="Picture 10">
            <a:hlinkClick r:id="rId4"/>
            <a:extLst>
              <a:ext uri="{FF2B5EF4-FFF2-40B4-BE49-F238E27FC236}">
                <a16:creationId xmlns:a16="http://schemas.microsoft.com/office/drawing/2014/main" id="{91E60E64-0D5E-4885-A871-AB96119410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9494" y="1368107"/>
            <a:ext cx="5191470" cy="343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18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52651" y="759396"/>
            <a:ext cx="8374969" cy="1839941"/>
          </a:xfrm>
        </p:spPr>
        <p:txBody>
          <a:bodyPr anchor="t" anchorCtr="0">
            <a:noAutofit/>
          </a:bodyPr>
          <a:lstStyle/>
          <a:p>
            <a:pPr algn="l">
              <a:lnSpc>
                <a:spcPct val="108000"/>
              </a:lnSpc>
            </a:pPr>
            <a:r>
              <a:rPr lang="en-GB" sz="5400" dirty="0"/>
              <a:t>Gaining approvals for your scholarship project</a:t>
            </a:r>
          </a:p>
        </p:txBody>
      </p:sp>
      <p:pic>
        <p:nvPicPr>
          <p:cNvPr id="1026" name="Picture 2" descr="Image result for open university logo">
            <a:extLst>
              <a:ext uri="{FF2B5EF4-FFF2-40B4-BE49-F238E27FC236}">
                <a16:creationId xmlns:a16="http://schemas.microsoft.com/office/drawing/2014/main" id="{FE157760-991E-404C-91D0-67DB92F49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599" y="964133"/>
            <a:ext cx="2097750" cy="143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BC9E42-CF55-F942-9572-3ACDE7694071}"/>
              </a:ext>
            </a:extLst>
          </p:cNvPr>
          <p:cNvSpPr txBox="1"/>
          <p:nvPr/>
        </p:nvSpPr>
        <p:spPr>
          <a:xfrm>
            <a:off x="5285678" y="66461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2CA50C2-3D63-4741-A65C-B25EDFAF93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651" y="2868456"/>
            <a:ext cx="7361796" cy="2385403"/>
          </a:xfrm>
        </p:spPr>
        <p:txBody>
          <a:bodyPr>
            <a:noAutofit/>
          </a:bodyPr>
          <a:lstStyle/>
          <a:p>
            <a:pPr algn="l"/>
            <a:r>
              <a:rPr lang="en-GB" sz="3200" dirty="0"/>
              <a:t>Trevor Collins and Mark Jones</a:t>
            </a:r>
          </a:p>
          <a:p>
            <a:pPr algn="l"/>
            <a:r>
              <a:rPr lang="en-GB" sz="3200" dirty="0" err="1"/>
              <a:t>eSTEeM</a:t>
            </a:r>
            <a:r>
              <a:rPr lang="en-GB" sz="3200" dirty="0"/>
              <a:t> Community Event</a:t>
            </a:r>
          </a:p>
          <a:p>
            <a:pPr algn="l"/>
            <a:r>
              <a:rPr lang="en-GB" sz="3200" dirty="0"/>
              <a:t>Academic Professional Development</a:t>
            </a:r>
          </a:p>
          <a:p>
            <a:pPr algn="l"/>
            <a:r>
              <a:rPr lang="en-GB" sz="3200" dirty="0"/>
              <a:t>Thursday, 25</a:t>
            </a:r>
            <a:r>
              <a:rPr lang="en-GB" sz="3200" baseline="30000" dirty="0"/>
              <a:t>th</a:t>
            </a:r>
            <a:r>
              <a:rPr lang="en-GB" sz="3200" dirty="0"/>
              <a:t> February 2021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5D329E93-E19D-48EE-9406-F7BF0A237E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074" y="3188678"/>
            <a:ext cx="4190275" cy="12747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B0F22E-A5B9-4094-8D22-AF531C798362}"/>
              </a:ext>
            </a:extLst>
          </p:cNvPr>
          <p:cNvSpPr txBox="1"/>
          <p:nvPr/>
        </p:nvSpPr>
        <p:spPr>
          <a:xfrm>
            <a:off x="652651" y="5522980"/>
            <a:ext cx="2824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6"/>
              </a:rPr>
              <a:t>esteem@open.ac.uk</a:t>
            </a:r>
            <a:endParaRPr lang="en-GB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2DBB63-4356-487F-AB54-0495BEA11E5C}"/>
              </a:ext>
            </a:extLst>
          </p:cNvPr>
          <p:cNvSpPr txBox="1"/>
          <p:nvPr/>
        </p:nvSpPr>
        <p:spPr>
          <a:xfrm>
            <a:off x="4912626" y="5522982"/>
            <a:ext cx="3380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7"/>
              </a:rPr>
              <a:t>www.open.ac.uk/esteem</a:t>
            </a:r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CD0CF9-C5E1-4A33-8ADD-4FDC19A82089}"/>
              </a:ext>
            </a:extLst>
          </p:cNvPr>
          <p:cNvSpPr txBox="1"/>
          <p:nvPr/>
        </p:nvSpPr>
        <p:spPr>
          <a:xfrm>
            <a:off x="9449994" y="5522981"/>
            <a:ext cx="2089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8"/>
              </a:rPr>
              <a:t>@</a:t>
            </a:r>
            <a:r>
              <a:rPr lang="en-US" sz="2400" dirty="0" err="1">
                <a:hlinkClick r:id="rId8"/>
              </a:rPr>
              <a:t>OU_eSTEeM</a:t>
            </a:r>
            <a:r>
              <a:rPr lang="en-US" sz="24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0224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AED6C-0CF9-4047-88F9-FF5C27F92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Gaining approvals – Session plan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2C5685A-25B6-4E1B-9E04-4F6E73089A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8107"/>
            <a:ext cx="5512904" cy="4808856"/>
          </a:xfrm>
        </p:spPr>
        <p:txBody>
          <a:bodyPr/>
          <a:lstStyle/>
          <a:p>
            <a:r>
              <a:rPr lang="en-GB" dirty="0"/>
              <a:t>Welcome and introductions</a:t>
            </a:r>
          </a:p>
          <a:p>
            <a:r>
              <a:rPr lang="en-GB" dirty="0"/>
              <a:t>Project workflow</a:t>
            </a:r>
          </a:p>
          <a:p>
            <a:r>
              <a:rPr lang="en-GB" dirty="0"/>
              <a:t>Data management</a:t>
            </a:r>
          </a:p>
          <a:p>
            <a:r>
              <a:rPr lang="en-GB" dirty="0"/>
              <a:t>Approval processes</a:t>
            </a:r>
          </a:p>
          <a:p>
            <a:r>
              <a:rPr lang="en-GB" dirty="0"/>
              <a:t>Questions and next steps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3CAE11B-6FFD-423B-81F1-1967B0E13E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61125" y="1472649"/>
            <a:ext cx="4892675" cy="376982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DE366-6436-4FFF-94EF-5E6E5609A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25th February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D491F-55FB-4DFD-9785-6FF9B5AFA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371C5-B8B1-44AF-B4E2-829B86309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2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9E98DC-41AB-4BDB-A8EC-604086B04524}"/>
              </a:ext>
            </a:extLst>
          </p:cNvPr>
          <p:cNvSpPr txBox="1"/>
          <p:nvPr/>
        </p:nvSpPr>
        <p:spPr>
          <a:xfrm>
            <a:off x="6606901" y="5454343"/>
            <a:ext cx="4892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hlinkClick r:id="rId3"/>
              </a:rPr>
              <a:t>https://padlet.com/esteem/gainingapprovals</a:t>
            </a:r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5821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B1E83-B06A-4AB2-B6B9-4C18925BA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workflow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DC6568-05AF-4DDC-8912-01A4E5735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Research design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Data management planning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Approvals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GB" dirty="0"/>
              <a:t>Data Protection (GDPR)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Human Research Ethics Committee (HREC)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Student Research Project Panel (SRPP)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Staff Survey Project Panel (SSPP)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Data collection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…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3E948-CE28-4D31-B0ED-3CE419DE8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25th February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0469C-5D40-401F-B958-7BA3DD33D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D0BA0-1269-4FF6-A454-B4F907914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385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1278C-1892-4691-8946-FE9730434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D5E2C-0B1C-4B39-A612-45DC4A301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8107"/>
            <a:ext cx="5537200" cy="4808856"/>
          </a:xfrm>
        </p:spPr>
        <p:txBody>
          <a:bodyPr/>
          <a:lstStyle/>
          <a:p>
            <a:r>
              <a:rPr lang="en-GB" dirty="0"/>
              <a:t>Work out what you are going to do </a:t>
            </a:r>
            <a:r>
              <a:rPr lang="en-GB" i="1" dirty="0"/>
              <a:t>before seeking approval to do it</a:t>
            </a:r>
          </a:p>
          <a:p>
            <a:pPr lvl="1"/>
            <a:r>
              <a:rPr lang="en-GB" dirty="0"/>
              <a:t>What has been done before in your area that you can build on?</a:t>
            </a:r>
          </a:p>
          <a:p>
            <a:pPr lvl="1"/>
            <a:r>
              <a:rPr lang="en-GB" dirty="0"/>
              <a:t>What new data do you need to collect for your study?</a:t>
            </a:r>
          </a:p>
          <a:p>
            <a:pPr lvl="1"/>
            <a:r>
              <a:rPr lang="en-GB" dirty="0"/>
              <a:t>How will you go about collecting, analysing and presenting the data?</a:t>
            </a:r>
          </a:p>
          <a:p>
            <a:pPr lvl="1"/>
            <a:r>
              <a:rPr lang="en-GB" dirty="0"/>
              <a:t>How will you manage participants’ anonymity/identity?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89161-9756-49EA-AD20-3A8231C7C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25th February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DABF8-FD60-47B5-B2B0-3DB24DDDC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E5417-1656-4063-8476-D2B6CFA62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4</a:t>
            </a:fld>
            <a:endParaRPr lang="en-GB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5819786-FEF3-4E4C-826A-EE98BE44106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64105"/>
            <a:ext cx="4724400" cy="347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938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6E835-8DA7-4EE6-A032-374E7F2FF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management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83924-E86B-43AE-867A-D3E918379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8107"/>
            <a:ext cx="6210300" cy="4808856"/>
          </a:xfrm>
        </p:spPr>
        <p:txBody>
          <a:bodyPr/>
          <a:lstStyle/>
          <a:p>
            <a:r>
              <a:rPr lang="en-GB" dirty="0"/>
              <a:t>Think through what data you need to collect and </a:t>
            </a:r>
            <a:r>
              <a:rPr lang="en-GB" i="1" dirty="0"/>
              <a:t>how you will look after it</a:t>
            </a:r>
            <a:endParaRPr lang="en-GB" dirty="0"/>
          </a:p>
          <a:p>
            <a:pPr lvl="1"/>
            <a:r>
              <a:rPr lang="en-GB" dirty="0"/>
              <a:t>What data do you need to collect?</a:t>
            </a:r>
          </a:p>
          <a:p>
            <a:pPr lvl="1"/>
            <a:r>
              <a:rPr lang="en-GB" dirty="0"/>
              <a:t>Do you have to store any personal data?</a:t>
            </a:r>
          </a:p>
          <a:p>
            <a:pPr lvl="1"/>
            <a:r>
              <a:rPr lang="en-GB" dirty="0"/>
              <a:t>How will you store the data securely?</a:t>
            </a:r>
          </a:p>
          <a:p>
            <a:pPr lvl="1"/>
            <a:r>
              <a:rPr lang="en-GB" dirty="0"/>
              <a:t>Would the data be of use to anyone else?</a:t>
            </a:r>
          </a:p>
          <a:p>
            <a:pPr lvl="1"/>
            <a:r>
              <a:rPr lang="en-GB" dirty="0"/>
              <a:t>When will the data no longer be needed?</a:t>
            </a:r>
          </a:p>
          <a:p>
            <a:r>
              <a:rPr lang="en-GB" dirty="0"/>
              <a:t>More info</a:t>
            </a:r>
          </a:p>
          <a:p>
            <a:pPr lvl="1"/>
            <a:r>
              <a:rPr lang="en-GB" dirty="0">
                <a:hlinkClick r:id="rId2"/>
              </a:rPr>
              <a:t>OU Research Data Management Policy</a:t>
            </a:r>
            <a:endParaRPr lang="en-GB" dirty="0"/>
          </a:p>
          <a:p>
            <a:pPr lvl="1"/>
            <a:r>
              <a:rPr lang="en-GB" dirty="0">
                <a:hlinkClick r:id="rId3"/>
              </a:rPr>
              <a:t>Library Research Data Management pages</a:t>
            </a:r>
            <a:endParaRPr lang="en-GB" dirty="0"/>
          </a:p>
          <a:p>
            <a:pPr lvl="1"/>
            <a:r>
              <a:rPr lang="en-GB" dirty="0"/>
              <a:t>Data storage for OU research projects comparison table </a:t>
            </a:r>
            <a:r>
              <a:rPr lang="en-GB" dirty="0">
                <a:hlinkClick r:id="rId4"/>
              </a:rPr>
              <a:t>PDF</a:t>
            </a:r>
            <a:r>
              <a:rPr lang="en-GB" dirty="0"/>
              <a:t> | </a:t>
            </a:r>
            <a:r>
              <a:rPr lang="en-GB" dirty="0">
                <a:hlinkClick r:id="rId5"/>
              </a:rPr>
              <a:t>Word</a:t>
            </a:r>
            <a:endParaRPr lang="en-GB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224FBC1-A4FF-42C4-A30E-242D6CAA5B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7239000" y="1647130"/>
            <a:ext cx="4114800" cy="3563740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65A7DC-E858-4BA1-8C7C-0E0EC800B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25th February 2021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234249-6256-43DF-81FD-A260033C3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F51A3-2945-48D6-B371-543E18FE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16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1C863-EFC6-4A18-9C54-5A56B0CEC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Approval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DF562-6CB0-4A34-8374-72B8EE85C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Approvals for…</a:t>
            </a:r>
          </a:p>
          <a:p>
            <a:pPr lvl="1"/>
            <a:r>
              <a:rPr lang="en-GB" dirty="0"/>
              <a:t>Data protection: General Data Protection Regulations (GDPR)</a:t>
            </a:r>
          </a:p>
          <a:p>
            <a:pPr lvl="1"/>
            <a:r>
              <a:rPr lang="en-US" dirty="0"/>
              <a:t>Ethical research: Human Research Ethics Committee (HREC)</a:t>
            </a:r>
          </a:p>
          <a:p>
            <a:pPr lvl="1"/>
            <a:r>
              <a:rPr lang="en-US" dirty="0"/>
              <a:t>Access to OU students: Student Research Project Panel (SRPP)</a:t>
            </a:r>
          </a:p>
          <a:p>
            <a:pPr lvl="1"/>
            <a:r>
              <a:rPr lang="en-US" dirty="0"/>
              <a:t>Access to OU staff: Staff Survey Project Panel (SSPP)</a:t>
            </a:r>
          </a:p>
          <a:p>
            <a:r>
              <a:rPr lang="en-US" dirty="0"/>
              <a:t>Keep a record of your approvals and include in </a:t>
            </a:r>
            <a:r>
              <a:rPr lang="en-US" dirty="0" err="1"/>
              <a:t>eSTEeM</a:t>
            </a:r>
            <a:r>
              <a:rPr lang="en-US" dirty="0"/>
              <a:t> final report</a:t>
            </a:r>
          </a:p>
          <a:p>
            <a:pPr lvl="1"/>
            <a:r>
              <a:rPr lang="en-US" dirty="0"/>
              <a:t>Data protection registration number</a:t>
            </a:r>
          </a:p>
          <a:p>
            <a:pPr lvl="1"/>
            <a:r>
              <a:rPr lang="en-US" dirty="0"/>
              <a:t>HREC reference number</a:t>
            </a:r>
          </a:p>
          <a:p>
            <a:pPr lvl="1"/>
            <a:r>
              <a:rPr lang="en-US" dirty="0"/>
              <a:t>SRPP application number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9A191-6F88-4147-AF6A-74231E05B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25th February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DBAEF-FBE0-4141-B245-5368F16C0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7CB38-19F7-4489-83F5-0240AC2FF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59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B5B29-CFBC-4894-B065-2A25F0376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protection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B87637A-6689-4633-B647-1F3F118F73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368107"/>
            <a:ext cx="5181600" cy="4135880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CF7FB7A-47D0-4324-B7AF-C4CCB835E4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Legal frameworks</a:t>
            </a:r>
          </a:p>
          <a:p>
            <a:pPr lvl="1"/>
            <a:r>
              <a:rPr lang="en-GB" dirty="0"/>
              <a:t>Freedom of Information Act 2000</a:t>
            </a:r>
          </a:p>
          <a:p>
            <a:pPr lvl="1"/>
            <a:r>
              <a:rPr lang="en-GB" dirty="0"/>
              <a:t>Data Protection Act 2018</a:t>
            </a:r>
          </a:p>
          <a:p>
            <a:pPr lvl="1"/>
            <a:r>
              <a:rPr lang="en-GB" dirty="0"/>
              <a:t>General Data Protection Regulations (GDPR)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E80A5-DC43-4E61-84C6-B267B18DF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25th February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CD148-3E7E-4CF5-AAAD-E5C9E44FA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2B93E-33E6-4123-AAC1-451CE14A2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7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3757E2-38A0-4791-8B32-7B3AAFD8BE5C}"/>
              </a:ext>
            </a:extLst>
          </p:cNvPr>
          <p:cNvSpPr txBox="1"/>
          <p:nvPr/>
        </p:nvSpPr>
        <p:spPr>
          <a:xfrm>
            <a:off x="838200" y="5530632"/>
            <a:ext cx="5040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hlinkClick r:id="rId3"/>
              </a:rPr>
              <a:t>http://www.open.ac.uk/research/governance/ethics/human/data-protection</a:t>
            </a:r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8301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62FF7-924F-4F9C-9D7F-AFCB13FF0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CE08A-A639-4CDC-A62D-C8432F4C1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280"/>
            <a:ext cx="5867400" cy="4846320"/>
          </a:xfrm>
        </p:spPr>
        <p:txBody>
          <a:bodyPr/>
          <a:lstStyle/>
          <a:p>
            <a:r>
              <a:rPr lang="en-GB" dirty="0"/>
              <a:t>Will your project involve the collection or use of </a:t>
            </a:r>
            <a:r>
              <a:rPr lang="en-GB" i="1" dirty="0"/>
              <a:t>personal data</a:t>
            </a:r>
            <a:r>
              <a:rPr lang="en-GB" dirty="0"/>
              <a:t>?</a:t>
            </a:r>
          </a:p>
          <a:p>
            <a:pPr lvl="1"/>
            <a:r>
              <a:rPr lang="en-GB" dirty="0"/>
              <a:t>If Yes, then it needs to be logged so that any personal data requests can be met (e.g. </a:t>
            </a:r>
            <a:r>
              <a:rPr lang="en-GB" dirty="0">
                <a:hlinkClick r:id="rId2"/>
              </a:rPr>
              <a:t>Right to Access </a:t>
            </a:r>
            <a:r>
              <a:rPr lang="en-GB" dirty="0"/>
              <a:t>and </a:t>
            </a:r>
            <a:r>
              <a:rPr lang="en-GB" dirty="0">
                <a:hlinkClick r:id="rId3"/>
              </a:rPr>
              <a:t>Right to Erasure </a:t>
            </a:r>
            <a:r>
              <a:rPr lang="en-GB" dirty="0"/>
              <a:t>Requests)</a:t>
            </a:r>
          </a:p>
          <a:p>
            <a:pPr lvl="1"/>
            <a:r>
              <a:rPr lang="en-GB" dirty="0"/>
              <a:t>Contact an </a:t>
            </a:r>
            <a:r>
              <a:rPr lang="en-GB" dirty="0">
                <a:hlinkClick r:id="rId4"/>
              </a:rPr>
              <a:t>Information Governance Liaison Officer </a:t>
            </a:r>
            <a:r>
              <a:rPr lang="en-GB" dirty="0"/>
              <a:t>(IGLO) to add your research to the Information Asset Register (IAR) (i.e. email </a:t>
            </a:r>
            <a:r>
              <a:rPr lang="en-GB" dirty="0">
                <a:hlinkClick r:id="rId5"/>
              </a:rPr>
              <a:t>STEM-GDPR@open.ac.uk</a:t>
            </a:r>
            <a:r>
              <a:rPr lang="en-GB" dirty="0"/>
              <a:t>)</a:t>
            </a:r>
          </a:p>
          <a:p>
            <a:r>
              <a:rPr lang="en-GB" dirty="0"/>
              <a:t>More info: </a:t>
            </a:r>
            <a:r>
              <a:rPr lang="en-GB" dirty="0">
                <a:hlinkClick r:id="rId6"/>
              </a:rPr>
              <a:t>Information Rights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99BD62-F6B9-40F3-A4B3-2163B7C5F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25th February 2021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C619B-1708-4D83-A78E-C360D2030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215E1-1ECA-4E38-B2E0-A07B81B18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8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6CB0CB-E2EC-4166-BA69-DFC49B0D0A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0700" y="1487641"/>
            <a:ext cx="4483100" cy="388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8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62FF7-924F-4F9C-9D7F-AFCB13FF0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protection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5F91C9-6DB6-4648-8691-CEA9A01B1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280"/>
            <a:ext cx="10515600" cy="4846320"/>
          </a:xfrm>
        </p:spPr>
        <p:txBody>
          <a:bodyPr/>
          <a:lstStyle/>
          <a:p>
            <a:r>
              <a:rPr lang="en-GB" dirty="0"/>
              <a:t>Will you collect any </a:t>
            </a:r>
            <a:r>
              <a:rPr lang="en-GB" i="1" dirty="0"/>
              <a:t>new</a:t>
            </a:r>
            <a:r>
              <a:rPr lang="en-GB" dirty="0"/>
              <a:t> personal data or </a:t>
            </a:r>
            <a:r>
              <a:rPr lang="en-GB" i="1" dirty="0"/>
              <a:t>significantly change </a:t>
            </a:r>
            <a:r>
              <a:rPr lang="en-GB" dirty="0"/>
              <a:t>the way you process personal data?</a:t>
            </a:r>
          </a:p>
          <a:p>
            <a:pPr lvl="1"/>
            <a:r>
              <a:rPr lang="en-GB" dirty="0"/>
              <a:t>If Yes, then the University needs to adjust its records to include the new data and process</a:t>
            </a:r>
          </a:p>
          <a:p>
            <a:pPr lvl="1"/>
            <a:r>
              <a:rPr lang="en-GB" dirty="0"/>
              <a:t>Complete the Data Protection Impact Assessment (DPIA) </a:t>
            </a:r>
            <a:r>
              <a:rPr lang="en-GB" dirty="0">
                <a:hlinkClick r:id="rId2"/>
              </a:rPr>
              <a:t>screening questions </a:t>
            </a:r>
            <a:r>
              <a:rPr lang="en-GB" dirty="0"/>
              <a:t>to check if you need to complete the DPIA template</a:t>
            </a:r>
          </a:p>
          <a:p>
            <a:pPr lvl="1"/>
            <a:r>
              <a:rPr lang="en-GB" dirty="0"/>
              <a:t>If yes to any of the screening questions then complete the </a:t>
            </a:r>
            <a:r>
              <a:rPr lang="en-GB" dirty="0">
                <a:hlinkClick r:id="rId3"/>
              </a:rPr>
              <a:t>DPIA template</a:t>
            </a:r>
            <a:endParaRPr lang="en-GB" dirty="0"/>
          </a:p>
          <a:p>
            <a:r>
              <a:rPr lang="en-GB" dirty="0"/>
              <a:t>IMPORTANT: Email </a:t>
            </a:r>
            <a:r>
              <a:rPr lang="en-GB" dirty="0">
                <a:hlinkClick r:id="rId4"/>
              </a:rPr>
              <a:t>data-protection@open.ac.uk</a:t>
            </a:r>
            <a:r>
              <a:rPr lang="en-GB" dirty="0"/>
              <a:t> your completed screening questions and/or DPIA template for review and the issuing of a data protection registration number (needed for the SRPP form)</a:t>
            </a:r>
          </a:p>
          <a:p>
            <a:r>
              <a:rPr lang="en-GB" dirty="0"/>
              <a:t>More info: </a:t>
            </a:r>
            <a:r>
              <a:rPr lang="en-GB" dirty="0">
                <a:hlinkClick r:id="rId5"/>
              </a:rPr>
              <a:t>Research Guidance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99BD62-F6B9-40F3-A4B3-2163B7C5F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25th February 2021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C619B-1708-4D83-A78E-C360D2030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215E1-1ECA-4E38-B2E0-A07B81B18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18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PRESENTATIONINFO" val="{&quot;DocumentId&quot;:&quot;29ad3a3ebe5e404357d4ecaf534720f0&quot;,&quot;LanguageCode&quot;:&quot;en-US&quot;,&quot;SlideGuids&quot;:[&quot;c9357629-6185-4467-a39f-3b7c432b5c10&quot;,&quot;a4878e81-4d15-4d43-9531-39680c84ecfd&quot;,&quot;f5b398ea-cf7c-4b3e-8177-824a4a8ab1cf&quot;,&quot;c49b6e99-fa39-4211-a779-fc7790e6eed6&quot;,&quot;dd196faf-b12c-483b-aa38-b2c4502e2f6b&quot;,&quot;18aba1ed-efdf-4f22-8d7a-ad6c440525cb&quot;,&quot;7158b587-1b31-406f-8257-87dc7fa3f787&quot;,&quot;05797c85-1add-41f0-b160-1fadf135e4cf&quot;,&quot;adaa4fae-b221-436f-8dba-057a16a6d2e7&quot;,&quot;e72066f0-097a-49a3-a904-6929ad9723e8&quot;,&quot;34c97da7-b5dc-453c-a409-7a366c37ccaf&quot;,&quot;6cc20db3-ea89-47d1-a321-ca87e78ad727&quot;,&quot;6538ee61-a74c-46f4-87b8-1761415f06fa&quot;],&quot;TimeStamp&quot;:&quot;2018-10-04T22:54:38.6356615+01:00&quot;}"/>
  <p:tag name="PRESGUID" val="950cf366-8fd7-465b-a724-158499384ab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c9357629-6185-4467-a39f-3b7c432b5c10&quot;,&quot;TimeStamp&quot;:&quot;2018-10-04T22:54:38.5658229+01:00&quot;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c9357629-6185-4467-a39f-3b7c432b5c10&quot;,&quot;TimeStamp&quot;:&quot;2018-10-04T22:54:38.5658229+01:00&quot;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4054</TotalTime>
  <Words>1376</Words>
  <Application>Microsoft Office PowerPoint</Application>
  <PresentationFormat>Widescreen</PresentationFormat>
  <Paragraphs>187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Gaining approvals for your scholarship project</vt:lpstr>
      <vt:lpstr>Gaining approvals – Session plan</vt:lpstr>
      <vt:lpstr>Project workflow</vt:lpstr>
      <vt:lpstr>Research design</vt:lpstr>
      <vt:lpstr>Data management planning</vt:lpstr>
      <vt:lpstr>Approval processes</vt:lpstr>
      <vt:lpstr>Data protection</vt:lpstr>
      <vt:lpstr>Data protection</vt:lpstr>
      <vt:lpstr>Data protection</vt:lpstr>
      <vt:lpstr>Human Research Ethics Committee (HREC)</vt:lpstr>
      <vt:lpstr>Activity – Check the ethics for your project</vt:lpstr>
      <vt:lpstr>Student Research Project Panel (SRPP)</vt:lpstr>
      <vt:lpstr>Activity – Reviewing an example</vt:lpstr>
      <vt:lpstr>Staff Survey Project Panel (SSPP)</vt:lpstr>
      <vt:lpstr>Gaining approvals for your scholarship project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Embedding and sustaining inclusive STEM practices</dc:title>
  <dc:creator>Trevor Collins</dc:creator>
  <cp:lastModifiedBy>Trevor.Collins</cp:lastModifiedBy>
  <cp:revision>449</cp:revision>
  <cp:lastPrinted>2018-10-16T09:27:54Z</cp:lastPrinted>
  <dcterms:created xsi:type="dcterms:W3CDTF">2017-05-06T04:58:44Z</dcterms:created>
  <dcterms:modified xsi:type="dcterms:W3CDTF">2021-02-25T01:00:03Z</dcterms:modified>
</cp:coreProperties>
</file>