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75" r:id="rId3"/>
    <p:sldId id="273" r:id="rId4"/>
    <p:sldId id="258" r:id="rId5"/>
    <p:sldId id="259" r:id="rId6"/>
    <p:sldId id="274" r:id="rId7"/>
    <p:sldId id="260" r:id="rId8"/>
    <p:sldId id="276" r:id="rId9"/>
    <p:sldId id="261" r:id="rId10"/>
    <p:sldId id="277" r:id="rId11"/>
    <p:sldId id="262" r:id="rId12"/>
    <p:sldId id="278" r:id="rId13"/>
    <p:sldId id="263" r:id="rId14"/>
    <p:sldId id="264" r:id="rId15"/>
    <p:sldId id="265" r:id="rId16"/>
    <p:sldId id="266" r:id="rId17"/>
    <p:sldId id="267" r:id="rId18"/>
    <p:sldId id="268" r:id="rId19"/>
    <p:sldId id="269" r:id="rId20"/>
    <p:sldId id="279" r:id="rId21"/>
    <p:sldId id="270" r:id="rId22"/>
    <p:sldId id="271" r:id="rId23"/>
    <p:sldId id="272" r:id="rId24"/>
  </p:sldIdLst>
  <p:sldSz cx="7772400" cy="10058400"/>
  <p:notesSz cx="6858000" cy="9144000"/>
  <p:embeddedFontLst>
    <p:embeddedFont>
      <p:font typeface="Canva Sans" panose="020B0604020202020204" charset="0"/>
      <p:regular r:id="rId26"/>
    </p:embeddedFont>
    <p:embeddedFont>
      <p:font typeface="Canva Student Font" panose="020B0604020202020204" charset="0"/>
      <p:regular r:id="rId27"/>
    </p:embeddedFont>
    <p:embeddedFont>
      <p:font typeface="Neue Montreal" panose="020B0604020202020204" charset="0"/>
      <p:regular r:id="rId28"/>
    </p:embeddedFont>
    <p:embeddedFont>
      <p:font typeface="Neue Montreal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5BD"/>
    <a:srgbClr val="430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80EAEB-73A0-457B-8C3A-B20D8F7FFC34}" v="49" dt="2025-06-30T17:38:25.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90" d="100"/>
          <a:sy n="90" d="100"/>
        </p:scale>
        <p:origin x="984" y="-30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Wood" userId="470d72d8-1379-45ac-9ea6-ad6e571efc9f" providerId="ADAL" clId="{8780EAEB-73A0-457B-8C3A-B20D8F7FFC34}"/>
    <pc:docChg chg="undo redo custSel addSld delSld modSld">
      <pc:chgData name="Deborah.Wood" userId="470d72d8-1379-45ac-9ea6-ad6e571efc9f" providerId="ADAL" clId="{8780EAEB-73A0-457B-8C3A-B20D8F7FFC34}" dt="2025-06-30T17:41:24.139" v="1116" actId="6549"/>
      <pc:docMkLst>
        <pc:docMk/>
      </pc:docMkLst>
      <pc:sldChg chg="addSp delSp modSp mod">
        <pc:chgData name="Deborah.Wood" userId="470d72d8-1379-45ac-9ea6-ad6e571efc9f" providerId="ADAL" clId="{8780EAEB-73A0-457B-8C3A-B20D8F7FFC34}" dt="2025-06-30T17:30:01.982" v="1003" actId="1076"/>
        <pc:sldMkLst>
          <pc:docMk/>
          <pc:sldMk cId="0" sldId="269"/>
        </pc:sldMkLst>
        <pc:spChg chg="mod topLvl">
          <ac:chgData name="Deborah.Wood" userId="470d72d8-1379-45ac-9ea6-ad6e571efc9f" providerId="ADAL" clId="{8780EAEB-73A0-457B-8C3A-B20D8F7FFC34}" dt="2025-06-30T17:23:40.529" v="894" actId="478"/>
          <ac:spMkLst>
            <pc:docMk/>
            <pc:sldMk cId="0" sldId="269"/>
            <ac:spMk id="27" creationId="{00000000-0000-0000-0000-000000000000}"/>
          </ac:spMkLst>
        </pc:spChg>
        <pc:spChg chg="del topLvl">
          <ac:chgData name="Deborah.Wood" userId="470d72d8-1379-45ac-9ea6-ad6e571efc9f" providerId="ADAL" clId="{8780EAEB-73A0-457B-8C3A-B20D8F7FFC34}" dt="2025-06-30T17:23:40.529" v="894" actId="478"/>
          <ac:spMkLst>
            <pc:docMk/>
            <pc:sldMk cId="0" sldId="269"/>
            <ac:spMk id="28" creationId="{00000000-0000-0000-0000-000000000000}"/>
          </ac:spMkLst>
        </pc:spChg>
        <pc:spChg chg="del mod topLvl">
          <ac:chgData name="Deborah.Wood" userId="470d72d8-1379-45ac-9ea6-ad6e571efc9f" providerId="ADAL" clId="{8780EAEB-73A0-457B-8C3A-B20D8F7FFC34}" dt="2025-06-30T17:15:50.307" v="855" actId="478"/>
          <ac:spMkLst>
            <pc:docMk/>
            <pc:sldMk cId="0" sldId="269"/>
            <ac:spMk id="30" creationId="{00000000-0000-0000-0000-000000000000}"/>
          </ac:spMkLst>
        </pc:spChg>
        <pc:spChg chg="topLvl">
          <ac:chgData name="Deborah.Wood" userId="470d72d8-1379-45ac-9ea6-ad6e571efc9f" providerId="ADAL" clId="{8780EAEB-73A0-457B-8C3A-B20D8F7FFC34}" dt="2025-06-30T17:15:50.307" v="855" actId="478"/>
          <ac:spMkLst>
            <pc:docMk/>
            <pc:sldMk cId="0" sldId="269"/>
            <ac:spMk id="31" creationId="{00000000-0000-0000-0000-000000000000}"/>
          </ac:spMkLst>
        </pc:spChg>
        <pc:spChg chg="mod">
          <ac:chgData name="Deborah.Wood" userId="470d72d8-1379-45ac-9ea6-ad6e571efc9f" providerId="ADAL" clId="{8780EAEB-73A0-457B-8C3A-B20D8F7FFC34}" dt="2025-06-30T17:17:59.274" v="873" actId="1076"/>
          <ac:spMkLst>
            <pc:docMk/>
            <pc:sldMk cId="0" sldId="269"/>
            <ac:spMk id="99" creationId="{00000000-0000-0000-0000-000000000000}"/>
          </ac:spMkLst>
        </pc:spChg>
        <pc:spChg chg="mod">
          <ac:chgData name="Deborah.Wood" userId="470d72d8-1379-45ac-9ea6-ad6e571efc9f" providerId="ADAL" clId="{8780EAEB-73A0-457B-8C3A-B20D8F7FFC34}" dt="2025-06-30T16:55:18.801" v="608" actId="255"/>
          <ac:spMkLst>
            <pc:docMk/>
            <pc:sldMk cId="0" sldId="269"/>
            <ac:spMk id="107" creationId="{00000000-0000-0000-0000-000000000000}"/>
          </ac:spMkLst>
        </pc:spChg>
        <pc:spChg chg="mod">
          <ac:chgData name="Deborah.Wood" userId="470d72d8-1379-45ac-9ea6-ad6e571efc9f" providerId="ADAL" clId="{8780EAEB-73A0-457B-8C3A-B20D8F7FFC34}" dt="2025-06-30T17:05:57.759" v="709" actId="1076"/>
          <ac:spMkLst>
            <pc:docMk/>
            <pc:sldMk cId="0" sldId="269"/>
            <ac:spMk id="116" creationId="{00000000-0000-0000-0000-000000000000}"/>
          </ac:spMkLst>
        </pc:spChg>
        <pc:spChg chg="mod">
          <ac:chgData name="Deborah.Wood" userId="470d72d8-1379-45ac-9ea6-ad6e571efc9f" providerId="ADAL" clId="{8780EAEB-73A0-457B-8C3A-B20D8F7FFC34}" dt="2025-06-30T17:06:29.704" v="714" actId="1076"/>
          <ac:spMkLst>
            <pc:docMk/>
            <pc:sldMk cId="0" sldId="269"/>
            <ac:spMk id="117" creationId="{00000000-0000-0000-0000-000000000000}"/>
          </ac:spMkLst>
        </pc:spChg>
        <pc:spChg chg="del mod">
          <ac:chgData name="Deborah.Wood" userId="470d72d8-1379-45ac-9ea6-ad6e571efc9f" providerId="ADAL" clId="{8780EAEB-73A0-457B-8C3A-B20D8F7FFC34}" dt="2025-06-30T17:10:36.029" v="787" actId="478"/>
          <ac:spMkLst>
            <pc:docMk/>
            <pc:sldMk cId="0" sldId="269"/>
            <ac:spMk id="118" creationId="{00000000-0000-0000-0000-000000000000}"/>
          </ac:spMkLst>
        </pc:spChg>
        <pc:spChg chg="del mod">
          <ac:chgData name="Deborah.Wood" userId="470d72d8-1379-45ac-9ea6-ad6e571efc9f" providerId="ADAL" clId="{8780EAEB-73A0-457B-8C3A-B20D8F7FFC34}" dt="2025-06-30T17:10:46.467" v="790" actId="478"/>
          <ac:spMkLst>
            <pc:docMk/>
            <pc:sldMk cId="0" sldId="269"/>
            <ac:spMk id="119" creationId="{00000000-0000-0000-0000-000000000000}"/>
          </ac:spMkLst>
        </pc:spChg>
        <pc:spChg chg="del">
          <ac:chgData name="Deborah.Wood" userId="470d72d8-1379-45ac-9ea6-ad6e571efc9f" providerId="ADAL" clId="{8780EAEB-73A0-457B-8C3A-B20D8F7FFC34}" dt="2025-06-30T16:35:36.570" v="384" actId="478"/>
          <ac:spMkLst>
            <pc:docMk/>
            <pc:sldMk cId="0" sldId="269"/>
            <ac:spMk id="121" creationId="{00000000-0000-0000-0000-000000000000}"/>
          </ac:spMkLst>
        </pc:spChg>
        <pc:spChg chg="del">
          <ac:chgData name="Deborah.Wood" userId="470d72d8-1379-45ac-9ea6-ad6e571efc9f" providerId="ADAL" clId="{8780EAEB-73A0-457B-8C3A-B20D8F7FFC34}" dt="2025-06-30T16:35:40.381" v="386" actId="478"/>
          <ac:spMkLst>
            <pc:docMk/>
            <pc:sldMk cId="0" sldId="269"/>
            <ac:spMk id="122" creationId="{00000000-0000-0000-0000-000000000000}"/>
          </ac:spMkLst>
        </pc:spChg>
        <pc:spChg chg="del">
          <ac:chgData name="Deborah.Wood" userId="470d72d8-1379-45ac-9ea6-ad6e571efc9f" providerId="ADAL" clId="{8780EAEB-73A0-457B-8C3A-B20D8F7FFC34}" dt="2025-06-30T17:04:27.911" v="692" actId="478"/>
          <ac:spMkLst>
            <pc:docMk/>
            <pc:sldMk cId="0" sldId="269"/>
            <ac:spMk id="123" creationId="{00000000-0000-0000-0000-000000000000}"/>
          </ac:spMkLst>
        </pc:spChg>
        <pc:spChg chg="del">
          <ac:chgData name="Deborah.Wood" userId="470d72d8-1379-45ac-9ea6-ad6e571efc9f" providerId="ADAL" clId="{8780EAEB-73A0-457B-8C3A-B20D8F7FFC34}" dt="2025-06-30T17:04:23.529" v="690" actId="478"/>
          <ac:spMkLst>
            <pc:docMk/>
            <pc:sldMk cId="0" sldId="269"/>
            <ac:spMk id="124" creationId="{00000000-0000-0000-0000-000000000000}"/>
          </ac:spMkLst>
        </pc:spChg>
        <pc:spChg chg="del">
          <ac:chgData name="Deborah.Wood" userId="470d72d8-1379-45ac-9ea6-ad6e571efc9f" providerId="ADAL" clId="{8780EAEB-73A0-457B-8C3A-B20D8F7FFC34}" dt="2025-06-30T17:19:02.200" v="883" actId="478"/>
          <ac:spMkLst>
            <pc:docMk/>
            <pc:sldMk cId="0" sldId="269"/>
            <ac:spMk id="125" creationId="{00000000-0000-0000-0000-000000000000}"/>
          </ac:spMkLst>
        </pc:spChg>
        <pc:spChg chg="del">
          <ac:chgData name="Deborah.Wood" userId="470d72d8-1379-45ac-9ea6-ad6e571efc9f" providerId="ADAL" clId="{8780EAEB-73A0-457B-8C3A-B20D8F7FFC34}" dt="2025-06-30T17:19:09.276" v="884" actId="478"/>
          <ac:spMkLst>
            <pc:docMk/>
            <pc:sldMk cId="0" sldId="269"/>
            <ac:spMk id="126" creationId="{00000000-0000-0000-0000-000000000000}"/>
          </ac:spMkLst>
        </pc:spChg>
        <pc:spChg chg="del mod">
          <ac:chgData name="Deborah.Wood" userId="470d72d8-1379-45ac-9ea6-ad6e571efc9f" providerId="ADAL" clId="{8780EAEB-73A0-457B-8C3A-B20D8F7FFC34}" dt="2025-06-30T17:15:47.108" v="854" actId="478"/>
          <ac:spMkLst>
            <pc:docMk/>
            <pc:sldMk cId="0" sldId="269"/>
            <ac:spMk id="127" creationId="{00000000-0000-0000-0000-000000000000}"/>
          </ac:spMkLst>
        </pc:spChg>
        <pc:spChg chg="del mod">
          <ac:chgData name="Deborah.Wood" userId="470d72d8-1379-45ac-9ea6-ad6e571efc9f" providerId="ADAL" clId="{8780EAEB-73A0-457B-8C3A-B20D8F7FFC34}" dt="2025-06-30T16:52:57.480" v="588" actId="478"/>
          <ac:spMkLst>
            <pc:docMk/>
            <pc:sldMk cId="0" sldId="269"/>
            <ac:spMk id="128" creationId="{00000000-0000-0000-0000-000000000000}"/>
          </ac:spMkLst>
        </pc:spChg>
        <pc:spChg chg="del mod">
          <ac:chgData name="Deborah.Wood" userId="470d72d8-1379-45ac-9ea6-ad6e571efc9f" providerId="ADAL" clId="{8780EAEB-73A0-457B-8C3A-B20D8F7FFC34}" dt="2025-06-30T17:26:34.814" v="927" actId="478"/>
          <ac:spMkLst>
            <pc:docMk/>
            <pc:sldMk cId="0" sldId="269"/>
            <ac:spMk id="129" creationId="{00000000-0000-0000-0000-000000000000}"/>
          </ac:spMkLst>
        </pc:spChg>
        <pc:spChg chg="del mod">
          <ac:chgData name="Deborah.Wood" userId="470d72d8-1379-45ac-9ea6-ad6e571efc9f" providerId="ADAL" clId="{8780EAEB-73A0-457B-8C3A-B20D8F7FFC34}" dt="2025-06-30T17:26:05.989" v="921" actId="478"/>
          <ac:spMkLst>
            <pc:docMk/>
            <pc:sldMk cId="0" sldId="269"/>
            <ac:spMk id="130" creationId="{00000000-0000-0000-0000-000000000000}"/>
          </ac:spMkLst>
        </pc:spChg>
        <pc:spChg chg="mod">
          <ac:chgData name="Deborah.Wood" userId="470d72d8-1379-45ac-9ea6-ad6e571efc9f" providerId="ADAL" clId="{8780EAEB-73A0-457B-8C3A-B20D8F7FFC34}" dt="2025-06-30T17:17:55.655" v="872" actId="1076"/>
          <ac:spMkLst>
            <pc:docMk/>
            <pc:sldMk cId="0" sldId="269"/>
            <ac:spMk id="131" creationId="{00000000-0000-0000-0000-000000000000}"/>
          </ac:spMkLst>
        </pc:spChg>
        <pc:spChg chg="mod">
          <ac:chgData name="Deborah.Wood" userId="470d72d8-1379-45ac-9ea6-ad6e571efc9f" providerId="ADAL" clId="{8780EAEB-73A0-457B-8C3A-B20D8F7FFC34}" dt="2025-06-30T17:17:30.258" v="868" actId="1076"/>
          <ac:spMkLst>
            <pc:docMk/>
            <pc:sldMk cId="0" sldId="269"/>
            <ac:spMk id="133" creationId="{00000000-0000-0000-0000-000000000000}"/>
          </ac:spMkLst>
        </pc:spChg>
        <pc:spChg chg="mod">
          <ac:chgData name="Deborah.Wood" userId="470d72d8-1379-45ac-9ea6-ad6e571efc9f" providerId="ADAL" clId="{8780EAEB-73A0-457B-8C3A-B20D8F7FFC34}" dt="2025-06-30T17:17:47.013" v="870" actId="1076"/>
          <ac:spMkLst>
            <pc:docMk/>
            <pc:sldMk cId="0" sldId="269"/>
            <ac:spMk id="134" creationId="{00000000-0000-0000-0000-000000000000}"/>
          </ac:spMkLst>
        </pc:spChg>
        <pc:spChg chg="del">
          <ac:chgData name="Deborah.Wood" userId="470d72d8-1379-45ac-9ea6-ad6e571efc9f" providerId="ADAL" clId="{8780EAEB-73A0-457B-8C3A-B20D8F7FFC34}" dt="2025-06-30T16:35:20.601" v="379" actId="478"/>
          <ac:spMkLst>
            <pc:docMk/>
            <pc:sldMk cId="0" sldId="269"/>
            <ac:spMk id="135" creationId="{00000000-0000-0000-0000-000000000000}"/>
          </ac:spMkLst>
        </pc:spChg>
        <pc:spChg chg="mod">
          <ac:chgData name="Deborah.Wood" userId="470d72d8-1379-45ac-9ea6-ad6e571efc9f" providerId="ADAL" clId="{8780EAEB-73A0-457B-8C3A-B20D8F7FFC34}" dt="2025-06-30T17:11:50.684" v="799" actId="1076"/>
          <ac:spMkLst>
            <pc:docMk/>
            <pc:sldMk cId="0" sldId="269"/>
            <ac:spMk id="136" creationId="{00000000-0000-0000-0000-000000000000}"/>
          </ac:spMkLst>
        </pc:spChg>
        <pc:spChg chg="mod">
          <ac:chgData name="Deborah.Wood" userId="470d72d8-1379-45ac-9ea6-ad6e571efc9f" providerId="ADAL" clId="{8780EAEB-73A0-457B-8C3A-B20D8F7FFC34}" dt="2025-06-30T17:06:08.813" v="711" actId="1076"/>
          <ac:spMkLst>
            <pc:docMk/>
            <pc:sldMk cId="0" sldId="269"/>
            <ac:spMk id="137" creationId="{00000000-0000-0000-0000-000000000000}"/>
          </ac:spMkLst>
        </pc:spChg>
        <pc:spChg chg="mod">
          <ac:chgData name="Deborah.Wood" userId="470d72d8-1379-45ac-9ea6-ad6e571efc9f" providerId="ADAL" clId="{8780EAEB-73A0-457B-8C3A-B20D8F7FFC34}" dt="2025-06-30T17:16:59.291" v="865" actId="2710"/>
          <ac:spMkLst>
            <pc:docMk/>
            <pc:sldMk cId="0" sldId="269"/>
            <ac:spMk id="138" creationId="{00000000-0000-0000-0000-000000000000}"/>
          </ac:spMkLst>
        </pc:spChg>
        <pc:spChg chg="del">
          <ac:chgData name="Deborah.Wood" userId="470d72d8-1379-45ac-9ea6-ad6e571efc9f" providerId="ADAL" clId="{8780EAEB-73A0-457B-8C3A-B20D8F7FFC34}" dt="2025-06-30T16:35:26.879" v="382" actId="478"/>
          <ac:spMkLst>
            <pc:docMk/>
            <pc:sldMk cId="0" sldId="269"/>
            <ac:spMk id="139" creationId="{00000000-0000-0000-0000-000000000000}"/>
          </ac:spMkLst>
        </pc:spChg>
        <pc:spChg chg="del">
          <ac:chgData name="Deborah.Wood" userId="470d72d8-1379-45ac-9ea6-ad6e571efc9f" providerId="ADAL" clId="{8780EAEB-73A0-457B-8C3A-B20D8F7FFC34}" dt="2025-06-30T16:35:56.955" v="388" actId="478"/>
          <ac:spMkLst>
            <pc:docMk/>
            <pc:sldMk cId="0" sldId="269"/>
            <ac:spMk id="140" creationId="{00000000-0000-0000-0000-000000000000}"/>
          </ac:spMkLst>
        </pc:spChg>
        <pc:spChg chg="del">
          <ac:chgData name="Deborah.Wood" userId="470d72d8-1379-45ac-9ea6-ad6e571efc9f" providerId="ADAL" clId="{8780EAEB-73A0-457B-8C3A-B20D8F7FFC34}" dt="2025-06-30T16:36:03.525" v="391" actId="478"/>
          <ac:spMkLst>
            <pc:docMk/>
            <pc:sldMk cId="0" sldId="269"/>
            <ac:spMk id="141" creationId="{00000000-0000-0000-0000-000000000000}"/>
          </ac:spMkLst>
        </pc:spChg>
        <pc:spChg chg="del">
          <ac:chgData name="Deborah.Wood" userId="470d72d8-1379-45ac-9ea6-ad6e571efc9f" providerId="ADAL" clId="{8780EAEB-73A0-457B-8C3A-B20D8F7FFC34}" dt="2025-06-30T16:40:53.577" v="430" actId="478"/>
          <ac:spMkLst>
            <pc:docMk/>
            <pc:sldMk cId="0" sldId="269"/>
            <ac:spMk id="142" creationId="{00000000-0000-0000-0000-000000000000}"/>
          </ac:spMkLst>
        </pc:spChg>
        <pc:spChg chg="del mod">
          <ac:chgData name="Deborah.Wood" userId="470d72d8-1379-45ac-9ea6-ad6e571efc9f" providerId="ADAL" clId="{8780EAEB-73A0-457B-8C3A-B20D8F7FFC34}" dt="2025-06-30T16:48:45.634" v="539" actId="478"/>
          <ac:spMkLst>
            <pc:docMk/>
            <pc:sldMk cId="0" sldId="269"/>
            <ac:spMk id="143" creationId="{00000000-0000-0000-0000-000000000000}"/>
          </ac:spMkLst>
        </pc:spChg>
        <pc:spChg chg="del">
          <ac:chgData name="Deborah.Wood" userId="470d72d8-1379-45ac-9ea6-ad6e571efc9f" providerId="ADAL" clId="{8780EAEB-73A0-457B-8C3A-B20D8F7FFC34}" dt="2025-06-30T17:18:56.090" v="880" actId="478"/>
          <ac:spMkLst>
            <pc:docMk/>
            <pc:sldMk cId="0" sldId="269"/>
            <ac:spMk id="144" creationId="{00000000-0000-0000-0000-000000000000}"/>
          </ac:spMkLst>
        </pc:spChg>
        <pc:spChg chg="del">
          <ac:chgData name="Deborah.Wood" userId="470d72d8-1379-45ac-9ea6-ad6e571efc9f" providerId="ADAL" clId="{8780EAEB-73A0-457B-8C3A-B20D8F7FFC34}" dt="2025-06-30T16:48:59.804" v="542" actId="478"/>
          <ac:spMkLst>
            <pc:docMk/>
            <pc:sldMk cId="0" sldId="269"/>
            <ac:spMk id="145" creationId="{00000000-0000-0000-0000-000000000000}"/>
          </ac:spMkLst>
        </pc:spChg>
        <pc:spChg chg="del">
          <ac:chgData name="Deborah.Wood" userId="470d72d8-1379-45ac-9ea6-ad6e571efc9f" providerId="ADAL" clId="{8780EAEB-73A0-457B-8C3A-B20D8F7FFC34}" dt="2025-06-30T16:53:04.342" v="591" actId="478"/>
          <ac:spMkLst>
            <pc:docMk/>
            <pc:sldMk cId="0" sldId="269"/>
            <ac:spMk id="146" creationId="{00000000-0000-0000-0000-000000000000}"/>
          </ac:spMkLst>
        </pc:spChg>
        <pc:spChg chg="mod">
          <ac:chgData name="Deborah.Wood" userId="470d72d8-1379-45ac-9ea6-ad6e571efc9f" providerId="ADAL" clId="{8780EAEB-73A0-457B-8C3A-B20D8F7FFC34}" dt="2025-06-30T17:29:54.395" v="1002" actId="20577"/>
          <ac:spMkLst>
            <pc:docMk/>
            <pc:sldMk cId="0" sldId="269"/>
            <ac:spMk id="147" creationId="{00000000-0000-0000-0000-000000000000}"/>
          </ac:spMkLst>
        </pc:spChg>
        <pc:spChg chg="del mod">
          <ac:chgData name="Deborah.Wood" userId="470d72d8-1379-45ac-9ea6-ad6e571efc9f" providerId="ADAL" clId="{8780EAEB-73A0-457B-8C3A-B20D8F7FFC34}" dt="2025-06-30T17:19:17.945" v="888" actId="478"/>
          <ac:spMkLst>
            <pc:docMk/>
            <pc:sldMk cId="0" sldId="269"/>
            <ac:spMk id="148" creationId="{00000000-0000-0000-0000-000000000000}"/>
          </ac:spMkLst>
        </pc:spChg>
        <pc:spChg chg="mod">
          <ac:chgData name="Deborah.Wood" userId="470d72d8-1379-45ac-9ea6-ad6e571efc9f" providerId="ADAL" clId="{8780EAEB-73A0-457B-8C3A-B20D8F7FFC34}" dt="2025-06-30T17:06:47.986" v="719" actId="1076"/>
          <ac:spMkLst>
            <pc:docMk/>
            <pc:sldMk cId="0" sldId="269"/>
            <ac:spMk id="149" creationId="{00000000-0000-0000-0000-000000000000}"/>
          </ac:spMkLst>
        </pc:spChg>
        <pc:spChg chg="mod">
          <ac:chgData name="Deborah.Wood" userId="470d72d8-1379-45ac-9ea6-ad6e571efc9f" providerId="ADAL" clId="{8780EAEB-73A0-457B-8C3A-B20D8F7FFC34}" dt="2025-06-30T17:26:00.703" v="919" actId="1076"/>
          <ac:spMkLst>
            <pc:docMk/>
            <pc:sldMk cId="0" sldId="269"/>
            <ac:spMk id="151" creationId="{00000000-0000-0000-0000-000000000000}"/>
          </ac:spMkLst>
        </pc:spChg>
        <pc:spChg chg="mod">
          <ac:chgData name="Deborah.Wood" userId="470d72d8-1379-45ac-9ea6-ad6e571efc9f" providerId="ADAL" clId="{8780EAEB-73A0-457B-8C3A-B20D8F7FFC34}" dt="2025-06-30T17:08:02.139" v="729" actId="1076"/>
          <ac:spMkLst>
            <pc:docMk/>
            <pc:sldMk cId="0" sldId="269"/>
            <ac:spMk id="153" creationId="{AC597F06-7D6C-B0F6-5FD3-FE572CBF336F}"/>
          </ac:spMkLst>
        </pc:spChg>
        <pc:spChg chg="mod">
          <ac:chgData name="Deborah.Wood" userId="470d72d8-1379-45ac-9ea6-ad6e571efc9f" providerId="ADAL" clId="{8780EAEB-73A0-457B-8C3A-B20D8F7FFC34}" dt="2025-06-30T17:02:03.820" v="670"/>
          <ac:spMkLst>
            <pc:docMk/>
            <pc:sldMk cId="0" sldId="269"/>
            <ac:spMk id="154" creationId="{4D625B96-4CA9-A2E9-5482-5D9524EFAB0B}"/>
          </ac:spMkLst>
        </pc:spChg>
        <pc:spChg chg="add mod">
          <ac:chgData name="Deborah.Wood" userId="470d72d8-1379-45ac-9ea6-ad6e571efc9f" providerId="ADAL" clId="{8780EAEB-73A0-457B-8C3A-B20D8F7FFC34}" dt="2025-06-30T17:07:52.464" v="727" actId="1076"/>
          <ac:spMkLst>
            <pc:docMk/>
            <pc:sldMk cId="0" sldId="269"/>
            <ac:spMk id="155" creationId="{A8DF3FD2-BCF3-DF2C-846B-E1E19D2CC728}"/>
          </ac:spMkLst>
        </pc:spChg>
        <pc:spChg chg="mod">
          <ac:chgData name="Deborah.Wood" userId="470d72d8-1379-45ac-9ea6-ad6e571efc9f" providerId="ADAL" clId="{8780EAEB-73A0-457B-8C3A-B20D8F7FFC34}" dt="2025-06-30T17:08:40.767" v="731"/>
          <ac:spMkLst>
            <pc:docMk/>
            <pc:sldMk cId="0" sldId="269"/>
            <ac:spMk id="157" creationId="{232B5095-76A6-0CD5-9D85-30284088A1A8}"/>
          </ac:spMkLst>
        </pc:spChg>
        <pc:spChg chg="mod">
          <ac:chgData name="Deborah.Wood" userId="470d72d8-1379-45ac-9ea6-ad6e571efc9f" providerId="ADAL" clId="{8780EAEB-73A0-457B-8C3A-B20D8F7FFC34}" dt="2025-06-30T17:08:40.767" v="731"/>
          <ac:spMkLst>
            <pc:docMk/>
            <pc:sldMk cId="0" sldId="269"/>
            <ac:spMk id="158" creationId="{CA5984DE-3C88-B9C8-2D81-DD959F54B68D}"/>
          </ac:spMkLst>
        </pc:spChg>
        <pc:spChg chg="add mod">
          <ac:chgData name="Deborah.Wood" userId="470d72d8-1379-45ac-9ea6-ad6e571efc9f" providerId="ADAL" clId="{8780EAEB-73A0-457B-8C3A-B20D8F7FFC34}" dt="2025-06-30T17:09:37.034" v="776" actId="1076"/>
          <ac:spMkLst>
            <pc:docMk/>
            <pc:sldMk cId="0" sldId="269"/>
            <ac:spMk id="159" creationId="{51A1F2A9-06D3-AA61-2A15-F697323FA1EF}"/>
          </ac:spMkLst>
        </pc:spChg>
        <pc:spChg chg="add mod">
          <ac:chgData name="Deborah.Wood" userId="470d72d8-1379-45ac-9ea6-ad6e571efc9f" providerId="ADAL" clId="{8780EAEB-73A0-457B-8C3A-B20D8F7FFC34}" dt="2025-06-30T17:11:59.321" v="800" actId="1076"/>
          <ac:spMkLst>
            <pc:docMk/>
            <pc:sldMk cId="0" sldId="269"/>
            <ac:spMk id="160" creationId="{8C642316-A4D6-407C-DA91-0F84E66A79FF}"/>
          </ac:spMkLst>
        </pc:spChg>
        <pc:spChg chg="mod">
          <ac:chgData name="Deborah.Wood" userId="470d72d8-1379-45ac-9ea6-ad6e571efc9f" providerId="ADAL" clId="{8780EAEB-73A0-457B-8C3A-B20D8F7FFC34}" dt="2025-06-30T17:15:02.202" v="822"/>
          <ac:spMkLst>
            <pc:docMk/>
            <pc:sldMk cId="0" sldId="269"/>
            <ac:spMk id="162" creationId="{3BA141B5-4C18-9A8F-EFC7-22CBF39D75CC}"/>
          </ac:spMkLst>
        </pc:spChg>
        <pc:spChg chg="mod">
          <ac:chgData name="Deborah.Wood" userId="470d72d8-1379-45ac-9ea6-ad6e571efc9f" providerId="ADAL" clId="{8780EAEB-73A0-457B-8C3A-B20D8F7FFC34}" dt="2025-06-30T17:15:02.202" v="822"/>
          <ac:spMkLst>
            <pc:docMk/>
            <pc:sldMk cId="0" sldId="269"/>
            <ac:spMk id="163" creationId="{EE25FE03-030B-7883-E6D0-5AD80C63362B}"/>
          </ac:spMkLst>
        </pc:spChg>
        <pc:spChg chg="add mod">
          <ac:chgData name="Deborah.Wood" userId="470d72d8-1379-45ac-9ea6-ad6e571efc9f" providerId="ADAL" clId="{8780EAEB-73A0-457B-8C3A-B20D8F7FFC34}" dt="2025-06-30T17:15:29.470" v="851" actId="20577"/>
          <ac:spMkLst>
            <pc:docMk/>
            <pc:sldMk cId="0" sldId="269"/>
            <ac:spMk id="164" creationId="{2F9F739D-A0CC-259F-DBA5-7B1D60CDFC29}"/>
          </ac:spMkLst>
        </pc:spChg>
        <pc:spChg chg="mod">
          <ac:chgData name="Deborah.Wood" userId="470d72d8-1379-45ac-9ea6-ad6e571efc9f" providerId="ADAL" clId="{8780EAEB-73A0-457B-8C3A-B20D8F7FFC34}" dt="2025-06-30T17:29:18.644" v="976" actId="1076"/>
          <ac:spMkLst>
            <pc:docMk/>
            <pc:sldMk cId="0" sldId="269"/>
            <ac:spMk id="166" creationId="{4BB668BD-E552-4861-277A-806759E7AADD}"/>
          </ac:spMkLst>
        </pc:spChg>
        <pc:spChg chg="mod">
          <ac:chgData name="Deborah.Wood" userId="470d72d8-1379-45ac-9ea6-ad6e571efc9f" providerId="ADAL" clId="{8780EAEB-73A0-457B-8C3A-B20D8F7FFC34}" dt="2025-06-30T17:15:54.632" v="856"/>
          <ac:spMkLst>
            <pc:docMk/>
            <pc:sldMk cId="0" sldId="269"/>
            <ac:spMk id="167" creationId="{465710FE-B14E-270A-639D-2516C2E92A63}"/>
          </ac:spMkLst>
        </pc:spChg>
        <pc:spChg chg="add mod">
          <ac:chgData name="Deborah.Wood" userId="470d72d8-1379-45ac-9ea6-ad6e571efc9f" providerId="ADAL" clId="{8780EAEB-73A0-457B-8C3A-B20D8F7FFC34}" dt="2025-06-30T17:27:07.239" v="958" actId="14100"/>
          <ac:spMkLst>
            <pc:docMk/>
            <pc:sldMk cId="0" sldId="269"/>
            <ac:spMk id="168" creationId="{A2F8B6B3-2A88-46FC-9E9E-DAC601BC7013}"/>
          </ac:spMkLst>
        </pc:spChg>
        <pc:spChg chg="add mod">
          <ac:chgData name="Deborah.Wood" userId="470d72d8-1379-45ac-9ea6-ad6e571efc9f" providerId="ADAL" clId="{8780EAEB-73A0-457B-8C3A-B20D8F7FFC34}" dt="2025-06-30T17:24:22.369" v="898" actId="1076"/>
          <ac:spMkLst>
            <pc:docMk/>
            <pc:sldMk cId="0" sldId="269"/>
            <ac:spMk id="169" creationId="{272240C0-9A68-D150-85DF-BE981836D2A4}"/>
          </ac:spMkLst>
        </pc:spChg>
        <pc:spChg chg="add mod">
          <ac:chgData name="Deborah.Wood" userId="470d72d8-1379-45ac-9ea6-ad6e571efc9f" providerId="ADAL" clId="{8780EAEB-73A0-457B-8C3A-B20D8F7FFC34}" dt="2025-06-30T17:25:07.364" v="914" actId="1076"/>
          <ac:spMkLst>
            <pc:docMk/>
            <pc:sldMk cId="0" sldId="269"/>
            <ac:spMk id="170" creationId="{36D42316-0397-03E5-E8DC-3696915D01C7}"/>
          </ac:spMkLst>
        </pc:spChg>
        <pc:spChg chg="mod">
          <ac:chgData name="Deborah.Wood" userId="470d72d8-1379-45ac-9ea6-ad6e571efc9f" providerId="ADAL" clId="{8780EAEB-73A0-457B-8C3A-B20D8F7FFC34}" dt="2025-06-30T17:26:20.830" v="924"/>
          <ac:spMkLst>
            <pc:docMk/>
            <pc:sldMk cId="0" sldId="269"/>
            <ac:spMk id="172" creationId="{27B82ED9-F9DD-0ADA-5E40-A26862276A87}"/>
          </ac:spMkLst>
        </pc:spChg>
        <pc:spChg chg="mod">
          <ac:chgData name="Deborah.Wood" userId="470d72d8-1379-45ac-9ea6-ad6e571efc9f" providerId="ADAL" clId="{8780EAEB-73A0-457B-8C3A-B20D8F7FFC34}" dt="2025-06-30T17:26:20.830" v="924"/>
          <ac:spMkLst>
            <pc:docMk/>
            <pc:sldMk cId="0" sldId="269"/>
            <ac:spMk id="173" creationId="{0D8A1EC5-5624-EF4E-F0C2-F005C3F1CE7C}"/>
          </ac:spMkLst>
        </pc:spChg>
        <pc:spChg chg="add mod">
          <ac:chgData name="Deborah.Wood" userId="470d72d8-1379-45ac-9ea6-ad6e571efc9f" providerId="ADAL" clId="{8780EAEB-73A0-457B-8C3A-B20D8F7FFC34}" dt="2025-06-30T17:26:59.318" v="956" actId="1076"/>
          <ac:spMkLst>
            <pc:docMk/>
            <pc:sldMk cId="0" sldId="269"/>
            <ac:spMk id="174" creationId="{BE6EC9F0-DC8D-75B4-6280-90DAE307864C}"/>
          </ac:spMkLst>
        </pc:spChg>
        <pc:spChg chg="mod">
          <ac:chgData name="Deborah.Wood" userId="470d72d8-1379-45ac-9ea6-ad6e571efc9f" providerId="ADAL" clId="{8780EAEB-73A0-457B-8C3A-B20D8F7FFC34}" dt="2025-06-30T17:27:31.198" v="959"/>
          <ac:spMkLst>
            <pc:docMk/>
            <pc:sldMk cId="0" sldId="269"/>
            <ac:spMk id="176" creationId="{87194550-8C2A-B57C-53B3-46BA8FD72D60}"/>
          </ac:spMkLst>
        </pc:spChg>
        <pc:spChg chg="mod">
          <ac:chgData name="Deborah.Wood" userId="470d72d8-1379-45ac-9ea6-ad6e571efc9f" providerId="ADAL" clId="{8780EAEB-73A0-457B-8C3A-B20D8F7FFC34}" dt="2025-06-30T17:27:31.198" v="959"/>
          <ac:spMkLst>
            <pc:docMk/>
            <pc:sldMk cId="0" sldId="269"/>
            <ac:spMk id="177" creationId="{6AB2661A-4059-A4C1-6D82-EFDB4CD85A27}"/>
          </ac:spMkLst>
        </pc:spChg>
        <pc:grpChg chg="del">
          <ac:chgData name="Deborah.Wood" userId="470d72d8-1379-45ac-9ea6-ad6e571efc9f" providerId="ADAL" clId="{8780EAEB-73A0-457B-8C3A-B20D8F7FFC34}" dt="2025-06-30T16:35:17.359" v="378" actId="478"/>
          <ac:grpSpMkLst>
            <pc:docMk/>
            <pc:sldMk cId="0" sldId="269"/>
            <ac:grpSpMk id="2" creationId="{00000000-0000-0000-0000-000000000000}"/>
          </ac:grpSpMkLst>
        </pc:grpChg>
        <pc:grpChg chg="del">
          <ac:chgData name="Deborah.Wood" userId="470d72d8-1379-45ac-9ea6-ad6e571efc9f" providerId="ADAL" clId="{8780EAEB-73A0-457B-8C3A-B20D8F7FFC34}" dt="2025-06-30T16:35:21.821" v="380" actId="478"/>
          <ac:grpSpMkLst>
            <pc:docMk/>
            <pc:sldMk cId="0" sldId="269"/>
            <ac:grpSpMk id="5" creationId="{00000000-0000-0000-0000-000000000000}"/>
          </ac:grpSpMkLst>
        </pc:grpChg>
        <pc:grpChg chg="mod">
          <ac:chgData name="Deborah.Wood" userId="470d72d8-1379-45ac-9ea6-ad6e571efc9f" providerId="ADAL" clId="{8780EAEB-73A0-457B-8C3A-B20D8F7FFC34}" dt="2025-06-30T17:05:53.013" v="708" actId="1076"/>
          <ac:grpSpMkLst>
            <pc:docMk/>
            <pc:sldMk cId="0" sldId="269"/>
            <ac:grpSpMk id="8" creationId="{00000000-0000-0000-0000-000000000000}"/>
          </ac:grpSpMkLst>
        </pc:grpChg>
        <pc:grpChg chg="del mod">
          <ac:chgData name="Deborah.Wood" userId="470d72d8-1379-45ac-9ea6-ad6e571efc9f" providerId="ADAL" clId="{8780EAEB-73A0-457B-8C3A-B20D8F7FFC34}" dt="2025-06-30T16:55:33.213" v="611" actId="478"/>
          <ac:grpSpMkLst>
            <pc:docMk/>
            <pc:sldMk cId="0" sldId="269"/>
            <ac:grpSpMk id="11" creationId="{00000000-0000-0000-0000-000000000000}"/>
          </ac:grpSpMkLst>
        </pc:grpChg>
        <pc:grpChg chg="del mod">
          <ac:chgData name="Deborah.Wood" userId="470d72d8-1379-45ac-9ea6-ad6e571efc9f" providerId="ADAL" clId="{8780EAEB-73A0-457B-8C3A-B20D8F7FFC34}" dt="2025-06-30T17:06:49.698" v="720" actId="478"/>
          <ac:grpSpMkLst>
            <pc:docMk/>
            <pc:sldMk cId="0" sldId="269"/>
            <ac:grpSpMk id="14" creationId="{00000000-0000-0000-0000-000000000000}"/>
          </ac:grpSpMkLst>
        </pc:grpChg>
        <pc:grpChg chg="del mod">
          <ac:chgData name="Deborah.Wood" userId="470d72d8-1379-45ac-9ea6-ad6e571efc9f" providerId="ADAL" clId="{8780EAEB-73A0-457B-8C3A-B20D8F7FFC34}" dt="2025-06-30T17:06:51.432" v="721" actId="478"/>
          <ac:grpSpMkLst>
            <pc:docMk/>
            <pc:sldMk cId="0" sldId="269"/>
            <ac:grpSpMk id="17" creationId="{00000000-0000-0000-0000-000000000000}"/>
          </ac:grpSpMkLst>
        </pc:grpChg>
        <pc:grpChg chg="del mod">
          <ac:chgData name="Deborah.Wood" userId="470d72d8-1379-45ac-9ea6-ad6e571efc9f" providerId="ADAL" clId="{8780EAEB-73A0-457B-8C3A-B20D8F7FFC34}" dt="2025-06-30T17:10:33.300" v="786" actId="478"/>
          <ac:grpSpMkLst>
            <pc:docMk/>
            <pc:sldMk cId="0" sldId="269"/>
            <ac:grpSpMk id="20" creationId="{00000000-0000-0000-0000-000000000000}"/>
          </ac:grpSpMkLst>
        </pc:grpChg>
        <pc:grpChg chg="del">
          <ac:chgData name="Deborah.Wood" userId="470d72d8-1379-45ac-9ea6-ad6e571efc9f" providerId="ADAL" clId="{8780EAEB-73A0-457B-8C3A-B20D8F7FFC34}" dt="2025-06-30T17:10:38.067" v="788" actId="478"/>
          <ac:grpSpMkLst>
            <pc:docMk/>
            <pc:sldMk cId="0" sldId="269"/>
            <ac:grpSpMk id="23" creationId="{00000000-0000-0000-0000-000000000000}"/>
          </ac:grpSpMkLst>
        </pc:grpChg>
        <pc:grpChg chg="add del mod">
          <ac:chgData name="Deborah.Wood" userId="470d72d8-1379-45ac-9ea6-ad6e571efc9f" providerId="ADAL" clId="{8780EAEB-73A0-457B-8C3A-B20D8F7FFC34}" dt="2025-06-30T17:23:40.529" v="894" actId="478"/>
          <ac:grpSpMkLst>
            <pc:docMk/>
            <pc:sldMk cId="0" sldId="269"/>
            <ac:grpSpMk id="26" creationId="{00000000-0000-0000-0000-000000000000}"/>
          </ac:grpSpMkLst>
        </pc:grpChg>
        <pc:grpChg chg="del mod">
          <ac:chgData name="Deborah.Wood" userId="470d72d8-1379-45ac-9ea6-ad6e571efc9f" providerId="ADAL" clId="{8780EAEB-73A0-457B-8C3A-B20D8F7FFC34}" dt="2025-06-30T17:15:50.307" v="855" actId="478"/>
          <ac:grpSpMkLst>
            <pc:docMk/>
            <pc:sldMk cId="0" sldId="269"/>
            <ac:grpSpMk id="29" creationId="{00000000-0000-0000-0000-000000000000}"/>
          </ac:grpSpMkLst>
        </pc:grpChg>
        <pc:grpChg chg="del">
          <ac:chgData name="Deborah.Wood" userId="470d72d8-1379-45ac-9ea6-ad6e571efc9f" providerId="ADAL" clId="{8780EAEB-73A0-457B-8C3A-B20D8F7FFC34}" dt="2025-06-30T16:35:25.384" v="381" actId="478"/>
          <ac:grpSpMkLst>
            <pc:docMk/>
            <pc:sldMk cId="0" sldId="269"/>
            <ac:grpSpMk id="32" creationId="{00000000-0000-0000-0000-000000000000}"/>
          </ac:grpSpMkLst>
        </pc:grpChg>
        <pc:grpChg chg="del">
          <ac:chgData name="Deborah.Wood" userId="470d72d8-1379-45ac-9ea6-ad6e571efc9f" providerId="ADAL" clId="{8780EAEB-73A0-457B-8C3A-B20D8F7FFC34}" dt="2025-06-30T16:35:27.970" v="383" actId="478"/>
          <ac:grpSpMkLst>
            <pc:docMk/>
            <pc:sldMk cId="0" sldId="269"/>
            <ac:grpSpMk id="35" creationId="{00000000-0000-0000-0000-000000000000}"/>
          </ac:grpSpMkLst>
        </pc:grpChg>
        <pc:grpChg chg="del">
          <ac:chgData name="Deborah.Wood" userId="470d72d8-1379-45ac-9ea6-ad6e571efc9f" providerId="ADAL" clId="{8780EAEB-73A0-457B-8C3A-B20D8F7FFC34}" dt="2025-06-30T16:35:37.653" v="385" actId="478"/>
          <ac:grpSpMkLst>
            <pc:docMk/>
            <pc:sldMk cId="0" sldId="269"/>
            <ac:grpSpMk id="38" creationId="{00000000-0000-0000-0000-000000000000}"/>
          </ac:grpSpMkLst>
        </pc:grpChg>
        <pc:grpChg chg="del">
          <ac:chgData name="Deborah.Wood" userId="470d72d8-1379-45ac-9ea6-ad6e571efc9f" providerId="ADAL" clId="{8780EAEB-73A0-457B-8C3A-B20D8F7FFC34}" dt="2025-06-30T16:35:58.258" v="389" actId="478"/>
          <ac:grpSpMkLst>
            <pc:docMk/>
            <pc:sldMk cId="0" sldId="269"/>
            <ac:grpSpMk id="41" creationId="{00000000-0000-0000-0000-000000000000}"/>
          </ac:grpSpMkLst>
        </pc:grpChg>
        <pc:grpChg chg="del">
          <ac:chgData name="Deborah.Wood" userId="470d72d8-1379-45ac-9ea6-ad6e571efc9f" providerId="ADAL" clId="{8780EAEB-73A0-457B-8C3A-B20D8F7FFC34}" dt="2025-06-30T16:35:41.280" v="387" actId="478"/>
          <ac:grpSpMkLst>
            <pc:docMk/>
            <pc:sldMk cId="0" sldId="269"/>
            <ac:grpSpMk id="44" creationId="{00000000-0000-0000-0000-000000000000}"/>
          </ac:grpSpMkLst>
        </pc:grpChg>
        <pc:grpChg chg="del">
          <ac:chgData name="Deborah.Wood" userId="470d72d8-1379-45ac-9ea6-ad6e571efc9f" providerId="ADAL" clId="{8780EAEB-73A0-457B-8C3A-B20D8F7FFC34}" dt="2025-06-30T16:35:59.573" v="390" actId="478"/>
          <ac:grpSpMkLst>
            <pc:docMk/>
            <pc:sldMk cId="0" sldId="269"/>
            <ac:grpSpMk id="47" creationId="{00000000-0000-0000-0000-000000000000}"/>
          </ac:grpSpMkLst>
        </pc:grpChg>
        <pc:grpChg chg="del">
          <ac:chgData name="Deborah.Wood" userId="470d72d8-1379-45ac-9ea6-ad6e571efc9f" providerId="ADAL" clId="{8780EAEB-73A0-457B-8C3A-B20D8F7FFC34}" dt="2025-06-30T16:40:52.169" v="429" actId="478"/>
          <ac:grpSpMkLst>
            <pc:docMk/>
            <pc:sldMk cId="0" sldId="269"/>
            <ac:grpSpMk id="50" creationId="{00000000-0000-0000-0000-000000000000}"/>
          </ac:grpSpMkLst>
        </pc:grpChg>
        <pc:grpChg chg="del">
          <ac:chgData name="Deborah.Wood" userId="470d72d8-1379-45ac-9ea6-ad6e571efc9f" providerId="ADAL" clId="{8780EAEB-73A0-457B-8C3A-B20D8F7FFC34}" dt="2025-06-30T16:40:55.388" v="431" actId="478"/>
          <ac:grpSpMkLst>
            <pc:docMk/>
            <pc:sldMk cId="0" sldId="269"/>
            <ac:grpSpMk id="53" creationId="{00000000-0000-0000-0000-000000000000}"/>
          </ac:grpSpMkLst>
        </pc:grpChg>
        <pc:grpChg chg="del">
          <ac:chgData name="Deborah.Wood" userId="470d72d8-1379-45ac-9ea6-ad6e571efc9f" providerId="ADAL" clId="{8780EAEB-73A0-457B-8C3A-B20D8F7FFC34}" dt="2025-06-30T16:48:41.376" v="537" actId="478"/>
          <ac:grpSpMkLst>
            <pc:docMk/>
            <pc:sldMk cId="0" sldId="269"/>
            <ac:grpSpMk id="56" creationId="{00000000-0000-0000-0000-000000000000}"/>
          </ac:grpSpMkLst>
        </pc:grpChg>
        <pc:grpChg chg="del">
          <ac:chgData name="Deborah.Wood" userId="470d72d8-1379-45ac-9ea6-ad6e571efc9f" providerId="ADAL" clId="{8780EAEB-73A0-457B-8C3A-B20D8F7FFC34}" dt="2025-06-30T16:48:47.603" v="540" actId="478"/>
          <ac:grpSpMkLst>
            <pc:docMk/>
            <pc:sldMk cId="0" sldId="269"/>
            <ac:grpSpMk id="59" creationId="{00000000-0000-0000-0000-000000000000}"/>
          </ac:grpSpMkLst>
        </pc:grpChg>
        <pc:grpChg chg="del">
          <ac:chgData name="Deborah.Wood" userId="470d72d8-1379-45ac-9ea6-ad6e571efc9f" providerId="ADAL" clId="{8780EAEB-73A0-457B-8C3A-B20D8F7FFC34}" dt="2025-06-30T17:19:00.095" v="882" actId="478"/>
          <ac:grpSpMkLst>
            <pc:docMk/>
            <pc:sldMk cId="0" sldId="269"/>
            <ac:grpSpMk id="62" creationId="{00000000-0000-0000-0000-000000000000}"/>
          </ac:grpSpMkLst>
        </pc:grpChg>
        <pc:grpChg chg="del">
          <ac:chgData name="Deborah.Wood" userId="470d72d8-1379-45ac-9ea6-ad6e571efc9f" providerId="ADAL" clId="{8780EAEB-73A0-457B-8C3A-B20D8F7FFC34}" dt="2025-06-30T17:18:57.655" v="881" actId="478"/>
          <ac:grpSpMkLst>
            <pc:docMk/>
            <pc:sldMk cId="0" sldId="269"/>
            <ac:grpSpMk id="65" creationId="{00000000-0000-0000-0000-000000000000}"/>
          </ac:grpSpMkLst>
        </pc:grpChg>
        <pc:grpChg chg="del">
          <ac:chgData name="Deborah.Wood" userId="470d72d8-1379-45ac-9ea6-ad6e571efc9f" providerId="ADAL" clId="{8780EAEB-73A0-457B-8C3A-B20D8F7FFC34}" dt="2025-06-30T17:19:10.539" v="885" actId="478"/>
          <ac:grpSpMkLst>
            <pc:docMk/>
            <pc:sldMk cId="0" sldId="269"/>
            <ac:grpSpMk id="68" creationId="{00000000-0000-0000-0000-000000000000}"/>
          </ac:grpSpMkLst>
        </pc:grpChg>
        <pc:grpChg chg="del">
          <ac:chgData name="Deborah.Wood" userId="470d72d8-1379-45ac-9ea6-ad6e571efc9f" providerId="ADAL" clId="{8780EAEB-73A0-457B-8C3A-B20D8F7FFC34}" dt="2025-06-30T17:19:19.658" v="889" actId="478"/>
          <ac:grpSpMkLst>
            <pc:docMk/>
            <pc:sldMk cId="0" sldId="269"/>
            <ac:grpSpMk id="71" creationId="{00000000-0000-0000-0000-000000000000}"/>
          </ac:grpSpMkLst>
        </pc:grpChg>
        <pc:grpChg chg="del">
          <ac:chgData name="Deborah.Wood" userId="470d72d8-1379-45ac-9ea6-ad6e571efc9f" providerId="ADAL" clId="{8780EAEB-73A0-457B-8C3A-B20D8F7FFC34}" dt="2025-06-30T16:48:58.225" v="541" actId="478"/>
          <ac:grpSpMkLst>
            <pc:docMk/>
            <pc:sldMk cId="0" sldId="269"/>
            <ac:grpSpMk id="74" creationId="{00000000-0000-0000-0000-000000000000}"/>
          </ac:grpSpMkLst>
        </pc:grpChg>
        <pc:grpChg chg="del">
          <ac:chgData name="Deborah.Wood" userId="470d72d8-1379-45ac-9ea6-ad6e571efc9f" providerId="ADAL" clId="{8780EAEB-73A0-457B-8C3A-B20D8F7FFC34}" dt="2025-06-30T16:49:01.164" v="543" actId="478"/>
          <ac:grpSpMkLst>
            <pc:docMk/>
            <pc:sldMk cId="0" sldId="269"/>
            <ac:grpSpMk id="78" creationId="{00000000-0000-0000-0000-000000000000}"/>
          </ac:grpSpMkLst>
        </pc:grpChg>
        <pc:grpChg chg="del">
          <ac:chgData name="Deborah.Wood" userId="470d72d8-1379-45ac-9ea6-ad6e571efc9f" providerId="ADAL" clId="{8780EAEB-73A0-457B-8C3A-B20D8F7FFC34}" dt="2025-06-30T16:52:58.403" v="589" actId="478"/>
          <ac:grpSpMkLst>
            <pc:docMk/>
            <pc:sldMk cId="0" sldId="269"/>
            <ac:grpSpMk id="81" creationId="{00000000-0000-0000-0000-000000000000}"/>
          </ac:grpSpMkLst>
        </pc:grpChg>
        <pc:grpChg chg="del">
          <ac:chgData name="Deborah.Wood" userId="470d72d8-1379-45ac-9ea6-ad6e571efc9f" providerId="ADAL" clId="{8780EAEB-73A0-457B-8C3A-B20D8F7FFC34}" dt="2025-06-30T16:53:00.274" v="590" actId="478"/>
          <ac:grpSpMkLst>
            <pc:docMk/>
            <pc:sldMk cId="0" sldId="269"/>
            <ac:grpSpMk id="84" creationId="{00000000-0000-0000-0000-000000000000}"/>
          </ac:grpSpMkLst>
        </pc:grpChg>
        <pc:grpChg chg="add del">
          <ac:chgData name="Deborah.Wood" userId="470d72d8-1379-45ac-9ea6-ad6e571efc9f" providerId="ADAL" clId="{8780EAEB-73A0-457B-8C3A-B20D8F7FFC34}" dt="2025-06-30T17:27:01.291" v="957" actId="478"/>
          <ac:grpSpMkLst>
            <pc:docMk/>
            <pc:sldMk cId="0" sldId="269"/>
            <ac:grpSpMk id="87" creationId="{00000000-0000-0000-0000-000000000000}"/>
          </ac:grpSpMkLst>
        </pc:grpChg>
        <pc:grpChg chg="del">
          <ac:chgData name="Deborah.Wood" userId="470d72d8-1379-45ac-9ea6-ad6e571efc9f" providerId="ADAL" clId="{8780EAEB-73A0-457B-8C3A-B20D8F7FFC34}" dt="2025-06-30T17:28:01.546" v="964" actId="478"/>
          <ac:grpSpMkLst>
            <pc:docMk/>
            <pc:sldMk cId="0" sldId="269"/>
            <ac:grpSpMk id="90" creationId="{00000000-0000-0000-0000-000000000000}"/>
          </ac:grpSpMkLst>
        </pc:grpChg>
        <pc:grpChg chg="del">
          <ac:chgData name="Deborah.Wood" userId="470d72d8-1379-45ac-9ea6-ad6e571efc9f" providerId="ADAL" clId="{8780EAEB-73A0-457B-8C3A-B20D8F7FFC34}" dt="2025-06-30T17:26:07.119" v="922" actId="478"/>
          <ac:grpSpMkLst>
            <pc:docMk/>
            <pc:sldMk cId="0" sldId="269"/>
            <ac:grpSpMk id="93" creationId="{00000000-0000-0000-0000-000000000000}"/>
          </ac:grpSpMkLst>
        </pc:grpChg>
        <pc:grpChg chg="del">
          <ac:chgData name="Deborah.Wood" userId="470d72d8-1379-45ac-9ea6-ad6e571efc9f" providerId="ADAL" clId="{8780EAEB-73A0-457B-8C3A-B20D8F7FFC34}" dt="2025-06-30T17:26:08.465" v="923" actId="478"/>
          <ac:grpSpMkLst>
            <pc:docMk/>
            <pc:sldMk cId="0" sldId="269"/>
            <ac:grpSpMk id="96" creationId="{00000000-0000-0000-0000-000000000000}"/>
          </ac:grpSpMkLst>
        </pc:grpChg>
        <pc:grpChg chg="mod">
          <ac:chgData name="Deborah.Wood" userId="470d72d8-1379-45ac-9ea6-ad6e571efc9f" providerId="ADAL" clId="{8780EAEB-73A0-457B-8C3A-B20D8F7FFC34}" dt="2025-06-30T17:17:24.509" v="867" actId="1076"/>
          <ac:grpSpMkLst>
            <pc:docMk/>
            <pc:sldMk cId="0" sldId="269"/>
            <ac:grpSpMk id="100" creationId="{00000000-0000-0000-0000-000000000000}"/>
          </ac:grpSpMkLst>
        </pc:grpChg>
        <pc:grpChg chg="mod">
          <ac:chgData name="Deborah.Wood" userId="470d72d8-1379-45ac-9ea6-ad6e571efc9f" providerId="ADAL" clId="{8780EAEB-73A0-457B-8C3A-B20D8F7FFC34}" dt="2025-06-30T17:17:51.423" v="871" actId="1076"/>
          <ac:grpSpMkLst>
            <pc:docMk/>
            <pc:sldMk cId="0" sldId="269"/>
            <ac:grpSpMk id="108" creationId="{00000000-0000-0000-0000-000000000000}"/>
          </ac:grpSpMkLst>
        </pc:grpChg>
        <pc:grpChg chg="mod">
          <ac:chgData name="Deborah.Wood" userId="470d72d8-1379-45ac-9ea6-ad6e571efc9f" providerId="ADAL" clId="{8780EAEB-73A0-457B-8C3A-B20D8F7FFC34}" dt="2025-06-30T17:17:42.036" v="869" actId="1076"/>
          <ac:grpSpMkLst>
            <pc:docMk/>
            <pc:sldMk cId="0" sldId="269"/>
            <ac:grpSpMk id="111" creationId="{00000000-0000-0000-0000-000000000000}"/>
          </ac:grpSpMkLst>
        </pc:grpChg>
        <pc:grpChg chg="add mod">
          <ac:chgData name="Deborah.Wood" userId="470d72d8-1379-45ac-9ea6-ad6e571efc9f" providerId="ADAL" clId="{8780EAEB-73A0-457B-8C3A-B20D8F7FFC34}" dt="2025-06-30T17:14:54.981" v="821" actId="14100"/>
          <ac:grpSpMkLst>
            <pc:docMk/>
            <pc:sldMk cId="0" sldId="269"/>
            <ac:grpSpMk id="152" creationId="{7A37B8EE-A6FC-779C-2F1C-3888FE80B6E3}"/>
          </ac:grpSpMkLst>
        </pc:grpChg>
        <pc:grpChg chg="add mod">
          <ac:chgData name="Deborah.Wood" userId="470d72d8-1379-45ac-9ea6-ad6e571efc9f" providerId="ADAL" clId="{8780EAEB-73A0-457B-8C3A-B20D8F7FFC34}" dt="2025-06-30T17:08:47.490" v="732" actId="1076"/>
          <ac:grpSpMkLst>
            <pc:docMk/>
            <pc:sldMk cId="0" sldId="269"/>
            <ac:grpSpMk id="156" creationId="{32EA891E-EFCD-4E0B-CC18-9C8D44891880}"/>
          </ac:grpSpMkLst>
        </pc:grpChg>
        <pc:grpChg chg="add mod">
          <ac:chgData name="Deborah.Wood" userId="470d72d8-1379-45ac-9ea6-ad6e571efc9f" providerId="ADAL" clId="{8780EAEB-73A0-457B-8C3A-B20D8F7FFC34}" dt="2025-06-30T17:15:08.129" v="823" actId="1076"/>
          <ac:grpSpMkLst>
            <pc:docMk/>
            <pc:sldMk cId="0" sldId="269"/>
            <ac:grpSpMk id="161" creationId="{AC8EB73C-BF60-D989-3C3B-468C77DEDEEA}"/>
          </ac:grpSpMkLst>
        </pc:grpChg>
        <pc:grpChg chg="add mod">
          <ac:chgData name="Deborah.Wood" userId="470d72d8-1379-45ac-9ea6-ad6e571efc9f" providerId="ADAL" clId="{8780EAEB-73A0-457B-8C3A-B20D8F7FFC34}" dt="2025-06-30T17:30:01.982" v="1003" actId="1076"/>
          <ac:grpSpMkLst>
            <pc:docMk/>
            <pc:sldMk cId="0" sldId="269"/>
            <ac:grpSpMk id="165" creationId="{E717BD17-BA33-1770-B4A0-ACD12DD56B00}"/>
          </ac:grpSpMkLst>
        </pc:grpChg>
        <pc:grpChg chg="add mod">
          <ac:chgData name="Deborah.Wood" userId="470d72d8-1379-45ac-9ea6-ad6e571efc9f" providerId="ADAL" clId="{8780EAEB-73A0-457B-8C3A-B20D8F7FFC34}" dt="2025-06-30T17:28:32.611" v="973" actId="1076"/>
          <ac:grpSpMkLst>
            <pc:docMk/>
            <pc:sldMk cId="0" sldId="269"/>
            <ac:grpSpMk id="171" creationId="{B882A8F0-B17A-C6AC-4420-AAE7172904E3}"/>
          </ac:grpSpMkLst>
        </pc:grpChg>
        <pc:grpChg chg="add mod">
          <ac:chgData name="Deborah.Wood" userId="470d72d8-1379-45ac-9ea6-ad6e571efc9f" providerId="ADAL" clId="{8780EAEB-73A0-457B-8C3A-B20D8F7FFC34}" dt="2025-06-30T17:27:53.120" v="962" actId="1076"/>
          <ac:grpSpMkLst>
            <pc:docMk/>
            <pc:sldMk cId="0" sldId="269"/>
            <ac:grpSpMk id="175" creationId="{A22E7113-2173-67BF-1CBB-68AE2F9E3151}"/>
          </ac:grpSpMkLst>
        </pc:grpChg>
      </pc:sldChg>
      <pc:sldChg chg="addSp delSp modSp mod">
        <pc:chgData name="Deborah.Wood" userId="470d72d8-1379-45ac-9ea6-ad6e571efc9f" providerId="ADAL" clId="{8780EAEB-73A0-457B-8C3A-B20D8F7FFC34}" dt="2025-06-30T16:16:05.658" v="144" actId="14100"/>
        <pc:sldMkLst>
          <pc:docMk/>
          <pc:sldMk cId="0" sldId="270"/>
        </pc:sldMkLst>
        <pc:spChg chg="add mod">
          <ac:chgData name="Deborah.Wood" userId="470d72d8-1379-45ac-9ea6-ad6e571efc9f" providerId="ADAL" clId="{8780EAEB-73A0-457B-8C3A-B20D8F7FFC34}" dt="2025-06-30T16:12:17.217" v="81"/>
          <ac:spMkLst>
            <pc:docMk/>
            <pc:sldMk cId="0" sldId="270"/>
            <ac:spMk id="4" creationId="{3D1D8DF5-ACEB-2AE3-5A5F-4AFD416AEB0D}"/>
          </ac:spMkLst>
        </pc:spChg>
        <pc:spChg chg="mod">
          <ac:chgData name="Deborah.Wood" userId="470d72d8-1379-45ac-9ea6-ad6e571efc9f" providerId="ADAL" clId="{8780EAEB-73A0-457B-8C3A-B20D8F7FFC34}" dt="2025-06-30T16:07:29.691" v="10" actId="1076"/>
          <ac:spMkLst>
            <pc:docMk/>
            <pc:sldMk cId="0" sldId="270"/>
            <ac:spMk id="5" creationId="{00000000-0000-0000-0000-000000000000}"/>
          </ac:spMkLst>
        </pc:spChg>
        <pc:spChg chg="mod">
          <ac:chgData name="Deborah.Wood" userId="470d72d8-1379-45ac-9ea6-ad6e571efc9f" providerId="ADAL" clId="{8780EAEB-73A0-457B-8C3A-B20D8F7FFC34}" dt="2025-06-30T16:07:44.522" v="14" actId="1076"/>
          <ac:spMkLst>
            <pc:docMk/>
            <pc:sldMk cId="0" sldId="270"/>
            <ac:spMk id="14" creationId="{00000000-0000-0000-0000-000000000000}"/>
          </ac:spMkLst>
        </pc:spChg>
        <pc:spChg chg="mod">
          <ac:chgData name="Deborah.Wood" userId="470d72d8-1379-45ac-9ea6-ad6e571efc9f" providerId="ADAL" clId="{8780EAEB-73A0-457B-8C3A-B20D8F7FFC34}" dt="2025-06-30T16:15:33.466" v="110" actId="20577"/>
          <ac:spMkLst>
            <pc:docMk/>
            <pc:sldMk cId="0" sldId="270"/>
            <ac:spMk id="24" creationId="{00000000-0000-0000-0000-000000000000}"/>
          </ac:spMkLst>
        </pc:spChg>
        <pc:spChg chg="mod">
          <ac:chgData name="Deborah.Wood" userId="470d72d8-1379-45ac-9ea6-ad6e571efc9f" providerId="ADAL" clId="{8780EAEB-73A0-457B-8C3A-B20D8F7FFC34}" dt="2025-06-30T16:15:35.952" v="112" actId="20577"/>
          <ac:spMkLst>
            <pc:docMk/>
            <pc:sldMk cId="0" sldId="270"/>
            <ac:spMk id="25" creationId="{00000000-0000-0000-0000-000000000000}"/>
          </ac:spMkLst>
        </pc:spChg>
        <pc:spChg chg="mod">
          <ac:chgData name="Deborah.Wood" userId="470d72d8-1379-45ac-9ea6-ad6e571efc9f" providerId="ADAL" clId="{8780EAEB-73A0-457B-8C3A-B20D8F7FFC34}" dt="2025-06-30T16:15:39.193" v="114" actId="20577"/>
          <ac:spMkLst>
            <pc:docMk/>
            <pc:sldMk cId="0" sldId="270"/>
            <ac:spMk id="26" creationId="{00000000-0000-0000-0000-000000000000}"/>
          </ac:spMkLst>
        </pc:spChg>
        <pc:spChg chg="mod">
          <ac:chgData name="Deborah.Wood" userId="470d72d8-1379-45ac-9ea6-ad6e571efc9f" providerId="ADAL" clId="{8780EAEB-73A0-457B-8C3A-B20D8F7FFC34}" dt="2025-06-30T16:15:43.548" v="118" actId="20577"/>
          <ac:spMkLst>
            <pc:docMk/>
            <pc:sldMk cId="0" sldId="270"/>
            <ac:spMk id="27" creationId="{00000000-0000-0000-0000-000000000000}"/>
          </ac:spMkLst>
        </pc:spChg>
        <pc:spChg chg="add del mod">
          <ac:chgData name="Deborah.Wood" userId="470d72d8-1379-45ac-9ea6-ad6e571efc9f" providerId="ADAL" clId="{8780EAEB-73A0-457B-8C3A-B20D8F7FFC34}" dt="2025-06-30T16:16:05.658" v="144" actId="14100"/>
          <ac:spMkLst>
            <pc:docMk/>
            <pc:sldMk cId="0" sldId="270"/>
            <ac:spMk id="29" creationId="{3A6D0E7F-0C25-3137-0535-17A1E258EC1A}"/>
          </ac:spMkLst>
        </pc:spChg>
        <pc:grpChg chg="add del">
          <ac:chgData name="Deborah.Wood" userId="470d72d8-1379-45ac-9ea6-ad6e571efc9f" providerId="ADAL" clId="{8780EAEB-73A0-457B-8C3A-B20D8F7FFC34}" dt="2025-06-30T16:12:29.342" v="83" actId="478"/>
          <ac:grpSpMkLst>
            <pc:docMk/>
            <pc:sldMk cId="0" sldId="270"/>
            <ac:grpSpMk id="8" creationId="{00000000-0000-0000-0000-000000000000}"/>
          </ac:grpSpMkLst>
        </pc:grpChg>
      </pc:sldChg>
      <pc:sldChg chg="modSp mod">
        <pc:chgData name="Deborah.Wood" userId="470d72d8-1379-45ac-9ea6-ad6e571efc9f" providerId="ADAL" clId="{8780EAEB-73A0-457B-8C3A-B20D8F7FFC34}" dt="2025-06-30T16:08:07.567" v="19" actId="1076"/>
        <pc:sldMkLst>
          <pc:docMk/>
          <pc:sldMk cId="0" sldId="271"/>
        </pc:sldMkLst>
        <pc:spChg chg="mod">
          <ac:chgData name="Deborah.Wood" userId="470d72d8-1379-45ac-9ea6-ad6e571efc9f" providerId="ADAL" clId="{8780EAEB-73A0-457B-8C3A-B20D8F7FFC34}" dt="2025-06-30T16:08:07.567" v="19" actId="1076"/>
          <ac:spMkLst>
            <pc:docMk/>
            <pc:sldMk cId="0" sldId="271"/>
            <ac:spMk id="15" creationId="{00000000-0000-0000-0000-000000000000}"/>
          </ac:spMkLst>
        </pc:spChg>
      </pc:sldChg>
      <pc:sldChg chg="modSp mod">
        <pc:chgData name="Deborah.Wood" userId="470d72d8-1379-45ac-9ea6-ad6e571efc9f" providerId="ADAL" clId="{8780EAEB-73A0-457B-8C3A-B20D8F7FFC34}" dt="2025-06-30T16:08:29.353" v="24" actId="1076"/>
        <pc:sldMkLst>
          <pc:docMk/>
          <pc:sldMk cId="0" sldId="272"/>
        </pc:sldMkLst>
        <pc:spChg chg="mod">
          <ac:chgData name="Deborah.Wood" userId="470d72d8-1379-45ac-9ea6-ad6e571efc9f" providerId="ADAL" clId="{8780EAEB-73A0-457B-8C3A-B20D8F7FFC34}" dt="2025-06-30T16:08:29.353" v="24" actId="1076"/>
          <ac:spMkLst>
            <pc:docMk/>
            <pc:sldMk cId="0" sldId="272"/>
            <ac:spMk id="20" creationId="{00000000-0000-0000-0000-000000000000}"/>
          </ac:spMkLst>
        </pc:spChg>
      </pc:sldChg>
      <pc:sldChg chg="modSp mod">
        <pc:chgData name="Deborah.Wood" userId="470d72d8-1379-45ac-9ea6-ad6e571efc9f" providerId="ADAL" clId="{8780EAEB-73A0-457B-8C3A-B20D8F7FFC34}" dt="2025-06-30T16:11:09.544" v="32" actId="1076"/>
        <pc:sldMkLst>
          <pc:docMk/>
          <pc:sldMk cId="1209142781" sldId="273"/>
        </pc:sldMkLst>
        <pc:spChg chg="mod">
          <ac:chgData name="Deborah.Wood" userId="470d72d8-1379-45ac-9ea6-ad6e571efc9f" providerId="ADAL" clId="{8780EAEB-73A0-457B-8C3A-B20D8F7FFC34}" dt="2025-06-30T16:11:01.273" v="31" actId="1076"/>
          <ac:spMkLst>
            <pc:docMk/>
            <pc:sldMk cId="1209142781" sldId="273"/>
            <ac:spMk id="82" creationId="{2110E4DD-C304-D20B-4ADB-8376D06AFA81}"/>
          </ac:spMkLst>
        </pc:spChg>
        <pc:spChg chg="mod">
          <ac:chgData name="Deborah.Wood" userId="470d72d8-1379-45ac-9ea6-ad6e571efc9f" providerId="ADAL" clId="{8780EAEB-73A0-457B-8C3A-B20D8F7FFC34}" dt="2025-06-30T16:11:09.544" v="32" actId="1076"/>
          <ac:spMkLst>
            <pc:docMk/>
            <pc:sldMk cId="1209142781" sldId="273"/>
            <ac:spMk id="86" creationId="{F1A56CDA-1A49-1C44-46FE-053F549382EE}"/>
          </ac:spMkLst>
        </pc:spChg>
        <pc:spChg chg="mod">
          <ac:chgData name="Deborah.Wood" userId="470d72d8-1379-45ac-9ea6-ad6e571efc9f" providerId="ADAL" clId="{8780EAEB-73A0-457B-8C3A-B20D8F7FFC34}" dt="2025-06-30T16:09:58.113" v="30" actId="20577"/>
          <ac:spMkLst>
            <pc:docMk/>
            <pc:sldMk cId="1209142781" sldId="273"/>
            <ac:spMk id="90" creationId="{7A9D6026-D017-C127-2789-835DF437558F}"/>
          </ac:spMkLst>
        </pc:spChg>
      </pc:sldChg>
      <pc:sldChg chg="addSp delSp modSp add mod">
        <pc:chgData name="Deborah.Wood" userId="470d72d8-1379-45ac-9ea6-ad6e571efc9f" providerId="ADAL" clId="{8780EAEB-73A0-457B-8C3A-B20D8F7FFC34}" dt="2025-06-30T17:41:24.139" v="1116" actId="6549"/>
        <pc:sldMkLst>
          <pc:docMk/>
          <pc:sldMk cId="716391841" sldId="279"/>
        </pc:sldMkLst>
        <pc:spChg chg="mod">
          <ac:chgData name="Deborah.Wood" userId="470d72d8-1379-45ac-9ea6-ad6e571efc9f" providerId="ADAL" clId="{8780EAEB-73A0-457B-8C3A-B20D8F7FFC34}" dt="2025-06-30T17:34:02.572" v="1056" actId="14100"/>
          <ac:spMkLst>
            <pc:docMk/>
            <pc:sldMk cId="716391841" sldId="279"/>
            <ac:spMk id="77" creationId="{949C413D-E1B1-FB3A-F515-EEA66B7BD24E}"/>
          </ac:spMkLst>
        </pc:spChg>
        <pc:spChg chg="del">
          <ac:chgData name="Deborah.Wood" userId="470d72d8-1379-45ac-9ea6-ad6e571efc9f" providerId="ADAL" clId="{8780EAEB-73A0-457B-8C3A-B20D8F7FFC34}" dt="2025-06-30T16:18:25.276" v="153" actId="478"/>
          <ac:spMkLst>
            <pc:docMk/>
            <pc:sldMk cId="716391841" sldId="279"/>
            <ac:spMk id="99" creationId="{89063493-F46A-4BBF-794D-4BE603D98C24}"/>
          </ac:spMkLst>
        </pc:spChg>
        <pc:spChg chg="mod">
          <ac:chgData name="Deborah.Wood" userId="470d72d8-1379-45ac-9ea6-ad6e571efc9f" providerId="ADAL" clId="{8780EAEB-73A0-457B-8C3A-B20D8F7FFC34}" dt="2025-06-30T17:14:12.977" v="816" actId="122"/>
          <ac:spMkLst>
            <pc:docMk/>
            <pc:sldMk cId="716391841" sldId="279"/>
            <ac:spMk id="115" creationId="{B2D8FA3C-7C7B-7491-BF32-B549B0CB8B72}"/>
          </ac:spMkLst>
        </pc:spChg>
        <pc:spChg chg="del">
          <ac:chgData name="Deborah.Wood" userId="470d72d8-1379-45ac-9ea6-ad6e571efc9f" providerId="ADAL" clId="{8780EAEB-73A0-457B-8C3A-B20D8F7FFC34}" dt="2025-06-30T16:18:37.471" v="157" actId="478"/>
          <ac:spMkLst>
            <pc:docMk/>
            <pc:sldMk cId="716391841" sldId="279"/>
            <ac:spMk id="116" creationId="{6C00072F-2CD6-8814-E185-2F77C3FAE554}"/>
          </ac:spMkLst>
        </pc:spChg>
        <pc:spChg chg="del">
          <ac:chgData name="Deborah.Wood" userId="470d72d8-1379-45ac-9ea6-ad6e571efc9f" providerId="ADAL" clId="{8780EAEB-73A0-457B-8C3A-B20D8F7FFC34}" dt="2025-06-30T16:18:46.795" v="161" actId="478"/>
          <ac:spMkLst>
            <pc:docMk/>
            <pc:sldMk cId="716391841" sldId="279"/>
            <ac:spMk id="117" creationId="{F8FE32E6-8EEC-6875-7248-970F7C5EB11A}"/>
          </ac:spMkLst>
        </pc:spChg>
        <pc:spChg chg="del">
          <ac:chgData name="Deborah.Wood" userId="470d72d8-1379-45ac-9ea6-ad6e571efc9f" providerId="ADAL" clId="{8780EAEB-73A0-457B-8C3A-B20D8F7FFC34}" dt="2025-06-30T16:18:54.354" v="166" actId="478"/>
          <ac:spMkLst>
            <pc:docMk/>
            <pc:sldMk cId="716391841" sldId="279"/>
            <ac:spMk id="118" creationId="{A25210CB-4C6E-E2A0-22EE-7D380DE906C4}"/>
          </ac:spMkLst>
        </pc:spChg>
        <pc:spChg chg="del mod">
          <ac:chgData name="Deborah.Wood" userId="470d72d8-1379-45ac-9ea6-ad6e571efc9f" providerId="ADAL" clId="{8780EAEB-73A0-457B-8C3A-B20D8F7FFC34}" dt="2025-06-30T16:22:49.746" v="196" actId="478"/>
          <ac:spMkLst>
            <pc:docMk/>
            <pc:sldMk cId="716391841" sldId="279"/>
            <ac:spMk id="119" creationId="{EBB56888-2EF8-99C2-97F4-D276E9FA4980}"/>
          </ac:spMkLst>
        </pc:spChg>
        <pc:spChg chg="mod">
          <ac:chgData name="Deborah.Wood" userId="470d72d8-1379-45ac-9ea6-ad6e571efc9f" providerId="ADAL" clId="{8780EAEB-73A0-457B-8C3A-B20D8F7FFC34}" dt="2025-06-30T16:26:53.602" v="240" actId="122"/>
          <ac:spMkLst>
            <pc:docMk/>
            <pc:sldMk cId="716391841" sldId="279"/>
            <ac:spMk id="120" creationId="{B5FF2519-C28E-3B56-F6B8-90BEEF900BE5}"/>
          </ac:spMkLst>
        </pc:spChg>
        <pc:spChg chg="mod">
          <ac:chgData name="Deborah.Wood" userId="470d72d8-1379-45ac-9ea6-ad6e571efc9f" providerId="ADAL" clId="{8780EAEB-73A0-457B-8C3A-B20D8F7FFC34}" dt="2025-06-30T16:27:58.179" v="248" actId="1076"/>
          <ac:spMkLst>
            <pc:docMk/>
            <pc:sldMk cId="716391841" sldId="279"/>
            <ac:spMk id="121" creationId="{F678FEBA-E8DF-EEFD-7FBD-179D5A422A77}"/>
          </ac:spMkLst>
        </pc:spChg>
        <pc:spChg chg="del">
          <ac:chgData name="Deborah.Wood" userId="470d72d8-1379-45ac-9ea6-ad6e571efc9f" providerId="ADAL" clId="{8780EAEB-73A0-457B-8C3A-B20D8F7FFC34}" dt="2025-06-30T16:34:52.257" v="374" actId="478"/>
          <ac:spMkLst>
            <pc:docMk/>
            <pc:sldMk cId="716391841" sldId="279"/>
            <ac:spMk id="122" creationId="{DC69CA8C-785A-2B3E-C2DF-05948AD115A1}"/>
          </ac:spMkLst>
        </pc:spChg>
        <pc:spChg chg="mod">
          <ac:chgData name="Deborah.Wood" userId="470d72d8-1379-45ac-9ea6-ad6e571efc9f" providerId="ADAL" clId="{8780EAEB-73A0-457B-8C3A-B20D8F7FFC34}" dt="2025-06-30T16:38:02.997" v="397" actId="1076"/>
          <ac:spMkLst>
            <pc:docMk/>
            <pc:sldMk cId="716391841" sldId="279"/>
            <ac:spMk id="123" creationId="{D7993632-A37D-8968-3F0F-252C69140979}"/>
          </ac:spMkLst>
        </pc:spChg>
        <pc:spChg chg="del mod">
          <ac:chgData name="Deborah.Wood" userId="470d72d8-1379-45ac-9ea6-ad6e571efc9f" providerId="ADAL" clId="{8780EAEB-73A0-457B-8C3A-B20D8F7FFC34}" dt="2025-06-30T16:42:31.193" v="466" actId="478"/>
          <ac:spMkLst>
            <pc:docMk/>
            <pc:sldMk cId="716391841" sldId="279"/>
            <ac:spMk id="124" creationId="{CE6F966F-656E-AB03-B40D-969DB6002FE4}"/>
          </ac:spMkLst>
        </pc:spChg>
        <pc:spChg chg="del mod">
          <ac:chgData name="Deborah.Wood" userId="470d72d8-1379-45ac-9ea6-ad6e571efc9f" providerId="ADAL" clId="{8780EAEB-73A0-457B-8C3A-B20D8F7FFC34}" dt="2025-06-30T17:39:41.099" v="1104" actId="478"/>
          <ac:spMkLst>
            <pc:docMk/>
            <pc:sldMk cId="716391841" sldId="279"/>
            <ac:spMk id="125" creationId="{276F5109-3920-135D-C77D-2764AD59A9AB}"/>
          </ac:spMkLst>
        </pc:spChg>
        <pc:spChg chg="del mod">
          <ac:chgData name="Deborah.Wood" userId="470d72d8-1379-45ac-9ea6-ad6e571efc9f" providerId="ADAL" clId="{8780EAEB-73A0-457B-8C3A-B20D8F7FFC34}" dt="2025-06-30T17:31:47.671" v="1040" actId="478"/>
          <ac:spMkLst>
            <pc:docMk/>
            <pc:sldMk cId="716391841" sldId="279"/>
            <ac:spMk id="126" creationId="{FA9A81A7-15D8-7ACB-41FF-51D01E5FEBBF}"/>
          </ac:spMkLst>
        </pc:spChg>
        <pc:spChg chg="del mod">
          <ac:chgData name="Deborah.Wood" userId="470d72d8-1379-45ac-9ea6-ad6e571efc9f" providerId="ADAL" clId="{8780EAEB-73A0-457B-8C3A-B20D8F7FFC34}" dt="2025-06-30T16:49:26.567" v="546" actId="478"/>
          <ac:spMkLst>
            <pc:docMk/>
            <pc:sldMk cId="716391841" sldId="279"/>
            <ac:spMk id="127" creationId="{F053CA4D-2BA6-4D46-C237-59675434CADB}"/>
          </ac:spMkLst>
        </pc:spChg>
        <pc:spChg chg="del">
          <ac:chgData name="Deborah.Wood" userId="470d72d8-1379-45ac-9ea6-ad6e571efc9f" providerId="ADAL" clId="{8780EAEB-73A0-457B-8C3A-B20D8F7FFC34}" dt="2025-06-30T17:30:30.249" v="1006" actId="478"/>
          <ac:spMkLst>
            <pc:docMk/>
            <pc:sldMk cId="716391841" sldId="279"/>
            <ac:spMk id="128" creationId="{680726DE-B2AF-C96B-EDDC-65ACFFAAF65C}"/>
          </ac:spMkLst>
        </pc:spChg>
        <pc:spChg chg="del mod">
          <ac:chgData name="Deborah.Wood" userId="470d72d8-1379-45ac-9ea6-ad6e571efc9f" providerId="ADAL" clId="{8780EAEB-73A0-457B-8C3A-B20D8F7FFC34}" dt="2025-06-30T16:18:23.330" v="152" actId="478"/>
          <ac:spMkLst>
            <pc:docMk/>
            <pc:sldMk cId="716391841" sldId="279"/>
            <ac:spMk id="131" creationId="{A108F27D-0273-9EE5-B256-EC15A1A1BAF6}"/>
          </ac:spMkLst>
        </pc:spChg>
        <pc:spChg chg="del">
          <ac:chgData name="Deborah.Wood" userId="470d72d8-1379-45ac-9ea6-ad6e571efc9f" providerId="ADAL" clId="{8780EAEB-73A0-457B-8C3A-B20D8F7FFC34}" dt="2025-06-30T16:31:17.334" v="316" actId="478"/>
          <ac:spMkLst>
            <pc:docMk/>
            <pc:sldMk cId="716391841" sldId="279"/>
            <ac:spMk id="132" creationId="{548A2CA2-A6E4-E205-8295-79728D04CD2A}"/>
          </ac:spMkLst>
        </pc:spChg>
        <pc:spChg chg="del mod">
          <ac:chgData name="Deborah.Wood" userId="470d72d8-1379-45ac-9ea6-ad6e571efc9f" providerId="ADAL" clId="{8780EAEB-73A0-457B-8C3A-B20D8F7FFC34}" dt="2025-06-30T16:18:12.389" v="147" actId="478"/>
          <ac:spMkLst>
            <pc:docMk/>
            <pc:sldMk cId="716391841" sldId="279"/>
            <ac:spMk id="133" creationId="{35904D97-DFE7-7532-18F9-E9853C84D69E}"/>
          </ac:spMkLst>
        </pc:spChg>
        <pc:spChg chg="del">
          <ac:chgData name="Deborah.Wood" userId="470d72d8-1379-45ac-9ea6-ad6e571efc9f" providerId="ADAL" clId="{8780EAEB-73A0-457B-8C3A-B20D8F7FFC34}" dt="2025-06-30T16:18:15.102" v="148" actId="478"/>
          <ac:spMkLst>
            <pc:docMk/>
            <pc:sldMk cId="716391841" sldId="279"/>
            <ac:spMk id="134" creationId="{E702589B-61BB-B1F5-39AD-8D78BF62A06D}"/>
          </ac:spMkLst>
        </pc:spChg>
        <pc:spChg chg="del">
          <ac:chgData name="Deborah.Wood" userId="470d72d8-1379-45ac-9ea6-ad6e571efc9f" providerId="ADAL" clId="{8780EAEB-73A0-457B-8C3A-B20D8F7FFC34}" dt="2025-06-30T16:18:33.258" v="155" actId="478"/>
          <ac:spMkLst>
            <pc:docMk/>
            <pc:sldMk cId="716391841" sldId="279"/>
            <ac:spMk id="135" creationId="{554A0556-F70C-3A91-0DFE-2B2712F03AED}"/>
          </ac:spMkLst>
        </pc:spChg>
        <pc:spChg chg="del">
          <ac:chgData name="Deborah.Wood" userId="470d72d8-1379-45ac-9ea6-ad6e571efc9f" providerId="ADAL" clId="{8780EAEB-73A0-457B-8C3A-B20D8F7FFC34}" dt="2025-06-30T16:18:58.762" v="168" actId="478"/>
          <ac:spMkLst>
            <pc:docMk/>
            <pc:sldMk cId="716391841" sldId="279"/>
            <ac:spMk id="136" creationId="{7E34063E-DD34-37F8-AC87-6FE5B5537650}"/>
          </ac:spMkLst>
        </pc:spChg>
        <pc:spChg chg="del">
          <ac:chgData name="Deborah.Wood" userId="470d72d8-1379-45ac-9ea6-ad6e571efc9f" providerId="ADAL" clId="{8780EAEB-73A0-457B-8C3A-B20D8F7FFC34}" dt="2025-06-30T16:18:41.624" v="159" actId="478"/>
          <ac:spMkLst>
            <pc:docMk/>
            <pc:sldMk cId="716391841" sldId="279"/>
            <ac:spMk id="137" creationId="{4C4DC380-3CB5-014C-7825-B663E69C0D15}"/>
          </ac:spMkLst>
        </pc:spChg>
        <pc:spChg chg="mod">
          <ac:chgData name="Deborah.Wood" userId="470d72d8-1379-45ac-9ea6-ad6e571efc9f" providerId="ADAL" clId="{8780EAEB-73A0-457B-8C3A-B20D8F7FFC34}" dt="2025-06-30T16:25:59.286" v="227" actId="14100"/>
          <ac:spMkLst>
            <pc:docMk/>
            <pc:sldMk cId="716391841" sldId="279"/>
            <ac:spMk id="138" creationId="{4275A38B-5D2C-1447-4D83-4ECBB4A4A010}"/>
          </ac:spMkLst>
        </pc:spChg>
        <pc:spChg chg="del mod">
          <ac:chgData name="Deborah.Wood" userId="470d72d8-1379-45ac-9ea6-ad6e571efc9f" providerId="ADAL" clId="{8780EAEB-73A0-457B-8C3A-B20D8F7FFC34}" dt="2025-06-30T16:25:19.366" v="222"/>
          <ac:spMkLst>
            <pc:docMk/>
            <pc:sldMk cId="716391841" sldId="279"/>
            <ac:spMk id="139" creationId="{29CE73E4-1572-2CBB-225A-8AF0548D3038}"/>
          </ac:spMkLst>
        </pc:spChg>
        <pc:spChg chg="del">
          <ac:chgData name="Deborah.Wood" userId="470d72d8-1379-45ac-9ea6-ad6e571efc9f" providerId="ADAL" clId="{8780EAEB-73A0-457B-8C3A-B20D8F7FFC34}" dt="2025-06-30T16:31:01.980" v="315" actId="478"/>
          <ac:spMkLst>
            <pc:docMk/>
            <pc:sldMk cId="716391841" sldId="279"/>
            <ac:spMk id="140" creationId="{7481B481-3A94-2035-3B2B-A2BA6C0445DE}"/>
          </ac:spMkLst>
        </pc:spChg>
        <pc:spChg chg="del">
          <ac:chgData name="Deborah.Wood" userId="470d72d8-1379-45ac-9ea6-ad6e571efc9f" providerId="ADAL" clId="{8780EAEB-73A0-457B-8C3A-B20D8F7FFC34}" dt="2025-06-30T16:34:55.879" v="376" actId="478"/>
          <ac:spMkLst>
            <pc:docMk/>
            <pc:sldMk cId="716391841" sldId="279"/>
            <ac:spMk id="141" creationId="{68D57E6E-FA1F-8C38-96D3-1A441A67F53F}"/>
          </ac:spMkLst>
        </pc:spChg>
        <pc:spChg chg="mod">
          <ac:chgData name="Deborah.Wood" userId="470d72d8-1379-45ac-9ea6-ad6e571efc9f" providerId="ADAL" clId="{8780EAEB-73A0-457B-8C3A-B20D8F7FFC34}" dt="2025-06-30T16:40:24.211" v="428" actId="1076"/>
          <ac:spMkLst>
            <pc:docMk/>
            <pc:sldMk cId="716391841" sldId="279"/>
            <ac:spMk id="142" creationId="{7F4E69ED-579B-E181-F068-D0969BCF576A}"/>
          </ac:spMkLst>
        </pc:spChg>
        <pc:spChg chg="mod">
          <ac:chgData name="Deborah.Wood" userId="470d72d8-1379-45ac-9ea6-ad6e571efc9f" providerId="ADAL" clId="{8780EAEB-73A0-457B-8C3A-B20D8F7FFC34}" dt="2025-06-30T16:44:34.442" v="479" actId="1076"/>
          <ac:spMkLst>
            <pc:docMk/>
            <pc:sldMk cId="716391841" sldId="279"/>
            <ac:spMk id="143" creationId="{28734C0C-0F03-C1AE-A554-E82FE68A4E17}"/>
          </ac:spMkLst>
        </pc:spChg>
        <pc:spChg chg="del mod">
          <ac:chgData name="Deborah.Wood" userId="470d72d8-1379-45ac-9ea6-ad6e571efc9f" providerId="ADAL" clId="{8780EAEB-73A0-457B-8C3A-B20D8F7FFC34}" dt="2025-06-30T17:39:36.093" v="1102"/>
          <ac:spMkLst>
            <pc:docMk/>
            <pc:sldMk cId="716391841" sldId="279"/>
            <ac:spMk id="144" creationId="{B064CC3A-BC8F-D644-A0A9-D1ECE16D32E9}"/>
          </ac:spMkLst>
        </pc:spChg>
        <pc:spChg chg="mod">
          <ac:chgData name="Deborah.Wood" userId="470d72d8-1379-45ac-9ea6-ad6e571efc9f" providerId="ADAL" clId="{8780EAEB-73A0-457B-8C3A-B20D8F7FFC34}" dt="2025-06-30T16:48:15.391" v="534" actId="20577"/>
          <ac:spMkLst>
            <pc:docMk/>
            <pc:sldMk cId="716391841" sldId="279"/>
            <ac:spMk id="145" creationId="{5F31834B-07D3-BD8C-AB43-6683C811AD64}"/>
          </ac:spMkLst>
        </pc:spChg>
        <pc:spChg chg="mod">
          <ac:chgData name="Deborah.Wood" userId="470d72d8-1379-45ac-9ea6-ad6e571efc9f" providerId="ADAL" clId="{8780EAEB-73A0-457B-8C3A-B20D8F7FFC34}" dt="2025-06-30T16:52:18.551" v="584" actId="1076"/>
          <ac:spMkLst>
            <pc:docMk/>
            <pc:sldMk cId="716391841" sldId="279"/>
            <ac:spMk id="146" creationId="{62A66694-2702-43F2-C898-12D41DE02C4C}"/>
          </ac:spMkLst>
        </pc:spChg>
        <pc:spChg chg="del">
          <ac:chgData name="Deborah.Wood" userId="470d72d8-1379-45ac-9ea6-ad6e571efc9f" providerId="ADAL" clId="{8780EAEB-73A0-457B-8C3A-B20D8F7FFC34}" dt="2025-06-30T17:18:36.323" v="876" actId="478"/>
          <ac:spMkLst>
            <pc:docMk/>
            <pc:sldMk cId="716391841" sldId="279"/>
            <ac:spMk id="147" creationId="{469D3992-1783-2C57-4C39-E0695CCEE5FD}"/>
          </ac:spMkLst>
        </pc:spChg>
        <pc:spChg chg="mod">
          <ac:chgData name="Deborah.Wood" userId="470d72d8-1379-45ac-9ea6-ad6e571efc9f" providerId="ADAL" clId="{8780EAEB-73A0-457B-8C3A-B20D8F7FFC34}" dt="2025-06-30T17:40:18.619" v="1108" actId="1076"/>
          <ac:spMkLst>
            <pc:docMk/>
            <pc:sldMk cId="716391841" sldId="279"/>
            <ac:spMk id="148" creationId="{AC68E14F-15DD-7BDE-72C9-70D244CDF3D7}"/>
          </ac:spMkLst>
        </pc:spChg>
        <pc:spChg chg="del">
          <ac:chgData name="Deborah.Wood" userId="470d72d8-1379-45ac-9ea6-ad6e571efc9f" providerId="ADAL" clId="{8780EAEB-73A0-457B-8C3A-B20D8F7FFC34}" dt="2025-06-30T16:18:49.565" v="163" actId="478"/>
          <ac:spMkLst>
            <pc:docMk/>
            <pc:sldMk cId="716391841" sldId="279"/>
            <ac:spMk id="149" creationId="{8B6F927E-51B7-FDFD-DBFA-6968DBDDCB40}"/>
          </ac:spMkLst>
        </pc:spChg>
        <pc:spChg chg="del">
          <ac:chgData name="Deborah.Wood" userId="470d72d8-1379-45ac-9ea6-ad6e571efc9f" providerId="ADAL" clId="{8780EAEB-73A0-457B-8C3A-B20D8F7FFC34}" dt="2025-06-30T16:06:31.325" v="1" actId="478"/>
          <ac:spMkLst>
            <pc:docMk/>
            <pc:sldMk cId="716391841" sldId="279"/>
            <ac:spMk id="150" creationId="{BFEFCB98-ECCD-8E65-8DD0-303520279B64}"/>
          </ac:spMkLst>
        </pc:spChg>
        <pc:spChg chg="del">
          <ac:chgData name="Deborah.Wood" userId="470d72d8-1379-45ac-9ea6-ad6e571efc9f" providerId="ADAL" clId="{8780EAEB-73A0-457B-8C3A-B20D8F7FFC34}" dt="2025-06-30T17:18:42.762" v="879" actId="478"/>
          <ac:spMkLst>
            <pc:docMk/>
            <pc:sldMk cId="716391841" sldId="279"/>
            <ac:spMk id="151" creationId="{B3E23F9E-8408-6B7B-A096-304D353E7463}"/>
          </ac:spMkLst>
        </pc:spChg>
        <pc:spChg chg="add mod">
          <ac:chgData name="Deborah.Wood" userId="470d72d8-1379-45ac-9ea6-ad6e571efc9f" providerId="ADAL" clId="{8780EAEB-73A0-457B-8C3A-B20D8F7FFC34}" dt="2025-06-30T16:07:14.304" v="8" actId="14100"/>
          <ac:spMkLst>
            <pc:docMk/>
            <pc:sldMk cId="716391841" sldId="279"/>
            <ac:spMk id="152" creationId="{C938EA36-AC45-DAEA-107A-D82C4A78C386}"/>
          </ac:spMkLst>
        </pc:spChg>
        <pc:spChg chg="mod">
          <ac:chgData name="Deborah.Wood" userId="470d72d8-1379-45ac-9ea6-ad6e571efc9f" providerId="ADAL" clId="{8780EAEB-73A0-457B-8C3A-B20D8F7FFC34}" dt="2025-06-30T16:24:07.047" v="206"/>
          <ac:spMkLst>
            <pc:docMk/>
            <pc:sldMk cId="716391841" sldId="279"/>
            <ac:spMk id="154" creationId="{36F91E8B-7E4F-4E56-1911-B58D8996B678}"/>
          </ac:spMkLst>
        </pc:spChg>
        <pc:spChg chg="mod">
          <ac:chgData name="Deborah.Wood" userId="470d72d8-1379-45ac-9ea6-ad6e571efc9f" providerId="ADAL" clId="{8780EAEB-73A0-457B-8C3A-B20D8F7FFC34}" dt="2025-06-30T16:24:07.047" v="206"/>
          <ac:spMkLst>
            <pc:docMk/>
            <pc:sldMk cId="716391841" sldId="279"/>
            <ac:spMk id="155" creationId="{3B622226-7339-9DAB-5182-21CD9E360F7E}"/>
          </ac:spMkLst>
        </pc:spChg>
        <pc:spChg chg="add mod">
          <ac:chgData name="Deborah.Wood" userId="470d72d8-1379-45ac-9ea6-ad6e571efc9f" providerId="ADAL" clId="{8780EAEB-73A0-457B-8C3A-B20D8F7FFC34}" dt="2025-06-30T16:29:40.515" v="302" actId="1076"/>
          <ac:spMkLst>
            <pc:docMk/>
            <pc:sldMk cId="716391841" sldId="279"/>
            <ac:spMk id="157" creationId="{1CEA527D-30AD-46E9-58BC-6BA910CD1936}"/>
          </ac:spMkLst>
        </pc:spChg>
        <pc:spChg chg="mod">
          <ac:chgData name="Deborah.Wood" userId="470d72d8-1379-45ac-9ea6-ad6e571efc9f" providerId="ADAL" clId="{8780EAEB-73A0-457B-8C3A-B20D8F7FFC34}" dt="2025-06-30T16:27:26.527" v="242"/>
          <ac:spMkLst>
            <pc:docMk/>
            <pc:sldMk cId="716391841" sldId="279"/>
            <ac:spMk id="159" creationId="{3C1576E2-898F-A289-236F-DE664BD95D11}"/>
          </ac:spMkLst>
        </pc:spChg>
        <pc:spChg chg="mod">
          <ac:chgData name="Deborah.Wood" userId="470d72d8-1379-45ac-9ea6-ad6e571efc9f" providerId="ADAL" clId="{8780EAEB-73A0-457B-8C3A-B20D8F7FFC34}" dt="2025-06-30T16:27:26.527" v="242"/>
          <ac:spMkLst>
            <pc:docMk/>
            <pc:sldMk cId="716391841" sldId="279"/>
            <ac:spMk id="160" creationId="{05A08C77-B431-D2B5-7281-8073A9ABB5DE}"/>
          </ac:spMkLst>
        </pc:spChg>
        <pc:spChg chg="add del mod">
          <ac:chgData name="Deborah.Wood" userId="470d72d8-1379-45ac-9ea6-ad6e571efc9f" providerId="ADAL" clId="{8780EAEB-73A0-457B-8C3A-B20D8F7FFC34}" dt="2025-06-30T16:29:00.727" v="297" actId="1076"/>
          <ac:spMkLst>
            <pc:docMk/>
            <pc:sldMk cId="716391841" sldId="279"/>
            <ac:spMk id="162" creationId="{8CA1E547-EC04-CE65-A78B-49776E69DC2B}"/>
          </ac:spMkLst>
        </pc:spChg>
        <pc:spChg chg="mod">
          <ac:chgData name="Deborah.Wood" userId="470d72d8-1379-45ac-9ea6-ad6e571efc9f" providerId="ADAL" clId="{8780EAEB-73A0-457B-8C3A-B20D8F7FFC34}" dt="2025-06-30T16:29:26.142" v="300"/>
          <ac:spMkLst>
            <pc:docMk/>
            <pc:sldMk cId="716391841" sldId="279"/>
            <ac:spMk id="164" creationId="{ABD60E92-D07C-C27F-339F-E59B530DBF37}"/>
          </ac:spMkLst>
        </pc:spChg>
        <pc:spChg chg="mod">
          <ac:chgData name="Deborah.Wood" userId="470d72d8-1379-45ac-9ea6-ad6e571efc9f" providerId="ADAL" clId="{8780EAEB-73A0-457B-8C3A-B20D8F7FFC34}" dt="2025-06-30T16:29:26.142" v="300"/>
          <ac:spMkLst>
            <pc:docMk/>
            <pc:sldMk cId="716391841" sldId="279"/>
            <ac:spMk id="165" creationId="{4C20FA07-1101-AB12-891D-15829E705C0A}"/>
          </ac:spMkLst>
        </pc:spChg>
        <pc:spChg chg="add mod">
          <ac:chgData name="Deborah.Wood" userId="470d72d8-1379-45ac-9ea6-ad6e571efc9f" providerId="ADAL" clId="{8780EAEB-73A0-457B-8C3A-B20D8F7FFC34}" dt="2025-06-30T16:30:44.501" v="312" actId="1076"/>
          <ac:spMkLst>
            <pc:docMk/>
            <pc:sldMk cId="716391841" sldId="279"/>
            <ac:spMk id="167" creationId="{6FDC8FAF-FD57-79C2-EEAA-31BB5FDE6F2F}"/>
          </ac:spMkLst>
        </pc:spChg>
        <pc:spChg chg="mod">
          <ac:chgData name="Deborah.Wood" userId="470d72d8-1379-45ac-9ea6-ad6e571efc9f" providerId="ADAL" clId="{8780EAEB-73A0-457B-8C3A-B20D8F7FFC34}" dt="2025-06-30T16:32:39.108" v="320"/>
          <ac:spMkLst>
            <pc:docMk/>
            <pc:sldMk cId="716391841" sldId="279"/>
            <ac:spMk id="169" creationId="{C659F389-BB07-A883-0BEC-1E50A01AF2AB}"/>
          </ac:spMkLst>
        </pc:spChg>
        <pc:spChg chg="mod">
          <ac:chgData name="Deborah.Wood" userId="470d72d8-1379-45ac-9ea6-ad6e571efc9f" providerId="ADAL" clId="{8780EAEB-73A0-457B-8C3A-B20D8F7FFC34}" dt="2025-06-30T16:32:39.108" v="320"/>
          <ac:spMkLst>
            <pc:docMk/>
            <pc:sldMk cId="716391841" sldId="279"/>
            <ac:spMk id="170" creationId="{8DB9CE1C-85AD-E469-7CA2-09319E89CD14}"/>
          </ac:spMkLst>
        </pc:spChg>
        <pc:spChg chg="mod">
          <ac:chgData name="Deborah.Wood" userId="470d72d8-1379-45ac-9ea6-ad6e571efc9f" providerId="ADAL" clId="{8780EAEB-73A0-457B-8C3A-B20D8F7FFC34}" dt="2025-06-30T16:32:52.823" v="322"/>
          <ac:spMkLst>
            <pc:docMk/>
            <pc:sldMk cId="716391841" sldId="279"/>
            <ac:spMk id="172" creationId="{A850DFC3-9506-8911-9E7C-B1A33676DC3D}"/>
          </ac:spMkLst>
        </pc:spChg>
        <pc:spChg chg="mod">
          <ac:chgData name="Deborah.Wood" userId="470d72d8-1379-45ac-9ea6-ad6e571efc9f" providerId="ADAL" clId="{8780EAEB-73A0-457B-8C3A-B20D8F7FFC34}" dt="2025-06-30T16:32:52.823" v="322"/>
          <ac:spMkLst>
            <pc:docMk/>
            <pc:sldMk cId="716391841" sldId="279"/>
            <ac:spMk id="173" creationId="{CFD19AD0-A3F4-311F-AA5D-E2D7F28F8910}"/>
          </ac:spMkLst>
        </pc:spChg>
        <pc:spChg chg="add mod">
          <ac:chgData name="Deborah.Wood" userId="470d72d8-1379-45ac-9ea6-ad6e571efc9f" providerId="ADAL" clId="{8780EAEB-73A0-457B-8C3A-B20D8F7FFC34}" dt="2025-06-30T16:33:47.665" v="365" actId="14100"/>
          <ac:spMkLst>
            <pc:docMk/>
            <pc:sldMk cId="716391841" sldId="279"/>
            <ac:spMk id="174" creationId="{B78716D7-EA1D-1C0A-C85C-6D2CD7FF316D}"/>
          </ac:spMkLst>
        </pc:spChg>
        <pc:spChg chg="add mod">
          <ac:chgData name="Deborah.Wood" userId="470d72d8-1379-45ac-9ea6-ad6e571efc9f" providerId="ADAL" clId="{8780EAEB-73A0-457B-8C3A-B20D8F7FFC34}" dt="2025-06-30T16:34:41.316" v="373" actId="14100"/>
          <ac:spMkLst>
            <pc:docMk/>
            <pc:sldMk cId="716391841" sldId="279"/>
            <ac:spMk id="175" creationId="{848886F0-75F5-FB0C-FDD6-A2FD57349BC7}"/>
          </ac:spMkLst>
        </pc:spChg>
        <pc:spChg chg="mod">
          <ac:chgData name="Deborah.Wood" userId="470d72d8-1379-45ac-9ea6-ad6e571efc9f" providerId="ADAL" clId="{8780EAEB-73A0-457B-8C3A-B20D8F7FFC34}" dt="2025-06-30T16:37:34.337" v="392"/>
          <ac:spMkLst>
            <pc:docMk/>
            <pc:sldMk cId="716391841" sldId="279"/>
            <ac:spMk id="177" creationId="{C8B69337-F00D-F50B-DBF4-046852D69EFD}"/>
          </ac:spMkLst>
        </pc:spChg>
        <pc:spChg chg="mod">
          <ac:chgData name="Deborah.Wood" userId="470d72d8-1379-45ac-9ea6-ad6e571efc9f" providerId="ADAL" clId="{8780EAEB-73A0-457B-8C3A-B20D8F7FFC34}" dt="2025-06-30T16:37:34.337" v="392"/>
          <ac:spMkLst>
            <pc:docMk/>
            <pc:sldMk cId="716391841" sldId="279"/>
            <ac:spMk id="178" creationId="{34493A7E-7567-5ADC-03AC-51C1C0301979}"/>
          </ac:spMkLst>
        </pc:spChg>
        <pc:spChg chg="add mod">
          <ac:chgData name="Deborah.Wood" userId="470d72d8-1379-45ac-9ea6-ad6e571efc9f" providerId="ADAL" clId="{8780EAEB-73A0-457B-8C3A-B20D8F7FFC34}" dt="2025-06-30T16:38:29.071" v="412" actId="1076"/>
          <ac:spMkLst>
            <pc:docMk/>
            <pc:sldMk cId="716391841" sldId="279"/>
            <ac:spMk id="179" creationId="{CC272B3E-6A41-454A-E82A-0838BCE894B1}"/>
          </ac:spMkLst>
        </pc:spChg>
        <pc:spChg chg="mod">
          <ac:chgData name="Deborah.Wood" userId="470d72d8-1379-45ac-9ea6-ad6e571efc9f" providerId="ADAL" clId="{8780EAEB-73A0-457B-8C3A-B20D8F7FFC34}" dt="2025-06-30T16:40:07.771" v="424" actId="1076"/>
          <ac:spMkLst>
            <pc:docMk/>
            <pc:sldMk cId="716391841" sldId="279"/>
            <ac:spMk id="181" creationId="{78C62039-113A-B122-AB7E-479919E4CB5E}"/>
          </ac:spMkLst>
        </pc:spChg>
        <pc:spChg chg="mod">
          <ac:chgData name="Deborah.Wood" userId="470d72d8-1379-45ac-9ea6-ad6e571efc9f" providerId="ADAL" clId="{8780EAEB-73A0-457B-8C3A-B20D8F7FFC34}" dt="2025-06-30T16:38:45.319" v="413"/>
          <ac:spMkLst>
            <pc:docMk/>
            <pc:sldMk cId="716391841" sldId="279"/>
            <ac:spMk id="182" creationId="{02AB6BED-7520-B972-7E2A-7F6D61246955}"/>
          </ac:spMkLst>
        </pc:spChg>
        <pc:spChg chg="mod">
          <ac:chgData name="Deborah.Wood" userId="470d72d8-1379-45ac-9ea6-ad6e571efc9f" providerId="ADAL" clId="{8780EAEB-73A0-457B-8C3A-B20D8F7FFC34}" dt="2025-06-30T16:41:26.758" v="432"/>
          <ac:spMkLst>
            <pc:docMk/>
            <pc:sldMk cId="716391841" sldId="279"/>
            <ac:spMk id="184" creationId="{0103FFEE-4960-F463-914F-2517A8A1911D}"/>
          </ac:spMkLst>
        </pc:spChg>
        <pc:spChg chg="mod">
          <ac:chgData name="Deborah.Wood" userId="470d72d8-1379-45ac-9ea6-ad6e571efc9f" providerId="ADAL" clId="{8780EAEB-73A0-457B-8C3A-B20D8F7FFC34}" dt="2025-06-30T16:41:26.758" v="432"/>
          <ac:spMkLst>
            <pc:docMk/>
            <pc:sldMk cId="716391841" sldId="279"/>
            <ac:spMk id="185" creationId="{19CE6A3B-AE02-99C8-C3C0-7CB58FB7F37C}"/>
          </ac:spMkLst>
        </pc:spChg>
        <pc:spChg chg="add mod">
          <ac:chgData name="Deborah.Wood" userId="470d72d8-1379-45ac-9ea6-ad6e571efc9f" providerId="ADAL" clId="{8780EAEB-73A0-457B-8C3A-B20D8F7FFC34}" dt="2025-06-30T16:50:53.084" v="557" actId="14100"/>
          <ac:spMkLst>
            <pc:docMk/>
            <pc:sldMk cId="716391841" sldId="279"/>
            <ac:spMk id="186" creationId="{7C7CE890-881F-0210-B29D-0CE476E160C4}"/>
          </ac:spMkLst>
        </pc:spChg>
        <pc:spChg chg="add mod">
          <ac:chgData name="Deborah.Wood" userId="470d72d8-1379-45ac-9ea6-ad6e571efc9f" providerId="ADAL" clId="{8780EAEB-73A0-457B-8C3A-B20D8F7FFC34}" dt="2025-06-30T17:07:39.089" v="725" actId="1076"/>
          <ac:spMkLst>
            <pc:docMk/>
            <pc:sldMk cId="716391841" sldId="279"/>
            <ac:spMk id="187" creationId="{79D0B880-23CE-23F8-2FCE-066AA014B902}"/>
          </ac:spMkLst>
        </pc:spChg>
        <pc:spChg chg="mod">
          <ac:chgData name="Deborah.Wood" userId="470d72d8-1379-45ac-9ea6-ad6e571efc9f" providerId="ADAL" clId="{8780EAEB-73A0-457B-8C3A-B20D8F7FFC34}" dt="2025-06-30T16:45:09.682" v="482"/>
          <ac:spMkLst>
            <pc:docMk/>
            <pc:sldMk cId="716391841" sldId="279"/>
            <ac:spMk id="189" creationId="{0B1D7FF2-B74B-CAB2-4AE2-B90D0D9B14CB}"/>
          </ac:spMkLst>
        </pc:spChg>
        <pc:spChg chg="mod">
          <ac:chgData name="Deborah.Wood" userId="470d72d8-1379-45ac-9ea6-ad6e571efc9f" providerId="ADAL" clId="{8780EAEB-73A0-457B-8C3A-B20D8F7FFC34}" dt="2025-06-30T16:45:09.682" v="482"/>
          <ac:spMkLst>
            <pc:docMk/>
            <pc:sldMk cId="716391841" sldId="279"/>
            <ac:spMk id="190" creationId="{28083159-32F8-CA73-84D2-EAD3CF55EC78}"/>
          </ac:spMkLst>
        </pc:spChg>
        <pc:spChg chg="add mod">
          <ac:chgData name="Deborah.Wood" userId="470d72d8-1379-45ac-9ea6-ad6e571efc9f" providerId="ADAL" clId="{8780EAEB-73A0-457B-8C3A-B20D8F7FFC34}" dt="2025-06-30T16:46:13.767" v="513" actId="1076"/>
          <ac:spMkLst>
            <pc:docMk/>
            <pc:sldMk cId="716391841" sldId="279"/>
            <ac:spMk id="191" creationId="{A39DDD60-12D3-24FB-9B40-AB69F6747FA3}"/>
          </ac:spMkLst>
        </pc:spChg>
        <pc:spChg chg="add mod">
          <ac:chgData name="Deborah.Wood" userId="470d72d8-1379-45ac-9ea6-ad6e571efc9f" providerId="ADAL" clId="{8780EAEB-73A0-457B-8C3A-B20D8F7FFC34}" dt="2025-06-30T16:48:29.205" v="536" actId="1076"/>
          <ac:spMkLst>
            <pc:docMk/>
            <pc:sldMk cId="716391841" sldId="279"/>
            <ac:spMk id="192" creationId="{BD8239E6-DFEB-FD9F-96F8-566E184A0F42}"/>
          </ac:spMkLst>
        </pc:spChg>
        <pc:spChg chg="mod">
          <ac:chgData name="Deborah.Wood" userId="470d72d8-1379-45ac-9ea6-ad6e571efc9f" providerId="ADAL" clId="{8780EAEB-73A0-457B-8C3A-B20D8F7FFC34}" dt="2025-06-30T16:50:40.306" v="555"/>
          <ac:spMkLst>
            <pc:docMk/>
            <pc:sldMk cId="716391841" sldId="279"/>
            <ac:spMk id="194" creationId="{2E5E51D6-D7DB-B47B-957F-65D73D241A68}"/>
          </ac:spMkLst>
        </pc:spChg>
        <pc:spChg chg="mod">
          <ac:chgData name="Deborah.Wood" userId="470d72d8-1379-45ac-9ea6-ad6e571efc9f" providerId="ADAL" clId="{8780EAEB-73A0-457B-8C3A-B20D8F7FFC34}" dt="2025-06-30T16:50:40.306" v="555"/>
          <ac:spMkLst>
            <pc:docMk/>
            <pc:sldMk cId="716391841" sldId="279"/>
            <ac:spMk id="195" creationId="{F478D158-7275-2551-A97D-8EACD85DB124}"/>
          </ac:spMkLst>
        </pc:spChg>
        <pc:spChg chg="add mod">
          <ac:chgData name="Deborah.Wood" userId="470d72d8-1379-45ac-9ea6-ad6e571efc9f" providerId="ADAL" clId="{8780EAEB-73A0-457B-8C3A-B20D8F7FFC34}" dt="2025-06-30T16:51:12.451" v="574" actId="122"/>
          <ac:spMkLst>
            <pc:docMk/>
            <pc:sldMk cId="716391841" sldId="279"/>
            <ac:spMk id="196" creationId="{D123E71C-83B9-A92E-9E95-D9B829E56F9A}"/>
          </ac:spMkLst>
        </pc:spChg>
        <pc:spChg chg="add mod">
          <ac:chgData name="Deborah.Wood" userId="470d72d8-1379-45ac-9ea6-ad6e571efc9f" providerId="ADAL" clId="{8780EAEB-73A0-457B-8C3A-B20D8F7FFC34}" dt="2025-06-30T16:51:32.811" v="577" actId="1076"/>
          <ac:spMkLst>
            <pc:docMk/>
            <pc:sldMk cId="716391841" sldId="279"/>
            <ac:spMk id="197" creationId="{5FE88E52-0D75-F144-44E1-4C4F820CFE9E}"/>
          </ac:spMkLst>
        </pc:spChg>
        <pc:spChg chg="mod">
          <ac:chgData name="Deborah.Wood" userId="470d72d8-1379-45ac-9ea6-ad6e571efc9f" providerId="ADAL" clId="{8780EAEB-73A0-457B-8C3A-B20D8F7FFC34}" dt="2025-06-30T17:30:16.511" v="1004"/>
          <ac:spMkLst>
            <pc:docMk/>
            <pc:sldMk cId="716391841" sldId="279"/>
            <ac:spMk id="199" creationId="{29126092-250D-6FBD-8581-5FE9D5C3899D}"/>
          </ac:spMkLst>
        </pc:spChg>
        <pc:spChg chg="mod">
          <ac:chgData name="Deborah.Wood" userId="470d72d8-1379-45ac-9ea6-ad6e571efc9f" providerId="ADAL" clId="{8780EAEB-73A0-457B-8C3A-B20D8F7FFC34}" dt="2025-06-30T17:30:16.511" v="1004"/>
          <ac:spMkLst>
            <pc:docMk/>
            <pc:sldMk cId="716391841" sldId="279"/>
            <ac:spMk id="200" creationId="{C1567397-8A15-B425-6547-515012261C4C}"/>
          </ac:spMkLst>
        </pc:spChg>
        <pc:spChg chg="add mod">
          <ac:chgData name="Deborah.Wood" userId="470d72d8-1379-45ac-9ea6-ad6e571efc9f" providerId="ADAL" clId="{8780EAEB-73A0-457B-8C3A-B20D8F7FFC34}" dt="2025-06-30T17:41:15.410" v="1114" actId="14100"/>
          <ac:spMkLst>
            <pc:docMk/>
            <pc:sldMk cId="716391841" sldId="279"/>
            <ac:spMk id="201" creationId="{24AF2F6D-9ACA-CEF4-4E0A-6798A6E30E11}"/>
          </ac:spMkLst>
        </pc:spChg>
        <pc:spChg chg="add mod">
          <ac:chgData name="Deborah.Wood" userId="470d72d8-1379-45ac-9ea6-ad6e571efc9f" providerId="ADAL" clId="{8780EAEB-73A0-457B-8C3A-B20D8F7FFC34}" dt="2025-06-30T17:40:10.476" v="1106" actId="1076"/>
          <ac:spMkLst>
            <pc:docMk/>
            <pc:sldMk cId="716391841" sldId="279"/>
            <ac:spMk id="202" creationId="{E462571D-546B-DEB7-3433-1A22BB4E8329}"/>
          </ac:spMkLst>
        </pc:spChg>
        <pc:spChg chg="add mod">
          <ac:chgData name="Deborah.Wood" userId="470d72d8-1379-45ac-9ea6-ad6e571efc9f" providerId="ADAL" clId="{8780EAEB-73A0-457B-8C3A-B20D8F7FFC34}" dt="2025-06-30T17:32:11.052" v="1042" actId="1076"/>
          <ac:spMkLst>
            <pc:docMk/>
            <pc:sldMk cId="716391841" sldId="279"/>
            <ac:spMk id="203" creationId="{3DCF6B6F-DF7D-8261-F2BA-12765F113DE6}"/>
          </ac:spMkLst>
        </pc:spChg>
        <pc:spChg chg="mod">
          <ac:chgData name="Deborah.Wood" userId="470d72d8-1379-45ac-9ea6-ad6e571efc9f" providerId="ADAL" clId="{8780EAEB-73A0-457B-8C3A-B20D8F7FFC34}" dt="2025-06-30T17:34:08.171" v="1057"/>
          <ac:spMkLst>
            <pc:docMk/>
            <pc:sldMk cId="716391841" sldId="279"/>
            <ac:spMk id="205" creationId="{FD77A878-0523-7C58-A3EF-12F6A6D915C2}"/>
          </ac:spMkLst>
        </pc:spChg>
        <pc:spChg chg="mod">
          <ac:chgData name="Deborah.Wood" userId="470d72d8-1379-45ac-9ea6-ad6e571efc9f" providerId="ADAL" clId="{8780EAEB-73A0-457B-8C3A-B20D8F7FFC34}" dt="2025-06-30T17:34:08.171" v="1057"/>
          <ac:spMkLst>
            <pc:docMk/>
            <pc:sldMk cId="716391841" sldId="279"/>
            <ac:spMk id="206" creationId="{9FD223E5-8ACA-67FE-AE33-51B3AF4D0652}"/>
          </ac:spMkLst>
        </pc:spChg>
        <pc:spChg chg="mod">
          <ac:chgData name="Deborah.Wood" userId="470d72d8-1379-45ac-9ea6-ad6e571efc9f" providerId="ADAL" clId="{8780EAEB-73A0-457B-8C3A-B20D8F7FFC34}" dt="2025-06-30T17:37:33.293" v="1060"/>
          <ac:spMkLst>
            <pc:docMk/>
            <pc:sldMk cId="716391841" sldId="279"/>
            <ac:spMk id="208" creationId="{1A2C8EE0-20E7-01F2-B0B7-C3430E2991B5}"/>
          </ac:spMkLst>
        </pc:spChg>
        <pc:spChg chg="mod">
          <ac:chgData name="Deborah.Wood" userId="470d72d8-1379-45ac-9ea6-ad6e571efc9f" providerId="ADAL" clId="{8780EAEB-73A0-457B-8C3A-B20D8F7FFC34}" dt="2025-06-30T17:37:33.293" v="1060"/>
          <ac:spMkLst>
            <pc:docMk/>
            <pc:sldMk cId="716391841" sldId="279"/>
            <ac:spMk id="209" creationId="{BCB54149-1358-EF0A-761A-6F35548FDBD6}"/>
          </ac:spMkLst>
        </pc:spChg>
        <pc:spChg chg="add mod">
          <ac:chgData name="Deborah.Wood" userId="470d72d8-1379-45ac-9ea6-ad6e571efc9f" providerId="ADAL" clId="{8780EAEB-73A0-457B-8C3A-B20D8F7FFC34}" dt="2025-06-30T17:40:35.262" v="1110" actId="1076"/>
          <ac:spMkLst>
            <pc:docMk/>
            <pc:sldMk cId="716391841" sldId="279"/>
            <ac:spMk id="210" creationId="{DDB53CDE-7024-7417-2879-0B980E14BB88}"/>
          </ac:spMkLst>
        </pc:spChg>
        <pc:spChg chg="add mod">
          <ac:chgData name="Deborah.Wood" userId="470d72d8-1379-45ac-9ea6-ad6e571efc9f" providerId="ADAL" clId="{8780EAEB-73A0-457B-8C3A-B20D8F7FFC34}" dt="2025-06-30T17:41:24.139" v="1116" actId="6549"/>
          <ac:spMkLst>
            <pc:docMk/>
            <pc:sldMk cId="716391841" sldId="279"/>
            <ac:spMk id="211" creationId="{FB408745-B754-0A55-E0B4-B81FFD625BCC}"/>
          </ac:spMkLst>
        </pc:spChg>
        <pc:grpChg chg="del">
          <ac:chgData name="Deborah.Wood" userId="470d72d8-1379-45ac-9ea6-ad6e571efc9f" providerId="ADAL" clId="{8780EAEB-73A0-457B-8C3A-B20D8F7FFC34}" dt="2025-06-30T16:18:31.839" v="154" actId="478"/>
          <ac:grpSpMkLst>
            <pc:docMk/>
            <pc:sldMk cId="716391841" sldId="279"/>
            <ac:grpSpMk id="2" creationId="{D437ED2E-A368-F0A0-305D-6D19654102BC}"/>
          </ac:grpSpMkLst>
        </pc:grpChg>
        <pc:grpChg chg="del">
          <ac:chgData name="Deborah.Wood" userId="470d72d8-1379-45ac-9ea6-ad6e571efc9f" providerId="ADAL" clId="{8780EAEB-73A0-457B-8C3A-B20D8F7FFC34}" dt="2025-06-30T16:18:35.298" v="156" actId="478"/>
          <ac:grpSpMkLst>
            <pc:docMk/>
            <pc:sldMk cId="716391841" sldId="279"/>
            <ac:grpSpMk id="5" creationId="{15D469F3-E022-2014-0395-BA9FA5A7C116}"/>
          </ac:grpSpMkLst>
        </pc:grpChg>
        <pc:grpChg chg="del">
          <ac:chgData name="Deborah.Wood" userId="470d72d8-1379-45ac-9ea6-ad6e571efc9f" providerId="ADAL" clId="{8780EAEB-73A0-457B-8C3A-B20D8F7FFC34}" dt="2025-06-30T16:18:38.917" v="158" actId="478"/>
          <ac:grpSpMkLst>
            <pc:docMk/>
            <pc:sldMk cId="716391841" sldId="279"/>
            <ac:grpSpMk id="8" creationId="{E4896940-E4B1-38C7-8FE2-D8996EEECE38}"/>
          </ac:grpSpMkLst>
        </pc:grpChg>
        <pc:grpChg chg="del">
          <ac:chgData name="Deborah.Wood" userId="470d72d8-1379-45ac-9ea6-ad6e571efc9f" providerId="ADAL" clId="{8780EAEB-73A0-457B-8C3A-B20D8F7FFC34}" dt="2025-06-30T16:18:42.912" v="160" actId="478"/>
          <ac:grpSpMkLst>
            <pc:docMk/>
            <pc:sldMk cId="716391841" sldId="279"/>
            <ac:grpSpMk id="11" creationId="{54607E35-2F77-6674-D8FD-90C78C238941}"/>
          </ac:grpSpMkLst>
        </pc:grpChg>
        <pc:grpChg chg="del">
          <ac:chgData name="Deborah.Wood" userId="470d72d8-1379-45ac-9ea6-ad6e571efc9f" providerId="ADAL" clId="{8780EAEB-73A0-457B-8C3A-B20D8F7FFC34}" dt="2025-06-30T16:18:47.929" v="162" actId="478"/>
          <ac:grpSpMkLst>
            <pc:docMk/>
            <pc:sldMk cId="716391841" sldId="279"/>
            <ac:grpSpMk id="14" creationId="{F018D74D-D3B6-7F6A-12C9-AFA8F718E7C3}"/>
          </ac:grpSpMkLst>
        </pc:grpChg>
        <pc:grpChg chg="del mod">
          <ac:chgData name="Deborah.Wood" userId="470d72d8-1379-45ac-9ea6-ad6e571efc9f" providerId="ADAL" clId="{8780EAEB-73A0-457B-8C3A-B20D8F7FFC34}" dt="2025-06-30T16:18:52.305" v="165" actId="478"/>
          <ac:grpSpMkLst>
            <pc:docMk/>
            <pc:sldMk cId="716391841" sldId="279"/>
            <ac:grpSpMk id="17" creationId="{470865C8-A3BC-D422-53EC-F1BBA799B194}"/>
          </ac:grpSpMkLst>
        </pc:grpChg>
        <pc:grpChg chg="del">
          <ac:chgData name="Deborah.Wood" userId="470d72d8-1379-45ac-9ea6-ad6e571efc9f" providerId="ADAL" clId="{8780EAEB-73A0-457B-8C3A-B20D8F7FFC34}" dt="2025-06-30T16:18:55.420" v="167" actId="478"/>
          <ac:grpSpMkLst>
            <pc:docMk/>
            <pc:sldMk cId="716391841" sldId="279"/>
            <ac:grpSpMk id="20" creationId="{6B50398E-C92F-23D0-D4E7-7ABC1C99C4EB}"/>
          </ac:grpSpMkLst>
        </pc:grpChg>
        <pc:grpChg chg="del">
          <ac:chgData name="Deborah.Wood" userId="470d72d8-1379-45ac-9ea6-ad6e571efc9f" providerId="ADAL" clId="{8780EAEB-73A0-457B-8C3A-B20D8F7FFC34}" dt="2025-06-30T16:19:00.255" v="169" actId="478"/>
          <ac:grpSpMkLst>
            <pc:docMk/>
            <pc:sldMk cId="716391841" sldId="279"/>
            <ac:grpSpMk id="23" creationId="{E592D783-1BAF-6FC4-EC75-5F7F77538301}"/>
          </ac:grpSpMkLst>
        </pc:grpChg>
        <pc:grpChg chg="mod">
          <ac:chgData name="Deborah.Wood" userId="470d72d8-1379-45ac-9ea6-ad6e571efc9f" providerId="ADAL" clId="{8780EAEB-73A0-457B-8C3A-B20D8F7FFC34}" dt="2025-06-30T16:25:48.592" v="225" actId="14100"/>
          <ac:grpSpMkLst>
            <pc:docMk/>
            <pc:sldMk cId="716391841" sldId="279"/>
            <ac:grpSpMk id="26" creationId="{2BA2250E-1211-3DE0-C298-D5F2D8E4EB67}"/>
          </ac:grpSpMkLst>
        </pc:grpChg>
        <pc:grpChg chg="mod">
          <ac:chgData name="Deborah.Wood" userId="470d72d8-1379-45ac-9ea6-ad6e571efc9f" providerId="ADAL" clId="{8780EAEB-73A0-457B-8C3A-B20D8F7FFC34}" dt="2025-06-30T16:25:45.139" v="224" actId="14100"/>
          <ac:grpSpMkLst>
            <pc:docMk/>
            <pc:sldMk cId="716391841" sldId="279"/>
            <ac:grpSpMk id="29" creationId="{C07A3D3E-70DD-3A5A-7997-61E1958A978D}"/>
          </ac:grpSpMkLst>
        </pc:grpChg>
        <pc:grpChg chg="mod">
          <ac:chgData name="Deborah.Wood" userId="470d72d8-1379-45ac-9ea6-ad6e571efc9f" providerId="ADAL" clId="{8780EAEB-73A0-457B-8C3A-B20D8F7FFC34}" dt="2025-06-30T16:32:23.846" v="319" actId="14100"/>
          <ac:grpSpMkLst>
            <pc:docMk/>
            <pc:sldMk cId="716391841" sldId="279"/>
            <ac:grpSpMk id="32" creationId="{82D4D38E-0D11-F401-B9A4-C71FB071A984}"/>
          </ac:grpSpMkLst>
        </pc:grpChg>
        <pc:grpChg chg="del">
          <ac:chgData name="Deborah.Wood" userId="470d72d8-1379-45ac-9ea6-ad6e571efc9f" providerId="ADAL" clId="{8780EAEB-73A0-457B-8C3A-B20D8F7FFC34}" dt="2025-06-30T16:27:07.992" v="241" actId="478"/>
          <ac:grpSpMkLst>
            <pc:docMk/>
            <pc:sldMk cId="716391841" sldId="279"/>
            <ac:grpSpMk id="35" creationId="{41A006E4-12E8-B82D-8624-C24A9730AACE}"/>
          </ac:grpSpMkLst>
        </pc:grpChg>
        <pc:grpChg chg="del mod">
          <ac:chgData name="Deborah.Wood" userId="470d72d8-1379-45ac-9ea6-ad6e571efc9f" providerId="ADAL" clId="{8780EAEB-73A0-457B-8C3A-B20D8F7FFC34}" dt="2025-06-30T16:30:58.681" v="313" actId="478"/>
          <ac:grpSpMkLst>
            <pc:docMk/>
            <pc:sldMk cId="716391841" sldId="279"/>
            <ac:grpSpMk id="38" creationId="{65D44531-6C15-0FA1-0CF3-83C56D9CE936}"/>
          </ac:grpSpMkLst>
        </pc:grpChg>
        <pc:grpChg chg="del">
          <ac:chgData name="Deborah.Wood" userId="470d72d8-1379-45ac-9ea6-ad6e571efc9f" providerId="ADAL" clId="{8780EAEB-73A0-457B-8C3A-B20D8F7FFC34}" dt="2025-06-30T16:31:00.595" v="314" actId="478"/>
          <ac:grpSpMkLst>
            <pc:docMk/>
            <pc:sldMk cId="716391841" sldId="279"/>
            <ac:grpSpMk id="41" creationId="{C09B2B73-DD47-6E4F-0A39-F50A740B182F}"/>
          </ac:grpSpMkLst>
        </pc:grpChg>
        <pc:grpChg chg="del">
          <ac:chgData name="Deborah.Wood" userId="470d72d8-1379-45ac-9ea6-ad6e571efc9f" providerId="ADAL" clId="{8780EAEB-73A0-457B-8C3A-B20D8F7FFC34}" dt="2025-06-30T16:34:54.061" v="375" actId="478"/>
          <ac:grpSpMkLst>
            <pc:docMk/>
            <pc:sldMk cId="716391841" sldId="279"/>
            <ac:grpSpMk id="44" creationId="{B0789FFF-DC63-6C60-CA74-0AC92695F79C}"/>
          </ac:grpSpMkLst>
        </pc:grpChg>
        <pc:grpChg chg="del">
          <ac:chgData name="Deborah.Wood" userId="470d72d8-1379-45ac-9ea6-ad6e571efc9f" providerId="ADAL" clId="{8780EAEB-73A0-457B-8C3A-B20D8F7FFC34}" dt="2025-06-30T16:34:57.293" v="377" actId="478"/>
          <ac:grpSpMkLst>
            <pc:docMk/>
            <pc:sldMk cId="716391841" sldId="279"/>
            <ac:grpSpMk id="47" creationId="{4C22ADC8-249C-56AC-7A8E-DB8ED0E437D6}"/>
          </ac:grpSpMkLst>
        </pc:grpChg>
        <pc:grpChg chg="del">
          <ac:chgData name="Deborah.Wood" userId="470d72d8-1379-45ac-9ea6-ad6e571efc9f" providerId="ADAL" clId="{8780EAEB-73A0-457B-8C3A-B20D8F7FFC34}" dt="2025-06-30T16:40:15.286" v="426" actId="478"/>
          <ac:grpSpMkLst>
            <pc:docMk/>
            <pc:sldMk cId="716391841" sldId="279"/>
            <ac:grpSpMk id="50" creationId="{74BBA432-DCA2-F742-7DA4-132F08FE1D5B}"/>
          </ac:grpSpMkLst>
        </pc:grpChg>
        <pc:grpChg chg="del">
          <ac:chgData name="Deborah.Wood" userId="470d72d8-1379-45ac-9ea6-ad6e571efc9f" providerId="ADAL" clId="{8780EAEB-73A0-457B-8C3A-B20D8F7FFC34}" dt="2025-06-30T16:39:55.338" v="423" actId="478"/>
          <ac:grpSpMkLst>
            <pc:docMk/>
            <pc:sldMk cId="716391841" sldId="279"/>
            <ac:grpSpMk id="53" creationId="{F8843040-E1FB-AA3F-52D7-698A1C6D0402}"/>
          </ac:grpSpMkLst>
        </pc:grpChg>
        <pc:grpChg chg="del">
          <ac:chgData name="Deborah.Wood" userId="470d72d8-1379-45ac-9ea6-ad6e571efc9f" providerId="ADAL" clId="{8780EAEB-73A0-457B-8C3A-B20D8F7FFC34}" dt="2025-06-30T16:42:28.836" v="465" actId="478"/>
          <ac:grpSpMkLst>
            <pc:docMk/>
            <pc:sldMk cId="716391841" sldId="279"/>
            <ac:grpSpMk id="56" creationId="{F3FE8669-F827-9140-F862-04B4725AB0DC}"/>
          </ac:grpSpMkLst>
        </pc:grpChg>
        <pc:grpChg chg="del">
          <ac:chgData name="Deborah.Wood" userId="470d72d8-1379-45ac-9ea6-ad6e571efc9f" providerId="ADAL" clId="{8780EAEB-73A0-457B-8C3A-B20D8F7FFC34}" dt="2025-06-30T16:44:54.837" v="480" actId="478"/>
          <ac:grpSpMkLst>
            <pc:docMk/>
            <pc:sldMk cId="716391841" sldId="279"/>
            <ac:grpSpMk id="59" creationId="{D11D3B98-149E-0123-0C50-5B0FC3E9AE93}"/>
          </ac:grpSpMkLst>
        </pc:grpChg>
        <pc:grpChg chg="add del mod">
          <ac:chgData name="Deborah.Wood" userId="470d72d8-1379-45ac-9ea6-ad6e571efc9f" providerId="ADAL" clId="{8780EAEB-73A0-457B-8C3A-B20D8F7FFC34}" dt="2025-06-30T17:39:38.431" v="1103" actId="478"/>
          <ac:grpSpMkLst>
            <pc:docMk/>
            <pc:sldMk cId="716391841" sldId="279"/>
            <ac:grpSpMk id="62" creationId="{F839E59B-3481-CB7A-6133-0086A034588F}"/>
          </ac:grpSpMkLst>
        </pc:grpChg>
        <pc:grpChg chg="del">
          <ac:chgData name="Deborah.Wood" userId="470d72d8-1379-45ac-9ea6-ad6e571efc9f" providerId="ADAL" clId="{8780EAEB-73A0-457B-8C3A-B20D8F7FFC34}" dt="2025-06-30T16:44:56.812" v="481" actId="478"/>
          <ac:grpSpMkLst>
            <pc:docMk/>
            <pc:sldMk cId="716391841" sldId="279"/>
            <ac:grpSpMk id="65" creationId="{1E34FE66-3115-57C6-B6B7-3EDA237512E8}"/>
          </ac:grpSpMkLst>
        </pc:grpChg>
        <pc:grpChg chg="del mod">
          <ac:chgData name="Deborah.Wood" userId="470d72d8-1379-45ac-9ea6-ad6e571efc9f" providerId="ADAL" clId="{8780EAEB-73A0-457B-8C3A-B20D8F7FFC34}" dt="2025-06-30T17:31:45.618" v="1039" actId="478"/>
          <ac:grpSpMkLst>
            <pc:docMk/>
            <pc:sldMk cId="716391841" sldId="279"/>
            <ac:grpSpMk id="68" creationId="{77A5426D-B6AC-6D18-8E80-6B977089FEF2}"/>
          </ac:grpSpMkLst>
        </pc:grpChg>
        <pc:grpChg chg="del">
          <ac:chgData name="Deborah.Wood" userId="470d72d8-1379-45ac-9ea6-ad6e571efc9f" providerId="ADAL" clId="{8780EAEB-73A0-457B-8C3A-B20D8F7FFC34}" dt="2025-06-30T16:46:42.789" v="520" actId="478"/>
          <ac:grpSpMkLst>
            <pc:docMk/>
            <pc:sldMk cId="716391841" sldId="279"/>
            <ac:grpSpMk id="71" creationId="{78263F0C-D242-29D6-BA86-C3C9A425DFFD}"/>
          </ac:grpSpMkLst>
        </pc:grpChg>
        <pc:grpChg chg="del">
          <ac:chgData name="Deborah.Wood" userId="470d72d8-1379-45ac-9ea6-ad6e571efc9f" providerId="ADAL" clId="{8780EAEB-73A0-457B-8C3A-B20D8F7FFC34}" dt="2025-06-30T16:49:22.330" v="544" actId="478"/>
          <ac:grpSpMkLst>
            <pc:docMk/>
            <pc:sldMk cId="716391841" sldId="279"/>
            <ac:grpSpMk id="74" creationId="{D0F27EE0-B61D-162F-153F-02E65C79B0C4}"/>
          </ac:grpSpMkLst>
        </pc:grpChg>
        <pc:grpChg chg="del">
          <ac:chgData name="Deborah.Wood" userId="470d72d8-1379-45ac-9ea6-ad6e571efc9f" providerId="ADAL" clId="{8780EAEB-73A0-457B-8C3A-B20D8F7FFC34}" dt="2025-06-30T16:49:24.149" v="545" actId="478"/>
          <ac:grpSpMkLst>
            <pc:docMk/>
            <pc:sldMk cId="716391841" sldId="279"/>
            <ac:grpSpMk id="78" creationId="{CE3616FF-3F0F-DBE5-675F-20488DD5D4E3}"/>
          </ac:grpSpMkLst>
        </pc:grpChg>
        <pc:grpChg chg="del">
          <ac:chgData name="Deborah.Wood" userId="470d72d8-1379-45ac-9ea6-ad6e571efc9f" providerId="ADAL" clId="{8780EAEB-73A0-457B-8C3A-B20D8F7FFC34}" dt="2025-06-30T16:52:21.364" v="585" actId="478"/>
          <ac:grpSpMkLst>
            <pc:docMk/>
            <pc:sldMk cId="716391841" sldId="279"/>
            <ac:grpSpMk id="81" creationId="{38941D20-A5C2-88A7-0789-3E50DE98ACEE}"/>
          </ac:grpSpMkLst>
        </pc:grpChg>
        <pc:grpChg chg="del">
          <ac:chgData name="Deborah.Wood" userId="470d72d8-1379-45ac-9ea6-ad6e571efc9f" providerId="ADAL" clId="{8780EAEB-73A0-457B-8C3A-B20D8F7FFC34}" dt="2025-06-30T16:52:31.550" v="586" actId="478"/>
          <ac:grpSpMkLst>
            <pc:docMk/>
            <pc:sldMk cId="716391841" sldId="279"/>
            <ac:grpSpMk id="84" creationId="{18FDEBF4-87F1-BC26-DB4E-7117CEB29ACA}"/>
          </ac:grpSpMkLst>
        </pc:grpChg>
        <pc:grpChg chg="del">
          <ac:chgData name="Deborah.Wood" userId="470d72d8-1379-45ac-9ea6-ad6e571efc9f" providerId="ADAL" clId="{8780EAEB-73A0-457B-8C3A-B20D8F7FFC34}" dt="2025-06-30T17:18:32.016" v="874" actId="478"/>
          <ac:grpSpMkLst>
            <pc:docMk/>
            <pc:sldMk cId="716391841" sldId="279"/>
            <ac:grpSpMk id="87" creationId="{F37A09C6-650A-62B9-52A4-4B56693543D1}"/>
          </ac:grpSpMkLst>
        </pc:grpChg>
        <pc:grpChg chg="del">
          <ac:chgData name="Deborah.Wood" userId="470d72d8-1379-45ac-9ea6-ad6e571efc9f" providerId="ADAL" clId="{8780EAEB-73A0-457B-8C3A-B20D8F7FFC34}" dt="2025-06-30T17:18:34.080" v="875" actId="478"/>
          <ac:grpSpMkLst>
            <pc:docMk/>
            <pc:sldMk cId="716391841" sldId="279"/>
            <ac:grpSpMk id="90" creationId="{E58FFD58-8E0C-08EC-4196-778EFF134A95}"/>
          </ac:grpSpMkLst>
        </pc:grpChg>
        <pc:grpChg chg="del">
          <ac:chgData name="Deborah.Wood" userId="470d72d8-1379-45ac-9ea6-ad6e571efc9f" providerId="ADAL" clId="{8780EAEB-73A0-457B-8C3A-B20D8F7FFC34}" dt="2025-06-30T17:18:39.047" v="877" actId="478"/>
          <ac:grpSpMkLst>
            <pc:docMk/>
            <pc:sldMk cId="716391841" sldId="279"/>
            <ac:grpSpMk id="93" creationId="{568BF1A2-0636-9B98-AC83-BE15AE210C2A}"/>
          </ac:grpSpMkLst>
        </pc:grpChg>
        <pc:grpChg chg="del">
          <ac:chgData name="Deborah.Wood" userId="470d72d8-1379-45ac-9ea6-ad6e571efc9f" providerId="ADAL" clId="{8780EAEB-73A0-457B-8C3A-B20D8F7FFC34}" dt="2025-06-30T17:18:40.353" v="878" actId="478"/>
          <ac:grpSpMkLst>
            <pc:docMk/>
            <pc:sldMk cId="716391841" sldId="279"/>
            <ac:grpSpMk id="96" creationId="{C478774E-2C46-3DED-5351-5B7844E4BBB0}"/>
          </ac:grpSpMkLst>
        </pc:grpChg>
        <pc:grpChg chg="del">
          <ac:chgData name="Deborah.Wood" userId="470d72d8-1379-45ac-9ea6-ad6e571efc9f" providerId="ADAL" clId="{8780EAEB-73A0-457B-8C3A-B20D8F7FFC34}" dt="2025-06-30T16:18:07.747" v="145" actId="478"/>
          <ac:grpSpMkLst>
            <pc:docMk/>
            <pc:sldMk cId="716391841" sldId="279"/>
            <ac:grpSpMk id="100" creationId="{79FFB064-07DA-BEA3-60AB-09B6B6C35C60}"/>
          </ac:grpSpMkLst>
        </pc:grpChg>
        <pc:grpChg chg="del">
          <ac:chgData name="Deborah.Wood" userId="470d72d8-1379-45ac-9ea6-ad6e571efc9f" providerId="ADAL" clId="{8780EAEB-73A0-457B-8C3A-B20D8F7FFC34}" dt="2025-06-30T16:18:19.506" v="150" actId="478"/>
          <ac:grpSpMkLst>
            <pc:docMk/>
            <pc:sldMk cId="716391841" sldId="279"/>
            <ac:grpSpMk id="108" creationId="{2FBC137E-1A3B-B708-1D10-24CCECE85D66}"/>
          </ac:grpSpMkLst>
        </pc:grpChg>
        <pc:grpChg chg="del">
          <ac:chgData name="Deborah.Wood" userId="470d72d8-1379-45ac-9ea6-ad6e571efc9f" providerId="ADAL" clId="{8780EAEB-73A0-457B-8C3A-B20D8F7FFC34}" dt="2025-06-30T16:18:21.407" v="151" actId="478"/>
          <ac:grpSpMkLst>
            <pc:docMk/>
            <pc:sldMk cId="716391841" sldId="279"/>
            <ac:grpSpMk id="111" creationId="{42A27514-E812-B671-4342-D5E13B50C3A4}"/>
          </ac:grpSpMkLst>
        </pc:grpChg>
        <pc:grpChg chg="add mod">
          <ac:chgData name="Deborah.Wood" userId="470d72d8-1379-45ac-9ea6-ad6e571efc9f" providerId="ADAL" clId="{8780EAEB-73A0-457B-8C3A-B20D8F7FFC34}" dt="2025-06-30T16:29:19.395" v="299" actId="14100"/>
          <ac:grpSpMkLst>
            <pc:docMk/>
            <pc:sldMk cId="716391841" sldId="279"/>
            <ac:grpSpMk id="153" creationId="{D269C923-A7D2-BA47-B670-EE2AD8472132}"/>
          </ac:grpSpMkLst>
        </pc:grpChg>
        <pc:grpChg chg="add mod">
          <ac:chgData name="Deborah.Wood" userId="470d72d8-1379-45ac-9ea6-ad6e571efc9f" providerId="ADAL" clId="{8780EAEB-73A0-457B-8C3A-B20D8F7FFC34}" dt="2025-06-30T16:27:35.945" v="244" actId="1076"/>
          <ac:grpSpMkLst>
            <pc:docMk/>
            <pc:sldMk cId="716391841" sldId="279"/>
            <ac:grpSpMk id="158" creationId="{7AA9298B-F9E6-B5E5-3C97-D071D467B217}"/>
          </ac:grpSpMkLst>
        </pc:grpChg>
        <pc:grpChg chg="add mod">
          <ac:chgData name="Deborah.Wood" userId="470d72d8-1379-45ac-9ea6-ad6e571efc9f" providerId="ADAL" clId="{8780EAEB-73A0-457B-8C3A-B20D8F7FFC34}" dt="2025-06-30T16:29:32.067" v="301" actId="1076"/>
          <ac:grpSpMkLst>
            <pc:docMk/>
            <pc:sldMk cId="716391841" sldId="279"/>
            <ac:grpSpMk id="163" creationId="{CE269E8E-96E7-3161-A63F-C16A81B781B7}"/>
          </ac:grpSpMkLst>
        </pc:grpChg>
        <pc:grpChg chg="add mod">
          <ac:chgData name="Deborah.Wood" userId="470d72d8-1379-45ac-9ea6-ad6e571efc9f" providerId="ADAL" clId="{8780EAEB-73A0-457B-8C3A-B20D8F7FFC34}" dt="2025-06-30T16:33:33.680" v="330" actId="1076"/>
          <ac:grpSpMkLst>
            <pc:docMk/>
            <pc:sldMk cId="716391841" sldId="279"/>
            <ac:grpSpMk id="168" creationId="{5CDA3AA6-FE22-066C-CB97-D6D6E564BF87}"/>
          </ac:grpSpMkLst>
        </pc:grpChg>
        <pc:grpChg chg="add mod">
          <ac:chgData name="Deborah.Wood" userId="470d72d8-1379-45ac-9ea6-ad6e571efc9f" providerId="ADAL" clId="{8780EAEB-73A0-457B-8C3A-B20D8F7FFC34}" dt="2025-06-30T16:33:11.107" v="325" actId="1076"/>
          <ac:grpSpMkLst>
            <pc:docMk/>
            <pc:sldMk cId="716391841" sldId="279"/>
            <ac:grpSpMk id="171" creationId="{4678E1BD-8875-0975-72CB-7648141C7C95}"/>
          </ac:grpSpMkLst>
        </pc:grpChg>
        <pc:grpChg chg="add mod">
          <ac:chgData name="Deborah.Wood" userId="470d72d8-1379-45ac-9ea6-ad6e571efc9f" providerId="ADAL" clId="{8780EAEB-73A0-457B-8C3A-B20D8F7FFC34}" dt="2025-06-30T16:45:15.555" v="484" actId="1076"/>
          <ac:grpSpMkLst>
            <pc:docMk/>
            <pc:sldMk cId="716391841" sldId="279"/>
            <ac:grpSpMk id="176" creationId="{A621C037-6F6C-5AD3-7AAB-90A53EDE52B1}"/>
          </ac:grpSpMkLst>
        </pc:grpChg>
        <pc:grpChg chg="add del mod">
          <ac:chgData name="Deborah.Wood" userId="470d72d8-1379-45ac-9ea6-ad6e571efc9f" providerId="ADAL" clId="{8780EAEB-73A0-457B-8C3A-B20D8F7FFC34}" dt="2025-06-30T17:31:44.154" v="1038" actId="478"/>
          <ac:grpSpMkLst>
            <pc:docMk/>
            <pc:sldMk cId="716391841" sldId="279"/>
            <ac:grpSpMk id="180" creationId="{0C3D27C3-2638-CEAF-0901-EEEC8F63C1C4}"/>
          </ac:grpSpMkLst>
        </pc:grpChg>
        <pc:grpChg chg="add mod">
          <ac:chgData name="Deborah.Wood" userId="470d72d8-1379-45ac-9ea6-ad6e571efc9f" providerId="ADAL" clId="{8780EAEB-73A0-457B-8C3A-B20D8F7FFC34}" dt="2025-06-30T16:44:02.991" v="472" actId="14100"/>
          <ac:grpSpMkLst>
            <pc:docMk/>
            <pc:sldMk cId="716391841" sldId="279"/>
            <ac:grpSpMk id="183" creationId="{50C27CCF-041E-727C-D724-C5DD8E14EDDE}"/>
          </ac:grpSpMkLst>
        </pc:grpChg>
        <pc:grpChg chg="add mod">
          <ac:chgData name="Deborah.Wood" userId="470d72d8-1379-45ac-9ea6-ad6e571efc9f" providerId="ADAL" clId="{8780EAEB-73A0-457B-8C3A-B20D8F7FFC34}" dt="2025-06-30T16:45:22.166" v="485" actId="1076"/>
          <ac:grpSpMkLst>
            <pc:docMk/>
            <pc:sldMk cId="716391841" sldId="279"/>
            <ac:grpSpMk id="188" creationId="{30EA4BDB-AA05-4758-7486-61819924B27B}"/>
          </ac:grpSpMkLst>
        </pc:grpChg>
        <pc:grpChg chg="add mod">
          <ac:chgData name="Deborah.Wood" userId="470d72d8-1379-45ac-9ea6-ad6e571efc9f" providerId="ADAL" clId="{8780EAEB-73A0-457B-8C3A-B20D8F7FFC34}" dt="2025-06-30T16:50:46.491" v="556" actId="1076"/>
          <ac:grpSpMkLst>
            <pc:docMk/>
            <pc:sldMk cId="716391841" sldId="279"/>
            <ac:grpSpMk id="193" creationId="{2C024BFC-EE32-9C9D-FE0B-5B3CEE13B262}"/>
          </ac:grpSpMkLst>
        </pc:grpChg>
        <pc:grpChg chg="add mod">
          <ac:chgData name="Deborah.Wood" userId="470d72d8-1379-45ac-9ea6-ad6e571efc9f" providerId="ADAL" clId="{8780EAEB-73A0-457B-8C3A-B20D8F7FFC34}" dt="2025-06-30T17:40:03.929" v="1105" actId="1076"/>
          <ac:grpSpMkLst>
            <pc:docMk/>
            <pc:sldMk cId="716391841" sldId="279"/>
            <ac:grpSpMk id="198" creationId="{1E80AD6B-E6A5-C912-ACC0-07CE36DD0A16}"/>
          </ac:grpSpMkLst>
        </pc:grpChg>
        <pc:grpChg chg="add mod">
          <ac:chgData name="Deborah.Wood" userId="470d72d8-1379-45ac-9ea6-ad6e571efc9f" providerId="ADAL" clId="{8780EAEB-73A0-457B-8C3A-B20D8F7FFC34}" dt="2025-06-30T17:34:12.012" v="1059" actId="1076"/>
          <ac:grpSpMkLst>
            <pc:docMk/>
            <pc:sldMk cId="716391841" sldId="279"/>
            <ac:grpSpMk id="204" creationId="{CE9D9047-A827-C924-C372-263A315DCA86}"/>
          </ac:grpSpMkLst>
        </pc:grpChg>
        <pc:grpChg chg="add mod">
          <ac:chgData name="Deborah.Wood" userId="470d72d8-1379-45ac-9ea6-ad6e571efc9f" providerId="ADAL" clId="{8780EAEB-73A0-457B-8C3A-B20D8F7FFC34}" dt="2025-06-30T17:40:28.421" v="1109" actId="1076"/>
          <ac:grpSpMkLst>
            <pc:docMk/>
            <pc:sldMk cId="716391841" sldId="279"/>
            <ac:grpSpMk id="207" creationId="{57FBA0A0-D1CB-37D8-9527-C480A851AE86}"/>
          </ac:grpSpMkLst>
        </pc:grpChg>
      </pc:sldChg>
      <pc:sldChg chg="add del">
        <pc:chgData name="Deborah.Wood" userId="470d72d8-1379-45ac-9ea6-ad6e571efc9f" providerId="ADAL" clId="{8780EAEB-73A0-457B-8C3A-B20D8F7FFC34}" dt="2025-06-30T16:06:44.451" v="3"/>
        <pc:sldMkLst>
          <pc:docMk/>
          <pc:sldMk cId="349167696" sldId="280"/>
        </pc:sldMkLst>
      </pc:sldChg>
    </pc:docChg>
  </pc:docChgLst>
  <pc:docChgLst>
    <pc:chgData name="Deborah.Wood" userId="470d72d8-1379-45ac-9ea6-ad6e571efc9f" providerId="ADAL" clId="{8101F2FD-539C-4CB4-BD3E-D3FD57C51C84}"/>
    <pc:docChg chg="undo custSel modSld">
      <pc:chgData name="Deborah.Wood" userId="470d72d8-1379-45ac-9ea6-ad6e571efc9f" providerId="ADAL" clId="{8101F2FD-539C-4CB4-BD3E-D3FD57C51C84}" dt="2025-05-07T11:49:52.636" v="1413" actId="20577"/>
      <pc:docMkLst>
        <pc:docMk/>
      </pc:docMkLst>
      <pc:sldChg chg="addSp delSp modSp mod">
        <pc:chgData name="Deborah.Wood" userId="470d72d8-1379-45ac-9ea6-ad6e571efc9f" providerId="ADAL" clId="{8101F2FD-539C-4CB4-BD3E-D3FD57C51C84}" dt="2025-05-07T11:43:53.579" v="1273" actId="962"/>
        <pc:sldMkLst>
          <pc:docMk/>
          <pc:sldMk cId="0" sldId="256"/>
        </pc:sldMkLst>
        <pc:spChg chg="mod">
          <ac:chgData name="Deborah.Wood" userId="470d72d8-1379-45ac-9ea6-ad6e571efc9f" providerId="ADAL" clId="{8101F2FD-539C-4CB4-BD3E-D3FD57C51C84}" dt="2025-04-23T20:10:51.722" v="380" actId="962"/>
          <ac:spMkLst>
            <pc:docMk/>
            <pc:sldMk cId="0" sldId="256"/>
            <ac:spMk id="2" creationId="{00000000-0000-0000-0000-000000000000}"/>
          </ac:spMkLst>
        </pc:spChg>
        <pc:spChg chg="mod">
          <ac:chgData name="Deborah.Wood" userId="470d72d8-1379-45ac-9ea6-ad6e571efc9f" providerId="ADAL" clId="{8101F2FD-539C-4CB4-BD3E-D3FD57C51C84}" dt="2025-04-23T20:10:51.715" v="379" actId="962"/>
          <ac:spMkLst>
            <pc:docMk/>
            <pc:sldMk cId="0" sldId="256"/>
            <ac:spMk id="6" creationId="{00000000-0000-0000-0000-000000000000}"/>
          </ac:spMkLst>
        </pc:spChg>
        <pc:spChg chg="add del mod topLvl">
          <ac:chgData name="Deborah.Wood" userId="470d72d8-1379-45ac-9ea6-ad6e571efc9f" providerId="ADAL" clId="{8101F2FD-539C-4CB4-BD3E-D3FD57C51C84}" dt="2025-05-07T11:43:53.579" v="1273" actId="962"/>
          <ac:spMkLst>
            <pc:docMk/>
            <pc:sldMk cId="0" sldId="256"/>
            <ac:spMk id="15" creationId="{00000000-0000-0000-0000-000000000000}"/>
          </ac:spMkLst>
        </pc:spChg>
        <pc:spChg chg="mod">
          <ac:chgData name="Deborah.Wood" userId="470d72d8-1379-45ac-9ea6-ad6e571efc9f" providerId="ADAL" clId="{8101F2FD-539C-4CB4-BD3E-D3FD57C51C84}" dt="2025-04-23T20:10:51.729" v="381" actId="962"/>
          <ac:spMkLst>
            <pc:docMk/>
            <pc:sldMk cId="0" sldId="256"/>
            <ac:spMk id="16" creationId="{00000000-0000-0000-0000-000000000000}"/>
          </ac:spMkLst>
        </pc:spChg>
        <pc:spChg chg="mod">
          <ac:chgData name="Deborah.Wood" userId="470d72d8-1379-45ac-9ea6-ad6e571efc9f" providerId="ADAL" clId="{8101F2FD-539C-4CB4-BD3E-D3FD57C51C84}" dt="2025-04-23T20:10:51.732" v="382" actId="962"/>
          <ac:spMkLst>
            <pc:docMk/>
            <pc:sldMk cId="0" sldId="256"/>
            <ac:spMk id="17" creationId="{00000000-0000-0000-0000-000000000000}"/>
          </ac:spMkLst>
        </pc:spChg>
        <pc:spChg chg="mod">
          <ac:chgData name="Deborah.Wood" userId="470d72d8-1379-45ac-9ea6-ad6e571efc9f" providerId="ADAL" clId="{8101F2FD-539C-4CB4-BD3E-D3FD57C51C84}" dt="2025-04-23T20:08:55.870" v="246" actId="33553"/>
          <ac:spMkLst>
            <pc:docMk/>
            <pc:sldMk cId="0" sldId="256"/>
            <ac:spMk id="19" creationId="{00000000-0000-0000-0000-000000000000}"/>
          </ac:spMkLst>
        </pc:spChg>
        <pc:grpChg chg="mod">
          <ac:chgData name="Deborah.Wood" userId="470d72d8-1379-45ac-9ea6-ad6e571efc9f" providerId="ADAL" clId="{8101F2FD-539C-4CB4-BD3E-D3FD57C51C84}" dt="2025-05-07T11:42:44.966" v="1267" actId="962"/>
          <ac:grpSpMkLst>
            <pc:docMk/>
            <pc:sldMk cId="0" sldId="256"/>
            <ac:grpSpMk id="3" creationId="{00000000-0000-0000-0000-000000000000}"/>
          </ac:grpSpMkLst>
        </pc:grpChg>
        <pc:grpChg chg="mod">
          <ac:chgData name="Deborah.Wood" userId="470d72d8-1379-45ac-9ea6-ad6e571efc9f" providerId="ADAL" clId="{8101F2FD-539C-4CB4-BD3E-D3FD57C51C84}" dt="2025-05-07T11:42:57.686" v="1269" actId="962"/>
          <ac:grpSpMkLst>
            <pc:docMk/>
            <pc:sldMk cId="0" sldId="256"/>
            <ac:grpSpMk id="7" creationId="{00000000-0000-0000-0000-000000000000}"/>
          </ac:grpSpMkLst>
        </pc:grpChg>
        <pc:grpChg chg="mod">
          <ac:chgData name="Deborah.Wood" userId="470d72d8-1379-45ac-9ea6-ad6e571efc9f" providerId="ADAL" clId="{8101F2FD-539C-4CB4-BD3E-D3FD57C51C84}" dt="2025-05-07T11:43:05.367" v="1271" actId="962"/>
          <ac:grpSpMkLst>
            <pc:docMk/>
            <pc:sldMk cId="0" sldId="256"/>
            <ac:grpSpMk id="11" creationId="{00000000-0000-0000-0000-000000000000}"/>
          </ac:grpSpMkLst>
        </pc:grpChg>
      </pc:sldChg>
      <pc:sldChg chg="addSp modSp mod">
        <pc:chgData name="Deborah.Wood" userId="470d72d8-1379-45ac-9ea6-ad6e571efc9f" providerId="ADAL" clId="{8101F2FD-539C-4CB4-BD3E-D3FD57C51C84}" dt="2025-05-07T11:45:46.093" v="1297" actId="962"/>
        <pc:sldMkLst>
          <pc:docMk/>
          <pc:sldMk cId="0" sldId="258"/>
        </pc:sldMkLst>
        <pc:spChg chg="add mod">
          <ac:chgData name="Deborah.Wood" userId="470d72d8-1379-45ac-9ea6-ad6e571efc9f" providerId="ADAL" clId="{8101F2FD-539C-4CB4-BD3E-D3FD57C51C84}" dt="2025-04-23T20:09:48.124" v="294" actId="20577"/>
          <ac:spMkLst>
            <pc:docMk/>
            <pc:sldMk cId="0" sldId="258"/>
            <ac:spMk id="2" creationId="{604FAE31-92C5-77E8-29F7-361B5646CE80}"/>
          </ac:spMkLst>
        </pc:spChg>
        <pc:spChg chg="mod">
          <ac:chgData name="Deborah.Wood" userId="470d72d8-1379-45ac-9ea6-ad6e571efc9f" providerId="ADAL" clId="{8101F2FD-539C-4CB4-BD3E-D3FD57C51C84}" dt="2025-04-23T20:10:51.861" v="400" actId="962"/>
          <ac:spMkLst>
            <pc:docMk/>
            <pc:sldMk cId="0" sldId="258"/>
            <ac:spMk id="10" creationId="{00000000-0000-0000-0000-000000000000}"/>
          </ac:spMkLst>
        </pc:spChg>
        <pc:spChg chg="mod">
          <ac:chgData name="Deborah.Wood" userId="470d72d8-1379-45ac-9ea6-ad6e571efc9f" providerId="ADAL" clId="{8101F2FD-539C-4CB4-BD3E-D3FD57C51C84}" dt="2025-04-23T20:10:51.877" v="401" actId="962"/>
          <ac:spMkLst>
            <pc:docMk/>
            <pc:sldMk cId="0" sldId="258"/>
            <ac:spMk id="17" creationId="{00000000-0000-0000-0000-000000000000}"/>
          </ac:spMkLst>
        </pc:spChg>
        <pc:spChg chg="mod">
          <ac:chgData name="Deborah.Wood" userId="470d72d8-1379-45ac-9ea6-ad6e571efc9f" providerId="ADAL" clId="{8101F2FD-539C-4CB4-BD3E-D3FD57C51C84}" dt="2025-04-23T20:10:51.886" v="402" actId="962"/>
          <ac:spMkLst>
            <pc:docMk/>
            <pc:sldMk cId="0" sldId="258"/>
            <ac:spMk id="18" creationId="{00000000-0000-0000-0000-000000000000}"/>
          </ac:spMkLst>
        </pc:spChg>
        <pc:spChg chg="mod">
          <ac:chgData name="Deborah.Wood" userId="470d72d8-1379-45ac-9ea6-ad6e571efc9f" providerId="ADAL" clId="{8101F2FD-539C-4CB4-BD3E-D3FD57C51C84}" dt="2025-04-23T20:10:51.891" v="403" actId="962"/>
          <ac:spMkLst>
            <pc:docMk/>
            <pc:sldMk cId="0" sldId="258"/>
            <ac:spMk id="19" creationId="{00000000-0000-0000-0000-000000000000}"/>
          </ac:spMkLst>
        </pc:spChg>
        <pc:spChg chg="mod">
          <ac:chgData name="Deborah.Wood" userId="470d72d8-1379-45ac-9ea6-ad6e571efc9f" providerId="ADAL" clId="{8101F2FD-539C-4CB4-BD3E-D3FD57C51C84}" dt="2025-04-23T20:10:51.892" v="404" actId="962"/>
          <ac:spMkLst>
            <pc:docMk/>
            <pc:sldMk cId="0" sldId="258"/>
            <ac:spMk id="20" creationId="{00000000-0000-0000-0000-000000000000}"/>
          </ac:spMkLst>
        </pc:spChg>
        <pc:spChg chg="mod">
          <ac:chgData name="Deborah.Wood" userId="470d72d8-1379-45ac-9ea6-ad6e571efc9f" providerId="ADAL" clId="{8101F2FD-539C-4CB4-BD3E-D3FD57C51C84}" dt="2025-04-23T20:10:51.892" v="405" actId="962"/>
          <ac:spMkLst>
            <pc:docMk/>
            <pc:sldMk cId="0" sldId="258"/>
            <ac:spMk id="22" creationId="{00000000-0000-0000-0000-000000000000}"/>
          </ac:spMkLst>
        </pc:spChg>
        <pc:spChg chg="mod">
          <ac:chgData name="Deborah.Wood" userId="470d72d8-1379-45ac-9ea6-ad6e571efc9f" providerId="ADAL" clId="{8101F2FD-539C-4CB4-BD3E-D3FD57C51C84}" dt="2025-04-23T20:10:51.861" v="399" actId="962"/>
          <ac:spMkLst>
            <pc:docMk/>
            <pc:sldMk cId="0" sldId="258"/>
            <ac:spMk id="28" creationId="{8369DB3B-288C-F6C3-CEA6-07BD468C222F}"/>
          </ac:spMkLst>
        </pc:spChg>
        <pc:grpChg chg="mod">
          <ac:chgData name="Deborah.Wood" userId="470d72d8-1379-45ac-9ea6-ad6e571efc9f" providerId="ADAL" clId="{8101F2FD-539C-4CB4-BD3E-D3FD57C51C84}" dt="2025-05-07T11:44:33.857" v="1289" actId="962"/>
          <ac:grpSpMkLst>
            <pc:docMk/>
            <pc:sldMk cId="0" sldId="258"/>
            <ac:grpSpMk id="4" creationId="{00000000-0000-0000-0000-000000000000}"/>
          </ac:grpSpMkLst>
        </pc:grpChg>
        <pc:grpChg chg="mod">
          <ac:chgData name="Deborah.Wood" userId="470d72d8-1379-45ac-9ea6-ad6e571efc9f" providerId="ADAL" clId="{8101F2FD-539C-4CB4-BD3E-D3FD57C51C84}" dt="2025-05-07T11:44:45.257" v="1291" actId="962"/>
          <ac:grpSpMkLst>
            <pc:docMk/>
            <pc:sldMk cId="0" sldId="258"/>
            <ac:grpSpMk id="7" creationId="{00000000-0000-0000-0000-000000000000}"/>
          </ac:grpSpMkLst>
        </pc:grpChg>
        <pc:grpChg chg="mod">
          <ac:chgData name="Deborah.Wood" userId="470d72d8-1379-45ac-9ea6-ad6e571efc9f" providerId="ADAL" clId="{8101F2FD-539C-4CB4-BD3E-D3FD57C51C84}" dt="2025-05-07T11:45:11.771" v="1293" actId="962"/>
          <ac:grpSpMkLst>
            <pc:docMk/>
            <pc:sldMk cId="0" sldId="258"/>
            <ac:grpSpMk id="11" creationId="{00000000-0000-0000-0000-000000000000}"/>
          </ac:grpSpMkLst>
        </pc:grpChg>
        <pc:grpChg chg="mod">
          <ac:chgData name="Deborah.Wood" userId="470d72d8-1379-45ac-9ea6-ad6e571efc9f" providerId="ADAL" clId="{8101F2FD-539C-4CB4-BD3E-D3FD57C51C84}" dt="2025-05-07T11:45:34.104" v="1295" actId="962"/>
          <ac:grpSpMkLst>
            <pc:docMk/>
            <pc:sldMk cId="0" sldId="258"/>
            <ac:grpSpMk id="14" creationId="{00000000-0000-0000-0000-000000000000}"/>
          </ac:grpSpMkLst>
        </pc:grpChg>
        <pc:grpChg chg="mod">
          <ac:chgData name="Deborah.Wood" userId="470d72d8-1379-45ac-9ea6-ad6e571efc9f" providerId="ADAL" clId="{8101F2FD-539C-4CB4-BD3E-D3FD57C51C84}" dt="2025-05-07T11:45:46.093" v="1297" actId="962"/>
          <ac:grpSpMkLst>
            <pc:docMk/>
            <pc:sldMk cId="0" sldId="258"/>
            <ac:grpSpMk id="25" creationId="{00000000-0000-0000-0000-000000000000}"/>
          </ac:grpSpMkLst>
        </pc:grpChg>
      </pc:sldChg>
      <pc:sldChg chg="modSp mod">
        <pc:chgData name="Deborah.Wood" userId="470d72d8-1379-45ac-9ea6-ad6e571efc9f" providerId="ADAL" clId="{8101F2FD-539C-4CB4-BD3E-D3FD57C51C84}" dt="2025-04-23T20:12:55.655" v="576" actId="20577"/>
        <pc:sldMkLst>
          <pc:docMk/>
          <pc:sldMk cId="0" sldId="259"/>
        </pc:sldMkLst>
        <pc:spChg chg="mod">
          <ac:chgData name="Deborah.Wood" userId="470d72d8-1379-45ac-9ea6-ad6e571efc9f" providerId="ADAL" clId="{8101F2FD-539C-4CB4-BD3E-D3FD57C51C84}" dt="2025-04-23T20:09:55.033" v="295" actId="33553"/>
          <ac:spMkLst>
            <pc:docMk/>
            <pc:sldMk cId="0" sldId="259"/>
            <ac:spMk id="6" creationId="{00000000-0000-0000-0000-000000000000}"/>
          </ac:spMkLst>
        </pc:spChg>
        <pc:spChg chg="mod">
          <ac:chgData name="Deborah.Wood" userId="470d72d8-1379-45ac-9ea6-ad6e571efc9f" providerId="ADAL" clId="{8101F2FD-539C-4CB4-BD3E-D3FD57C51C84}" dt="2025-04-23T20:12:55.655" v="576" actId="20577"/>
          <ac:spMkLst>
            <pc:docMk/>
            <pc:sldMk cId="0" sldId="259"/>
            <ac:spMk id="7" creationId="{00000000-0000-0000-0000-000000000000}"/>
          </ac:spMkLst>
        </pc:spChg>
        <pc:spChg chg="mod">
          <ac:chgData name="Deborah.Wood" userId="470d72d8-1379-45ac-9ea6-ad6e571efc9f" providerId="ADAL" clId="{8101F2FD-539C-4CB4-BD3E-D3FD57C51C84}" dt="2025-04-23T20:10:51.919" v="407" actId="962"/>
          <ac:spMkLst>
            <pc:docMk/>
            <pc:sldMk cId="0" sldId="259"/>
            <ac:spMk id="21" creationId="{00000000-0000-0000-0000-000000000000}"/>
          </ac:spMkLst>
        </pc:spChg>
        <pc:spChg chg="mod">
          <ac:chgData name="Deborah.Wood" userId="470d72d8-1379-45ac-9ea6-ad6e571efc9f" providerId="ADAL" clId="{8101F2FD-539C-4CB4-BD3E-D3FD57C51C84}" dt="2025-04-23T20:10:51.919" v="406" actId="962"/>
          <ac:spMkLst>
            <pc:docMk/>
            <pc:sldMk cId="0" sldId="259"/>
            <ac:spMk id="29" creationId="{1D0DB72F-6570-9CDB-5981-9419BB733F12}"/>
          </ac:spMkLst>
        </pc:spChg>
      </pc:sldChg>
      <pc:sldChg chg="modSp mod">
        <pc:chgData name="Deborah.Wood" userId="470d72d8-1379-45ac-9ea6-ad6e571efc9f" providerId="ADAL" clId="{8101F2FD-539C-4CB4-BD3E-D3FD57C51C84}" dt="2025-04-23T20:15:55.126" v="582" actId="20577"/>
        <pc:sldMkLst>
          <pc:docMk/>
          <pc:sldMk cId="0" sldId="260"/>
        </pc:sldMkLst>
        <pc:spChg chg="mod">
          <ac:chgData name="Deborah.Wood" userId="470d72d8-1379-45ac-9ea6-ad6e571efc9f" providerId="ADAL" clId="{8101F2FD-539C-4CB4-BD3E-D3FD57C51C84}" dt="2025-04-23T20:15:55.126" v="582" actId="20577"/>
          <ac:spMkLst>
            <pc:docMk/>
            <pc:sldMk cId="0" sldId="260"/>
            <ac:spMk id="5" creationId="{00000000-0000-0000-0000-000000000000}"/>
          </ac:spMkLst>
        </pc:spChg>
        <pc:spChg chg="mod">
          <ac:chgData name="Deborah.Wood" userId="470d72d8-1379-45ac-9ea6-ad6e571efc9f" providerId="ADAL" clId="{8101F2FD-539C-4CB4-BD3E-D3FD57C51C84}" dt="2025-04-23T20:09:57.553" v="297" actId="33553"/>
          <ac:spMkLst>
            <pc:docMk/>
            <pc:sldMk cId="0" sldId="260"/>
            <ac:spMk id="24" creationId="{00000000-0000-0000-0000-000000000000}"/>
          </ac:spMkLst>
        </pc:spChg>
        <pc:spChg chg="mod">
          <ac:chgData name="Deborah.Wood" userId="470d72d8-1379-45ac-9ea6-ad6e571efc9f" providerId="ADAL" clId="{8101F2FD-539C-4CB4-BD3E-D3FD57C51C84}" dt="2025-04-23T20:10:51.967" v="411" actId="962"/>
          <ac:spMkLst>
            <pc:docMk/>
            <pc:sldMk cId="0" sldId="260"/>
            <ac:spMk id="28" creationId="{E0AD7034-2B95-768E-D72C-377875DBDDA0}"/>
          </ac:spMkLst>
        </pc:spChg>
      </pc:sldChg>
      <pc:sldChg chg="modSp mod">
        <pc:chgData name="Deborah.Wood" userId="470d72d8-1379-45ac-9ea6-ad6e571efc9f" providerId="ADAL" clId="{8101F2FD-539C-4CB4-BD3E-D3FD57C51C84}" dt="2025-04-23T20:18:16.106" v="599" actId="113"/>
        <pc:sldMkLst>
          <pc:docMk/>
          <pc:sldMk cId="0" sldId="261"/>
        </pc:sldMkLst>
        <pc:spChg chg="mod">
          <ac:chgData name="Deborah.Wood" userId="470d72d8-1379-45ac-9ea6-ad6e571efc9f" providerId="ADAL" clId="{8101F2FD-539C-4CB4-BD3E-D3FD57C51C84}" dt="2025-04-23T20:09:59.450" v="299" actId="33553"/>
          <ac:spMkLst>
            <pc:docMk/>
            <pc:sldMk cId="0" sldId="261"/>
            <ac:spMk id="4" creationId="{00000000-0000-0000-0000-000000000000}"/>
          </ac:spMkLst>
        </pc:spChg>
        <pc:spChg chg="mod">
          <ac:chgData name="Deborah.Wood" userId="470d72d8-1379-45ac-9ea6-ad6e571efc9f" providerId="ADAL" clId="{8101F2FD-539C-4CB4-BD3E-D3FD57C51C84}" dt="2025-04-23T20:18:16.106" v="599" actId="113"/>
          <ac:spMkLst>
            <pc:docMk/>
            <pc:sldMk cId="0" sldId="261"/>
            <ac:spMk id="5" creationId="{00000000-0000-0000-0000-000000000000}"/>
          </ac:spMkLst>
        </pc:spChg>
        <pc:spChg chg="mod">
          <ac:chgData name="Deborah.Wood" userId="470d72d8-1379-45ac-9ea6-ad6e571efc9f" providerId="ADAL" clId="{8101F2FD-539C-4CB4-BD3E-D3FD57C51C84}" dt="2025-04-23T20:10:52.020" v="414" actId="962"/>
          <ac:spMkLst>
            <pc:docMk/>
            <pc:sldMk cId="0" sldId="261"/>
            <ac:spMk id="38" creationId="{0C9889EC-08D5-CE46-4906-5EB27771EE3E}"/>
          </ac:spMkLst>
        </pc:spChg>
      </pc:sldChg>
      <pc:sldChg chg="modSp mod">
        <pc:chgData name="Deborah.Wood" userId="470d72d8-1379-45ac-9ea6-ad6e571efc9f" providerId="ADAL" clId="{8101F2FD-539C-4CB4-BD3E-D3FD57C51C84}" dt="2025-04-28T10:22:10.690" v="1237" actId="20577"/>
        <pc:sldMkLst>
          <pc:docMk/>
          <pc:sldMk cId="0" sldId="262"/>
        </pc:sldMkLst>
        <pc:spChg chg="mod">
          <ac:chgData name="Deborah.Wood" userId="470d72d8-1379-45ac-9ea6-ad6e571efc9f" providerId="ADAL" clId="{8101F2FD-539C-4CB4-BD3E-D3FD57C51C84}" dt="2025-04-23T20:10:01.563" v="301" actId="33553"/>
          <ac:spMkLst>
            <pc:docMk/>
            <pc:sldMk cId="0" sldId="262"/>
            <ac:spMk id="4" creationId="{00000000-0000-0000-0000-000000000000}"/>
          </ac:spMkLst>
        </pc:spChg>
        <pc:spChg chg="mod">
          <ac:chgData name="Deborah.Wood" userId="470d72d8-1379-45ac-9ea6-ad6e571efc9f" providerId="ADAL" clId="{8101F2FD-539C-4CB4-BD3E-D3FD57C51C84}" dt="2025-04-28T10:22:10.690" v="1237" actId="20577"/>
          <ac:spMkLst>
            <pc:docMk/>
            <pc:sldMk cId="0" sldId="262"/>
            <ac:spMk id="5" creationId="{00000000-0000-0000-0000-000000000000}"/>
          </ac:spMkLst>
        </pc:spChg>
        <pc:spChg chg="mod">
          <ac:chgData name="Deborah.Wood" userId="470d72d8-1379-45ac-9ea6-ad6e571efc9f" providerId="ADAL" clId="{8101F2FD-539C-4CB4-BD3E-D3FD57C51C84}" dt="2025-04-23T20:10:52.064" v="417" actId="962"/>
          <ac:spMkLst>
            <pc:docMk/>
            <pc:sldMk cId="0" sldId="262"/>
            <ac:spMk id="41" creationId="{00EF91DA-D511-66E5-67D8-94B288F6F5F6}"/>
          </ac:spMkLst>
        </pc:spChg>
      </pc:sldChg>
      <pc:sldChg chg="modSp mod">
        <pc:chgData name="Deborah.Wood" userId="470d72d8-1379-45ac-9ea6-ad6e571efc9f" providerId="ADAL" clId="{8101F2FD-539C-4CB4-BD3E-D3FD57C51C84}" dt="2025-04-23T20:10:52.402" v="476" actId="962"/>
        <pc:sldMkLst>
          <pc:docMk/>
          <pc:sldMk cId="0" sldId="263"/>
        </pc:sldMkLst>
        <pc:spChg chg="mod">
          <ac:chgData name="Deborah.Wood" userId="470d72d8-1379-45ac-9ea6-ad6e571efc9f" providerId="ADAL" clId="{8101F2FD-539C-4CB4-BD3E-D3FD57C51C84}" dt="2025-04-23T20:10:52.096" v="420" actId="962"/>
          <ac:spMkLst>
            <pc:docMk/>
            <pc:sldMk cId="0" sldId="263"/>
            <ac:spMk id="2" creationId="{00000000-0000-0000-0000-000000000000}"/>
          </ac:spMkLst>
        </pc:spChg>
        <pc:spChg chg="mod">
          <ac:chgData name="Deborah.Wood" userId="470d72d8-1379-45ac-9ea6-ad6e571efc9f" providerId="ADAL" clId="{8101F2FD-539C-4CB4-BD3E-D3FD57C51C84}" dt="2025-04-23T20:10:52.112" v="421" actId="962"/>
          <ac:spMkLst>
            <pc:docMk/>
            <pc:sldMk cId="0" sldId="263"/>
            <ac:spMk id="3" creationId="{00000000-0000-0000-0000-000000000000}"/>
          </ac:spMkLst>
        </pc:spChg>
        <pc:spChg chg="mod">
          <ac:chgData name="Deborah.Wood" userId="470d72d8-1379-45ac-9ea6-ad6e571efc9f" providerId="ADAL" clId="{8101F2FD-539C-4CB4-BD3E-D3FD57C51C84}" dt="2025-04-23T20:10:52.119" v="422" actId="962"/>
          <ac:spMkLst>
            <pc:docMk/>
            <pc:sldMk cId="0" sldId="263"/>
            <ac:spMk id="7" creationId="{00000000-0000-0000-0000-000000000000}"/>
          </ac:spMkLst>
        </pc:spChg>
        <pc:spChg chg="mod">
          <ac:chgData name="Deborah.Wood" userId="470d72d8-1379-45ac-9ea6-ad6e571efc9f" providerId="ADAL" clId="{8101F2FD-539C-4CB4-BD3E-D3FD57C51C84}" dt="2025-04-23T20:10:52.124" v="423" actId="962"/>
          <ac:spMkLst>
            <pc:docMk/>
            <pc:sldMk cId="0" sldId="263"/>
            <ac:spMk id="8" creationId="{00000000-0000-0000-0000-000000000000}"/>
          </ac:spMkLst>
        </pc:spChg>
        <pc:spChg chg="mod">
          <ac:chgData name="Deborah.Wood" userId="470d72d8-1379-45ac-9ea6-ad6e571efc9f" providerId="ADAL" clId="{8101F2FD-539C-4CB4-BD3E-D3FD57C51C84}" dt="2025-04-23T20:10:52.135" v="424" actId="962"/>
          <ac:spMkLst>
            <pc:docMk/>
            <pc:sldMk cId="0" sldId="263"/>
            <ac:spMk id="9" creationId="{00000000-0000-0000-0000-000000000000}"/>
          </ac:spMkLst>
        </pc:spChg>
        <pc:spChg chg="mod">
          <ac:chgData name="Deborah.Wood" userId="470d72d8-1379-45ac-9ea6-ad6e571efc9f" providerId="ADAL" clId="{8101F2FD-539C-4CB4-BD3E-D3FD57C51C84}" dt="2025-04-23T20:10:52.141" v="425" actId="962"/>
          <ac:spMkLst>
            <pc:docMk/>
            <pc:sldMk cId="0" sldId="263"/>
            <ac:spMk id="10" creationId="{00000000-0000-0000-0000-000000000000}"/>
          </ac:spMkLst>
        </pc:spChg>
        <pc:spChg chg="mod">
          <ac:chgData name="Deborah.Wood" userId="470d72d8-1379-45ac-9ea6-ad6e571efc9f" providerId="ADAL" clId="{8101F2FD-539C-4CB4-BD3E-D3FD57C51C84}" dt="2025-04-23T20:10:52.148" v="426" actId="962"/>
          <ac:spMkLst>
            <pc:docMk/>
            <pc:sldMk cId="0" sldId="263"/>
            <ac:spMk id="11" creationId="{00000000-0000-0000-0000-000000000000}"/>
          </ac:spMkLst>
        </pc:spChg>
        <pc:spChg chg="mod">
          <ac:chgData name="Deborah.Wood" userId="470d72d8-1379-45ac-9ea6-ad6e571efc9f" providerId="ADAL" clId="{8101F2FD-539C-4CB4-BD3E-D3FD57C51C84}" dt="2025-04-23T20:10:52.156" v="427" actId="962"/>
          <ac:spMkLst>
            <pc:docMk/>
            <pc:sldMk cId="0" sldId="263"/>
            <ac:spMk id="12" creationId="{00000000-0000-0000-0000-000000000000}"/>
          </ac:spMkLst>
        </pc:spChg>
        <pc:spChg chg="mod">
          <ac:chgData name="Deborah.Wood" userId="470d72d8-1379-45ac-9ea6-ad6e571efc9f" providerId="ADAL" clId="{8101F2FD-539C-4CB4-BD3E-D3FD57C51C84}" dt="2025-04-23T20:10:52.162" v="428" actId="962"/>
          <ac:spMkLst>
            <pc:docMk/>
            <pc:sldMk cId="0" sldId="263"/>
            <ac:spMk id="13" creationId="{00000000-0000-0000-0000-000000000000}"/>
          </ac:spMkLst>
        </pc:spChg>
        <pc:spChg chg="mod">
          <ac:chgData name="Deborah.Wood" userId="470d72d8-1379-45ac-9ea6-ad6e571efc9f" providerId="ADAL" clId="{8101F2FD-539C-4CB4-BD3E-D3FD57C51C84}" dt="2025-04-23T20:10:52.163" v="429" actId="962"/>
          <ac:spMkLst>
            <pc:docMk/>
            <pc:sldMk cId="0" sldId="263"/>
            <ac:spMk id="15" creationId="{00000000-0000-0000-0000-000000000000}"/>
          </ac:spMkLst>
        </pc:spChg>
        <pc:spChg chg="mod">
          <ac:chgData name="Deborah.Wood" userId="470d72d8-1379-45ac-9ea6-ad6e571efc9f" providerId="ADAL" clId="{8101F2FD-539C-4CB4-BD3E-D3FD57C51C84}" dt="2025-04-23T20:10:52.163" v="430" actId="962"/>
          <ac:spMkLst>
            <pc:docMk/>
            <pc:sldMk cId="0" sldId="263"/>
            <ac:spMk id="16" creationId="{00000000-0000-0000-0000-000000000000}"/>
          </ac:spMkLst>
        </pc:spChg>
        <pc:spChg chg="mod">
          <ac:chgData name="Deborah.Wood" userId="470d72d8-1379-45ac-9ea6-ad6e571efc9f" providerId="ADAL" clId="{8101F2FD-539C-4CB4-BD3E-D3FD57C51C84}" dt="2025-04-23T20:10:52.178" v="431" actId="962"/>
          <ac:spMkLst>
            <pc:docMk/>
            <pc:sldMk cId="0" sldId="263"/>
            <ac:spMk id="17" creationId="{00000000-0000-0000-0000-000000000000}"/>
          </ac:spMkLst>
        </pc:spChg>
        <pc:spChg chg="mod">
          <ac:chgData name="Deborah.Wood" userId="470d72d8-1379-45ac-9ea6-ad6e571efc9f" providerId="ADAL" clId="{8101F2FD-539C-4CB4-BD3E-D3FD57C51C84}" dt="2025-04-23T20:10:52.178" v="432" actId="962"/>
          <ac:spMkLst>
            <pc:docMk/>
            <pc:sldMk cId="0" sldId="263"/>
            <ac:spMk id="18" creationId="{00000000-0000-0000-0000-000000000000}"/>
          </ac:spMkLst>
        </pc:spChg>
        <pc:spChg chg="mod">
          <ac:chgData name="Deborah.Wood" userId="470d72d8-1379-45ac-9ea6-ad6e571efc9f" providerId="ADAL" clId="{8101F2FD-539C-4CB4-BD3E-D3FD57C51C84}" dt="2025-04-23T20:10:52.178" v="433" actId="962"/>
          <ac:spMkLst>
            <pc:docMk/>
            <pc:sldMk cId="0" sldId="263"/>
            <ac:spMk id="19" creationId="{00000000-0000-0000-0000-000000000000}"/>
          </ac:spMkLst>
        </pc:spChg>
        <pc:spChg chg="mod">
          <ac:chgData name="Deborah.Wood" userId="470d72d8-1379-45ac-9ea6-ad6e571efc9f" providerId="ADAL" clId="{8101F2FD-539C-4CB4-BD3E-D3FD57C51C84}" dt="2025-04-23T20:10:52.194" v="434" actId="962"/>
          <ac:spMkLst>
            <pc:docMk/>
            <pc:sldMk cId="0" sldId="263"/>
            <ac:spMk id="20" creationId="{00000000-0000-0000-0000-000000000000}"/>
          </ac:spMkLst>
        </pc:spChg>
        <pc:spChg chg="mod">
          <ac:chgData name="Deborah.Wood" userId="470d72d8-1379-45ac-9ea6-ad6e571efc9f" providerId="ADAL" clId="{8101F2FD-539C-4CB4-BD3E-D3FD57C51C84}" dt="2025-04-23T20:10:52.194" v="435" actId="962"/>
          <ac:spMkLst>
            <pc:docMk/>
            <pc:sldMk cId="0" sldId="263"/>
            <ac:spMk id="21" creationId="{00000000-0000-0000-0000-000000000000}"/>
          </ac:spMkLst>
        </pc:spChg>
        <pc:spChg chg="mod">
          <ac:chgData name="Deborah.Wood" userId="470d72d8-1379-45ac-9ea6-ad6e571efc9f" providerId="ADAL" clId="{8101F2FD-539C-4CB4-BD3E-D3FD57C51C84}" dt="2025-04-23T20:10:52.194" v="436" actId="962"/>
          <ac:spMkLst>
            <pc:docMk/>
            <pc:sldMk cId="0" sldId="263"/>
            <ac:spMk id="22" creationId="{00000000-0000-0000-0000-000000000000}"/>
          </ac:spMkLst>
        </pc:spChg>
        <pc:spChg chg="mod">
          <ac:chgData name="Deborah.Wood" userId="470d72d8-1379-45ac-9ea6-ad6e571efc9f" providerId="ADAL" clId="{8101F2FD-539C-4CB4-BD3E-D3FD57C51C84}" dt="2025-04-23T20:10:52.216" v="437" actId="962"/>
          <ac:spMkLst>
            <pc:docMk/>
            <pc:sldMk cId="0" sldId="263"/>
            <ac:spMk id="23" creationId="{00000000-0000-0000-0000-000000000000}"/>
          </ac:spMkLst>
        </pc:spChg>
        <pc:spChg chg="mod">
          <ac:chgData name="Deborah.Wood" userId="470d72d8-1379-45ac-9ea6-ad6e571efc9f" providerId="ADAL" clId="{8101F2FD-539C-4CB4-BD3E-D3FD57C51C84}" dt="2025-04-23T20:10:52.221" v="438" actId="962"/>
          <ac:spMkLst>
            <pc:docMk/>
            <pc:sldMk cId="0" sldId="263"/>
            <ac:spMk id="24" creationId="{00000000-0000-0000-0000-000000000000}"/>
          </ac:spMkLst>
        </pc:spChg>
        <pc:spChg chg="mod">
          <ac:chgData name="Deborah.Wood" userId="470d72d8-1379-45ac-9ea6-ad6e571efc9f" providerId="ADAL" clId="{8101F2FD-539C-4CB4-BD3E-D3FD57C51C84}" dt="2025-04-23T20:10:52.225" v="439" actId="962"/>
          <ac:spMkLst>
            <pc:docMk/>
            <pc:sldMk cId="0" sldId="263"/>
            <ac:spMk id="25" creationId="{00000000-0000-0000-0000-000000000000}"/>
          </ac:spMkLst>
        </pc:spChg>
        <pc:spChg chg="mod">
          <ac:chgData name="Deborah.Wood" userId="470d72d8-1379-45ac-9ea6-ad6e571efc9f" providerId="ADAL" clId="{8101F2FD-539C-4CB4-BD3E-D3FD57C51C84}" dt="2025-04-23T20:10:52.230" v="440" actId="962"/>
          <ac:spMkLst>
            <pc:docMk/>
            <pc:sldMk cId="0" sldId="263"/>
            <ac:spMk id="26" creationId="{00000000-0000-0000-0000-000000000000}"/>
          </ac:spMkLst>
        </pc:spChg>
        <pc:spChg chg="mod">
          <ac:chgData name="Deborah.Wood" userId="470d72d8-1379-45ac-9ea6-ad6e571efc9f" providerId="ADAL" clId="{8101F2FD-539C-4CB4-BD3E-D3FD57C51C84}" dt="2025-04-23T20:10:52.235" v="441" actId="962"/>
          <ac:spMkLst>
            <pc:docMk/>
            <pc:sldMk cId="0" sldId="263"/>
            <ac:spMk id="27" creationId="{00000000-0000-0000-0000-000000000000}"/>
          </ac:spMkLst>
        </pc:spChg>
        <pc:spChg chg="mod">
          <ac:chgData name="Deborah.Wood" userId="470d72d8-1379-45ac-9ea6-ad6e571efc9f" providerId="ADAL" clId="{8101F2FD-539C-4CB4-BD3E-D3FD57C51C84}" dt="2025-04-23T20:10:52.240" v="442" actId="962"/>
          <ac:spMkLst>
            <pc:docMk/>
            <pc:sldMk cId="0" sldId="263"/>
            <ac:spMk id="28" creationId="{00000000-0000-0000-0000-000000000000}"/>
          </ac:spMkLst>
        </pc:spChg>
        <pc:spChg chg="mod">
          <ac:chgData name="Deborah.Wood" userId="470d72d8-1379-45ac-9ea6-ad6e571efc9f" providerId="ADAL" clId="{8101F2FD-539C-4CB4-BD3E-D3FD57C51C84}" dt="2025-04-23T20:10:52.244" v="443" actId="962"/>
          <ac:spMkLst>
            <pc:docMk/>
            <pc:sldMk cId="0" sldId="263"/>
            <ac:spMk id="29" creationId="{00000000-0000-0000-0000-000000000000}"/>
          </ac:spMkLst>
        </pc:spChg>
        <pc:spChg chg="mod">
          <ac:chgData name="Deborah.Wood" userId="470d72d8-1379-45ac-9ea6-ad6e571efc9f" providerId="ADAL" clId="{8101F2FD-539C-4CB4-BD3E-D3FD57C51C84}" dt="2025-04-23T20:10:52.248" v="444" actId="962"/>
          <ac:spMkLst>
            <pc:docMk/>
            <pc:sldMk cId="0" sldId="263"/>
            <ac:spMk id="30" creationId="{00000000-0000-0000-0000-000000000000}"/>
          </ac:spMkLst>
        </pc:spChg>
        <pc:spChg chg="mod">
          <ac:chgData name="Deborah.Wood" userId="470d72d8-1379-45ac-9ea6-ad6e571efc9f" providerId="ADAL" clId="{8101F2FD-539C-4CB4-BD3E-D3FD57C51C84}" dt="2025-04-23T20:10:52.249" v="445" actId="962"/>
          <ac:spMkLst>
            <pc:docMk/>
            <pc:sldMk cId="0" sldId="263"/>
            <ac:spMk id="31" creationId="{00000000-0000-0000-0000-000000000000}"/>
          </ac:spMkLst>
        </pc:spChg>
        <pc:spChg chg="mod">
          <ac:chgData name="Deborah.Wood" userId="470d72d8-1379-45ac-9ea6-ad6e571efc9f" providerId="ADAL" clId="{8101F2FD-539C-4CB4-BD3E-D3FD57C51C84}" dt="2025-04-23T20:10:52.249" v="446" actId="962"/>
          <ac:spMkLst>
            <pc:docMk/>
            <pc:sldMk cId="0" sldId="263"/>
            <ac:spMk id="32" creationId="{00000000-0000-0000-0000-000000000000}"/>
          </ac:spMkLst>
        </pc:spChg>
        <pc:spChg chg="mod">
          <ac:chgData name="Deborah.Wood" userId="470d72d8-1379-45ac-9ea6-ad6e571efc9f" providerId="ADAL" clId="{8101F2FD-539C-4CB4-BD3E-D3FD57C51C84}" dt="2025-04-23T20:10:52.249" v="447" actId="962"/>
          <ac:spMkLst>
            <pc:docMk/>
            <pc:sldMk cId="0" sldId="263"/>
            <ac:spMk id="33" creationId="{00000000-0000-0000-0000-000000000000}"/>
          </ac:spMkLst>
        </pc:spChg>
        <pc:spChg chg="mod">
          <ac:chgData name="Deborah.Wood" userId="470d72d8-1379-45ac-9ea6-ad6e571efc9f" providerId="ADAL" clId="{8101F2FD-539C-4CB4-BD3E-D3FD57C51C84}" dt="2025-04-23T20:10:52.264" v="448" actId="962"/>
          <ac:spMkLst>
            <pc:docMk/>
            <pc:sldMk cId="0" sldId="263"/>
            <ac:spMk id="34" creationId="{00000000-0000-0000-0000-000000000000}"/>
          </ac:spMkLst>
        </pc:spChg>
        <pc:spChg chg="mod">
          <ac:chgData name="Deborah.Wood" userId="470d72d8-1379-45ac-9ea6-ad6e571efc9f" providerId="ADAL" clId="{8101F2FD-539C-4CB4-BD3E-D3FD57C51C84}" dt="2025-04-23T20:10:52.264" v="449" actId="962"/>
          <ac:spMkLst>
            <pc:docMk/>
            <pc:sldMk cId="0" sldId="263"/>
            <ac:spMk id="35" creationId="{00000000-0000-0000-0000-000000000000}"/>
          </ac:spMkLst>
        </pc:spChg>
        <pc:spChg chg="mod">
          <ac:chgData name="Deborah.Wood" userId="470d72d8-1379-45ac-9ea6-ad6e571efc9f" providerId="ADAL" clId="{8101F2FD-539C-4CB4-BD3E-D3FD57C51C84}" dt="2025-04-23T20:10:52.264" v="450" actId="962"/>
          <ac:spMkLst>
            <pc:docMk/>
            <pc:sldMk cId="0" sldId="263"/>
            <ac:spMk id="36" creationId="{00000000-0000-0000-0000-000000000000}"/>
          </ac:spMkLst>
        </pc:spChg>
        <pc:spChg chg="mod">
          <ac:chgData name="Deborah.Wood" userId="470d72d8-1379-45ac-9ea6-ad6e571efc9f" providerId="ADAL" clId="{8101F2FD-539C-4CB4-BD3E-D3FD57C51C84}" dt="2025-04-23T20:10:52.264" v="451" actId="962"/>
          <ac:spMkLst>
            <pc:docMk/>
            <pc:sldMk cId="0" sldId="263"/>
            <ac:spMk id="37" creationId="{00000000-0000-0000-0000-000000000000}"/>
          </ac:spMkLst>
        </pc:spChg>
        <pc:spChg chg="mod">
          <ac:chgData name="Deborah.Wood" userId="470d72d8-1379-45ac-9ea6-ad6e571efc9f" providerId="ADAL" clId="{8101F2FD-539C-4CB4-BD3E-D3FD57C51C84}" dt="2025-04-23T20:10:52.280" v="452" actId="962"/>
          <ac:spMkLst>
            <pc:docMk/>
            <pc:sldMk cId="0" sldId="263"/>
            <ac:spMk id="38" creationId="{00000000-0000-0000-0000-000000000000}"/>
          </ac:spMkLst>
        </pc:spChg>
        <pc:spChg chg="mod">
          <ac:chgData name="Deborah.Wood" userId="470d72d8-1379-45ac-9ea6-ad6e571efc9f" providerId="ADAL" clId="{8101F2FD-539C-4CB4-BD3E-D3FD57C51C84}" dt="2025-04-23T20:10:03.267" v="303" actId="33553"/>
          <ac:spMkLst>
            <pc:docMk/>
            <pc:sldMk cId="0" sldId="263"/>
            <ac:spMk id="40" creationId="{00000000-0000-0000-0000-000000000000}"/>
          </ac:spMkLst>
        </pc:spChg>
        <pc:spChg chg="mod">
          <ac:chgData name="Deborah.Wood" userId="470d72d8-1379-45ac-9ea6-ad6e571efc9f" providerId="ADAL" clId="{8101F2FD-539C-4CB4-BD3E-D3FD57C51C84}" dt="2025-04-23T20:10:52.280" v="453" actId="962"/>
          <ac:spMkLst>
            <pc:docMk/>
            <pc:sldMk cId="0" sldId="263"/>
            <ac:spMk id="46" creationId="{00000000-0000-0000-0000-000000000000}"/>
          </ac:spMkLst>
        </pc:spChg>
        <pc:spChg chg="mod">
          <ac:chgData name="Deborah.Wood" userId="470d72d8-1379-45ac-9ea6-ad6e571efc9f" providerId="ADAL" clId="{8101F2FD-539C-4CB4-BD3E-D3FD57C51C84}" dt="2025-04-23T20:10:52.280" v="454" actId="962"/>
          <ac:spMkLst>
            <pc:docMk/>
            <pc:sldMk cId="0" sldId="263"/>
            <ac:spMk id="47" creationId="{00000000-0000-0000-0000-000000000000}"/>
          </ac:spMkLst>
        </pc:spChg>
        <pc:spChg chg="mod">
          <ac:chgData name="Deborah.Wood" userId="470d72d8-1379-45ac-9ea6-ad6e571efc9f" providerId="ADAL" clId="{8101F2FD-539C-4CB4-BD3E-D3FD57C51C84}" dt="2025-04-23T20:10:52.296" v="455" actId="962"/>
          <ac:spMkLst>
            <pc:docMk/>
            <pc:sldMk cId="0" sldId="263"/>
            <ac:spMk id="48" creationId="{00000000-0000-0000-0000-000000000000}"/>
          </ac:spMkLst>
        </pc:spChg>
        <pc:spChg chg="mod">
          <ac:chgData name="Deborah.Wood" userId="470d72d8-1379-45ac-9ea6-ad6e571efc9f" providerId="ADAL" clId="{8101F2FD-539C-4CB4-BD3E-D3FD57C51C84}" dt="2025-04-23T20:10:52.296" v="456" actId="962"/>
          <ac:spMkLst>
            <pc:docMk/>
            <pc:sldMk cId="0" sldId="263"/>
            <ac:spMk id="49" creationId="{00000000-0000-0000-0000-000000000000}"/>
          </ac:spMkLst>
        </pc:spChg>
        <pc:spChg chg="mod">
          <ac:chgData name="Deborah.Wood" userId="470d72d8-1379-45ac-9ea6-ad6e571efc9f" providerId="ADAL" clId="{8101F2FD-539C-4CB4-BD3E-D3FD57C51C84}" dt="2025-04-23T20:10:52.296" v="457" actId="962"/>
          <ac:spMkLst>
            <pc:docMk/>
            <pc:sldMk cId="0" sldId="263"/>
            <ac:spMk id="50" creationId="{00000000-0000-0000-0000-000000000000}"/>
          </ac:spMkLst>
        </pc:spChg>
        <pc:spChg chg="mod">
          <ac:chgData name="Deborah.Wood" userId="470d72d8-1379-45ac-9ea6-ad6e571efc9f" providerId="ADAL" clId="{8101F2FD-539C-4CB4-BD3E-D3FD57C51C84}" dt="2025-04-23T20:10:52.311" v="458" actId="962"/>
          <ac:spMkLst>
            <pc:docMk/>
            <pc:sldMk cId="0" sldId="263"/>
            <ac:spMk id="51" creationId="{00000000-0000-0000-0000-000000000000}"/>
          </ac:spMkLst>
        </pc:spChg>
        <pc:spChg chg="mod">
          <ac:chgData name="Deborah.Wood" userId="470d72d8-1379-45ac-9ea6-ad6e571efc9f" providerId="ADAL" clId="{8101F2FD-539C-4CB4-BD3E-D3FD57C51C84}" dt="2025-04-23T20:10:52.311" v="459" actId="962"/>
          <ac:spMkLst>
            <pc:docMk/>
            <pc:sldMk cId="0" sldId="263"/>
            <ac:spMk id="52" creationId="{00000000-0000-0000-0000-000000000000}"/>
          </ac:spMkLst>
        </pc:spChg>
        <pc:spChg chg="mod">
          <ac:chgData name="Deborah.Wood" userId="470d72d8-1379-45ac-9ea6-ad6e571efc9f" providerId="ADAL" clId="{8101F2FD-539C-4CB4-BD3E-D3FD57C51C84}" dt="2025-04-23T20:10:52.319" v="460" actId="962"/>
          <ac:spMkLst>
            <pc:docMk/>
            <pc:sldMk cId="0" sldId="263"/>
            <ac:spMk id="53" creationId="{00000000-0000-0000-0000-000000000000}"/>
          </ac:spMkLst>
        </pc:spChg>
        <pc:spChg chg="mod">
          <ac:chgData name="Deborah.Wood" userId="470d72d8-1379-45ac-9ea6-ad6e571efc9f" providerId="ADAL" clId="{8101F2FD-539C-4CB4-BD3E-D3FD57C51C84}" dt="2025-04-23T20:10:52.319" v="461" actId="962"/>
          <ac:spMkLst>
            <pc:docMk/>
            <pc:sldMk cId="0" sldId="263"/>
            <ac:spMk id="54" creationId="{00000000-0000-0000-0000-000000000000}"/>
          </ac:spMkLst>
        </pc:spChg>
        <pc:spChg chg="mod">
          <ac:chgData name="Deborah.Wood" userId="470d72d8-1379-45ac-9ea6-ad6e571efc9f" providerId="ADAL" clId="{8101F2FD-539C-4CB4-BD3E-D3FD57C51C84}" dt="2025-04-23T20:10:52.319" v="462" actId="962"/>
          <ac:spMkLst>
            <pc:docMk/>
            <pc:sldMk cId="0" sldId="263"/>
            <ac:spMk id="55" creationId="{00000000-0000-0000-0000-000000000000}"/>
          </ac:spMkLst>
        </pc:spChg>
        <pc:spChg chg="mod">
          <ac:chgData name="Deborah.Wood" userId="470d72d8-1379-45ac-9ea6-ad6e571efc9f" providerId="ADAL" clId="{8101F2FD-539C-4CB4-BD3E-D3FD57C51C84}" dt="2025-04-23T20:10:52.335" v="463" actId="962"/>
          <ac:spMkLst>
            <pc:docMk/>
            <pc:sldMk cId="0" sldId="263"/>
            <ac:spMk id="56" creationId="{00000000-0000-0000-0000-000000000000}"/>
          </ac:spMkLst>
        </pc:spChg>
        <pc:spChg chg="mod">
          <ac:chgData name="Deborah.Wood" userId="470d72d8-1379-45ac-9ea6-ad6e571efc9f" providerId="ADAL" clId="{8101F2FD-539C-4CB4-BD3E-D3FD57C51C84}" dt="2025-04-23T20:10:52.339" v="464" actId="962"/>
          <ac:spMkLst>
            <pc:docMk/>
            <pc:sldMk cId="0" sldId="263"/>
            <ac:spMk id="57" creationId="{00000000-0000-0000-0000-000000000000}"/>
          </ac:spMkLst>
        </pc:spChg>
        <pc:spChg chg="mod">
          <ac:chgData name="Deborah.Wood" userId="470d72d8-1379-45ac-9ea6-ad6e571efc9f" providerId="ADAL" clId="{8101F2FD-539C-4CB4-BD3E-D3FD57C51C84}" dt="2025-04-23T20:10:52.344" v="465" actId="962"/>
          <ac:spMkLst>
            <pc:docMk/>
            <pc:sldMk cId="0" sldId="263"/>
            <ac:spMk id="58" creationId="{00000000-0000-0000-0000-000000000000}"/>
          </ac:spMkLst>
        </pc:spChg>
        <pc:spChg chg="mod">
          <ac:chgData name="Deborah.Wood" userId="470d72d8-1379-45ac-9ea6-ad6e571efc9f" providerId="ADAL" clId="{8101F2FD-539C-4CB4-BD3E-D3FD57C51C84}" dt="2025-04-23T20:10:52.352" v="466" actId="962"/>
          <ac:spMkLst>
            <pc:docMk/>
            <pc:sldMk cId="0" sldId="263"/>
            <ac:spMk id="59" creationId="{00000000-0000-0000-0000-000000000000}"/>
          </ac:spMkLst>
        </pc:spChg>
        <pc:spChg chg="mod">
          <ac:chgData name="Deborah.Wood" userId="470d72d8-1379-45ac-9ea6-ad6e571efc9f" providerId="ADAL" clId="{8101F2FD-539C-4CB4-BD3E-D3FD57C51C84}" dt="2025-04-23T20:10:52.355" v="467" actId="962"/>
          <ac:spMkLst>
            <pc:docMk/>
            <pc:sldMk cId="0" sldId="263"/>
            <ac:spMk id="60" creationId="{00000000-0000-0000-0000-000000000000}"/>
          </ac:spMkLst>
        </pc:spChg>
        <pc:spChg chg="mod">
          <ac:chgData name="Deborah.Wood" userId="470d72d8-1379-45ac-9ea6-ad6e571efc9f" providerId="ADAL" clId="{8101F2FD-539C-4CB4-BD3E-D3FD57C51C84}" dt="2025-04-23T20:10:52.355" v="468" actId="962"/>
          <ac:spMkLst>
            <pc:docMk/>
            <pc:sldMk cId="0" sldId="263"/>
            <ac:spMk id="61" creationId="{00000000-0000-0000-0000-000000000000}"/>
          </ac:spMkLst>
        </pc:spChg>
        <pc:spChg chg="mod">
          <ac:chgData name="Deborah.Wood" userId="470d72d8-1379-45ac-9ea6-ad6e571efc9f" providerId="ADAL" clId="{8101F2FD-539C-4CB4-BD3E-D3FD57C51C84}" dt="2025-04-23T20:10:52.355" v="469" actId="962"/>
          <ac:spMkLst>
            <pc:docMk/>
            <pc:sldMk cId="0" sldId="263"/>
            <ac:spMk id="62" creationId="{00000000-0000-0000-0000-000000000000}"/>
          </ac:spMkLst>
        </pc:spChg>
        <pc:spChg chg="mod">
          <ac:chgData name="Deborah.Wood" userId="470d72d8-1379-45ac-9ea6-ad6e571efc9f" providerId="ADAL" clId="{8101F2FD-539C-4CB4-BD3E-D3FD57C51C84}" dt="2025-04-23T20:10:52.370" v="470" actId="962"/>
          <ac:spMkLst>
            <pc:docMk/>
            <pc:sldMk cId="0" sldId="263"/>
            <ac:spMk id="63" creationId="{00000000-0000-0000-0000-000000000000}"/>
          </ac:spMkLst>
        </pc:spChg>
        <pc:spChg chg="mod">
          <ac:chgData name="Deborah.Wood" userId="470d72d8-1379-45ac-9ea6-ad6e571efc9f" providerId="ADAL" clId="{8101F2FD-539C-4CB4-BD3E-D3FD57C51C84}" dt="2025-04-23T20:10:52.370" v="471" actId="962"/>
          <ac:spMkLst>
            <pc:docMk/>
            <pc:sldMk cId="0" sldId="263"/>
            <ac:spMk id="64" creationId="{00000000-0000-0000-0000-000000000000}"/>
          </ac:spMkLst>
        </pc:spChg>
        <pc:spChg chg="mod">
          <ac:chgData name="Deborah.Wood" userId="470d72d8-1379-45ac-9ea6-ad6e571efc9f" providerId="ADAL" clId="{8101F2FD-539C-4CB4-BD3E-D3FD57C51C84}" dt="2025-04-23T20:10:52.370" v="472" actId="962"/>
          <ac:spMkLst>
            <pc:docMk/>
            <pc:sldMk cId="0" sldId="263"/>
            <ac:spMk id="65" creationId="{00000000-0000-0000-0000-000000000000}"/>
          </ac:spMkLst>
        </pc:spChg>
        <pc:spChg chg="mod">
          <ac:chgData name="Deborah.Wood" userId="470d72d8-1379-45ac-9ea6-ad6e571efc9f" providerId="ADAL" clId="{8101F2FD-539C-4CB4-BD3E-D3FD57C51C84}" dt="2025-04-23T20:10:52.386" v="473" actId="962"/>
          <ac:spMkLst>
            <pc:docMk/>
            <pc:sldMk cId="0" sldId="263"/>
            <ac:spMk id="77" creationId="{00000000-0000-0000-0000-000000000000}"/>
          </ac:spMkLst>
        </pc:spChg>
        <pc:spChg chg="mod">
          <ac:chgData name="Deborah.Wood" userId="470d72d8-1379-45ac-9ea6-ad6e571efc9f" providerId="ADAL" clId="{8101F2FD-539C-4CB4-BD3E-D3FD57C51C84}" dt="2025-04-23T20:10:52.386" v="474" actId="962"/>
          <ac:spMkLst>
            <pc:docMk/>
            <pc:sldMk cId="0" sldId="263"/>
            <ac:spMk id="78" creationId="{00000000-0000-0000-0000-000000000000}"/>
          </ac:spMkLst>
        </pc:spChg>
        <pc:spChg chg="mod">
          <ac:chgData name="Deborah.Wood" userId="470d72d8-1379-45ac-9ea6-ad6e571efc9f" providerId="ADAL" clId="{8101F2FD-539C-4CB4-BD3E-D3FD57C51C84}" dt="2025-04-23T20:10:52.386" v="475" actId="962"/>
          <ac:spMkLst>
            <pc:docMk/>
            <pc:sldMk cId="0" sldId="263"/>
            <ac:spMk id="79" creationId="{00000000-0000-0000-0000-000000000000}"/>
          </ac:spMkLst>
        </pc:spChg>
        <pc:spChg chg="mod">
          <ac:chgData name="Deborah.Wood" userId="470d72d8-1379-45ac-9ea6-ad6e571efc9f" providerId="ADAL" clId="{8101F2FD-539C-4CB4-BD3E-D3FD57C51C84}" dt="2025-04-23T20:10:52.402" v="476" actId="962"/>
          <ac:spMkLst>
            <pc:docMk/>
            <pc:sldMk cId="0" sldId="263"/>
            <ac:spMk id="80" creationId="{3E1DE853-A933-C271-A88C-A838B815DB7D}"/>
          </ac:spMkLst>
        </pc:spChg>
      </pc:sldChg>
      <pc:sldChg chg="addSp modSp mod">
        <pc:chgData name="Deborah.Wood" userId="470d72d8-1379-45ac-9ea6-ad6e571efc9f" providerId="ADAL" clId="{8101F2FD-539C-4CB4-BD3E-D3FD57C51C84}" dt="2025-04-23T20:10:52.466" v="485" actId="962"/>
        <pc:sldMkLst>
          <pc:docMk/>
          <pc:sldMk cId="0" sldId="264"/>
        </pc:sldMkLst>
        <pc:spChg chg="mod">
          <ac:chgData name="Deborah.Wood" userId="470d72d8-1379-45ac-9ea6-ad6e571efc9f" providerId="ADAL" clId="{8101F2FD-539C-4CB4-BD3E-D3FD57C51C84}" dt="2025-04-23T20:10:52.419" v="477" actId="962"/>
          <ac:spMkLst>
            <pc:docMk/>
            <pc:sldMk cId="0" sldId="264"/>
            <ac:spMk id="2" creationId="{00000000-0000-0000-0000-000000000000}"/>
          </ac:spMkLst>
        </pc:spChg>
        <pc:spChg chg="mod">
          <ac:chgData name="Deborah.Wood" userId="470d72d8-1379-45ac-9ea6-ad6e571efc9f" providerId="ADAL" clId="{8101F2FD-539C-4CB4-BD3E-D3FD57C51C84}" dt="2025-04-23T20:10:52.419" v="478" actId="962"/>
          <ac:spMkLst>
            <pc:docMk/>
            <pc:sldMk cId="0" sldId="264"/>
            <ac:spMk id="3" creationId="{00000000-0000-0000-0000-000000000000}"/>
          </ac:spMkLst>
        </pc:spChg>
        <pc:spChg chg="add mod">
          <ac:chgData name="Deborah.Wood" userId="470d72d8-1379-45ac-9ea6-ad6e571efc9f" providerId="ADAL" clId="{8101F2FD-539C-4CB4-BD3E-D3FD57C51C84}" dt="2025-04-23T20:10:13.106" v="331" actId="20577"/>
          <ac:spMkLst>
            <pc:docMk/>
            <pc:sldMk cId="0" sldId="264"/>
            <ac:spMk id="4" creationId="{C0292D06-65AE-B11F-293C-2B26BDA0D1AD}"/>
          </ac:spMkLst>
        </pc:spChg>
        <pc:spChg chg="mod">
          <ac:chgData name="Deborah.Wood" userId="470d72d8-1379-45ac-9ea6-ad6e571efc9f" providerId="ADAL" clId="{8101F2FD-539C-4CB4-BD3E-D3FD57C51C84}" dt="2025-04-23T20:10:52.419" v="479" actId="962"/>
          <ac:spMkLst>
            <pc:docMk/>
            <pc:sldMk cId="0" sldId="264"/>
            <ac:spMk id="5" creationId="{00000000-0000-0000-0000-000000000000}"/>
          </ac:spMkLst>
        </pc:spChg>
        <pc:spChg chg="mod">
          <ac:chgData name="Deborah.Wood" userId="470d72d8-1379-45ac-9ea6-ad6e571efc9f" providerId="ADAL" clId="{8101F2FD-539C-4CB4-BD3E-D3FD57C51C84}" dt="2025-04-23T20:10:52.435" v="480" actId="962"/>
          <ac:spMkLst>
            <pc:docMk/>
            <pc:sldMk cId="0" sldId="264"/>
            <ac:spMk id="6" creationId="{00000000-0000-0000-0000-000000000000}"/>
          </ac:spMkLst>
        </pc:spChg>
        <pc:spChg chg="mod">
          <ac:chgData name="Deborah.Wood" userId="470d72d8-1379-45ac-9ea6-ad6e571efc9f" providerId="ADAL" clId="{8101F2FD-539C-4CB4-BD3E-D3FD57C51C84}" dt="2025-04-23T20:10:52.435" v="481" actId="962"/>
          <ac:spMkLst>
            <pc:docMk/>
            <pc:sldMk cId="0" sldId="264"/>
            <ac:spMk id="7" creationId="{00000000-0000-0000-0000-000000000000}"/>
          </ac:spMkLst>
        </pc:spChg>
        <pc:spChg chg="mod">
          <ac:chgData name="Deborah.Wood" userId="470d72d8-1379-45ac-9ea6-ad6e571efc9f" providerId="ADAL" clId="{8101F2FD-539C-4CB4-BD3E-D3FD57C51C84}" dt="2025-04-23T20:10:52.435" v="482" actId="962"/>
          <ac:spMkLst>
            <pc:docMk/>
            <pc:sldMk cId="0" sldId="264"/>
            <ac:spMk id="8" creationId="{00000000-0000-0000-0000-000000000000}"/>
          </ac:spMkLst>
        </pc:spChg>
        <pc:spChg chg="mod">
          <ac:chgData name="Deborah.Wood" userId="470d72d8-1379-45ac-9ea6-ad6e571efc9f" providerId="ADAL" clId="{8101F2FD-539C-4CB4-BD3E-D3FD57C51C84}" dt="2025-04-23T20:10:52.450" v="483" actId="962"/>
          <ac:spMkLst>
            <pc:docMk/>
            <pc:sldMk cId="0" sldId="264"/>
            <ac:spMk id="9" creationId="{00000000-0000-0000-0000-000000000000}"/>
          </ac:spMkLst>
        </pc:spChg>
        <pc:spChg chg="mod">
          <ac:chgData name="Deborah.Wood" userId="470d72d8-1379-45ac-9ea6-ad6e571efc9f" providerId="ADAL" clId="{8101F2FD-539C-4CB4-BD3E-D3FD57C51C84}" dt="2025-04-23T20:10:52.450" v="484" actId="962"/>
          <ac:spMkLst>
            <pc:docMk/>
            <pc:sldMk cId="0" sldId="264"/>
            <ac:spMk id="10" creationId="{00000000-0000-0000-0000-000000000000}"/>
          </ac:spMkLst>
        </pc:spChg>
        <pc:spChg chg="mod">
          <ac:chgData name="Deborah.Wood" userId="470d72d8-1379-45ac-9ea6-ad6e571efc9f" providerId="ADAL" clId="{8101F2FD-539C-4CB4-BD3E-D3FD57C51C84}" dt="2025-04-23T20:10:52.466" v="485" actId="962"/>
          <ac:spMkLst>
            <pc:docMk/>
            <pc:sldMk cId="0" sldId="264"/>
            <ac:spMk id="11" creationId="{00000000-0000-0000-0000-000000000000}"/>
          </ac:spMkLst>
        </pc:spChg>
        <pc:spChg chg="mod">
          <ac:chgData name="Deborah.Wood" userId="470d72d8-1379-45ac-9ea6-ad6e571efc9f" providerId="ADAL" clId="{8101F2FD-539C-4CB4-BD3E-D3FD57C51C84}" dt="2025-04-23T20:06:35.151" v="231" actId="255"/>
          <ac:spMkLst>
            <pc:docMk/>
            <pc:sldMk cId="0" sldId="264"/>
            <ac:spMk id="12" creationId="{00000000-0000-0000-0000-000000000000}"/>
          </ac:spMkLst>
        </pc:spChg>
      </pc:sldChg>
      <pc:sldChg chg="modSp mod">
        <pc:chgData name="Deborah.Wood" userId="470d72d8-1379-45ac-9ea6-ad6e571efc9f" providerId="ADAL" clId="{8101F2FD-539C-4CB4-BD3E-D3FD57C51C84}" dt="2025-04-23T20:25:11.106" v="1039" actId="113"/>
        <pc:sldMkLst>
          <pc:docMk/>
          <pc:sldMk cId="0" sldId="265"/>
        </pc:sldMkLst>
        <pc:spChg chg="mod">
          <ac:chgData name="Deborah.Wood" userId="470d72d8-1379-45ac-9ea6-ad6e571efc9f" providerId="ADAL" clId="{8101F2FD-539C-4CB4-BD3E-D3FD57C51C84}" dt="2025-04-23T20:10:52.492" v="487" actId="962"/>
          <ac:spMkLst>
            <pc:docMk/>
            <pc:sldMk cId="0" sldId="265"/>
            <ac:spMk id="2" creationId="{00000000-0000-0000-0000-000000000000}"/>
          </ac:spMkLst>
        </pc:spChg>
        <pc:spChg chg="mod">
          <ac:chgData name="Deborah.Wood" userId="470d72d8-1379-45ac-9ea6-ad6e571efc9f" providerId="ADAL" clId="{8101F2FD-539C-4CB4-BD3E-D3FD57C51C84}" dt="2025-04-23T20:10:16.282" v="332" actId="33553"/>
          <ac:spMkLst>
            <pc:docMk/>
            <pc:sldMk cId="0" sldId="265"/>
            <ac:spMk id="5" creationId="{00000000-0000-0000-0000-000000000000}"/>
          </ac:spMkLst>
        </pc:spChg>
        <pc:spChg chg="mod">
          <ac:chgData name="Deborah.Wood" userId="470d72d8-1379-45ac-9ea6-ad6e571efc9f" providerId="ADAL" clId="{8101F2FD-539C-4CB4-BD3E-D3FD57C51C84}" dt="2025-04-23T20:25:11.106" v="1039" actId="113"/>
          <ac:spMkLst>
            <pc:docMk/>
            <pc:sldMk cId="0" sldId="265"/>
            <ac:spMk id="9" creationId="{00000000-0000-0000-0000-000000000000}"/>
          </ac:spMkLst>
        </pc:spChg>
        <pc:spChg chg="mod">
          <ac:chgData name="Deborah.Wood" userId="470d72d8-1379-45ac-9ea6-ad6e571efc9f" providerId="ADAL" clId="{8101F2FD-539C-4CB4-BD3E-D3FD57C51C84}" dt="2025-04-23T20:10:52.500" v="488" actId="962"/>
          <ac:spMkLst>
            <pc:docMk/>
            <pc:sldMk cId="0" sldId="265"/>
            <ac:spMk id="39" creationId="{B5F0B3B1-7E2D-D380-C091-BA96ADE1C723}"/>
          </ac:spMkLst>
        </pc:spChg>
        <pc:spChg chg="mod">
          <ac:chgData name="Deborah.Wood" userId="470d72d8-1379-45ac-9ea6-ad6e571efc9f" providerId="ADAL" clId="{8101F2FD-539C-4CB4-BD3E-D3FD57C51C84}" dt="2025-04-23T20:10:52.479" v="486" actId="962"/>
          <ac:spMkLst>
            <pc:docMk/>
            <pc:sldMk cId="0" sldId="265"/>
            <ac:spMk id="40" creationId="{103803C0-CD44-8474-110E-8A48BC31E587}"/>
          </ac:spMkLst>
        </pc:spChg>
      </pc:sldChg>
      <pc:sldChg chg="modSp mod">
        <pc:chgData name="Deborah.Wood" userId="470d72d8-1379-45ac-9ea6-ad6e571efc9f" providerId="ADAL" clId="{8101F2FD-539C-4CB4-BD3E-D3FD57C51C84}" dt="2025-05-07T11:46:21.646" v="1301" actId="962"/>
        <pc:sldMkLst>
          <pc:docMk/>
          <pc:sldMk cId="0" sldId="266"/>
        </pc:sldMkLst>
        <pc:spChg chg="mod">
          <ac:chgData name="Deborah.Wood" userId="470d72d8-1379-45ac-9ea6-ad6e571efc9f" providerId="ADAL" clId="{8101F2FD-539C-4CB4-BD3E-D3FD57C51C84}" dt="2025-04-23T20:10:52.585" v="490" actId="962"/>
          <ac:spMkLst>
            <pc:docMk/>
            <pc:sldMk cId="0" sldId="266"/>
            <ac:spMk id="2" creationId="{00000000-0000-0000-0000-000000000000}"/>
          </ac:spMkLst>
        </pc:spChg>
        <pc:spChg chg="mod">
          <ac:chgData name="Deborah.Wood" userId="470d72d8-1379-45ac-9ea6-ad6e571efc9f" providerId="ADAL" clId="{8101F2FD-539C-4CB4-BD3E-D3FD57C51C84}" dt="2025-04-23T20:10:17.430" v="333" actId="33553"/>
          <ac:spMkLst>
            <pc:docMk/>
            <pc:sldMk cId="0" sldId="266"/>
            <ac:spMk id="6" creationId="{00000000-0000-0000-0000-000000000000}"/>
          </ac:spMkLst>
        </pc:spChg>
        <pc:spChg chg="mod">
          <ac:chgData name="Deborah.Wood" userId="470d72d8-1379-45ac-9ea6-ad6e571efc9f" providerId="ADAL" clId="{8101F2FD-539C-4CB4-BD3E-D3FD57C51C84}" dt="2025-04-23T20:10:52.594" v="491" actId="962"/>
          <ac:spMkLst>
            <pc:docMk/>
            <pc:sldMk cId="0" sldId="266"/>
            <ac:spMk id="23" creationId="{00000000-0000-0000-0000-000000000000}"/>
          </ac:spMkLst>
        </pc:spChg>
        <pc:spChg chg="mod">
          <ac:chgData name="Deborah.Wood" userId="470d72d8-1379-45ac-9ea6-ad6e571efc9f" providerId="ADAL" clId="{8101F2FD-539C-4CB4-BD3E-D3FD57C51C84}" dt="2025-04-23T20:10:52.603" v="492" actId="962"/>
          <ac:spMkLst>
            <pc:docMk/>
            <pc:sldMk cId="0" sldId="266"/>
            <ac:spMk id="43" creationId="{7405A1F7-01EC-D687-7C0A-39181D5E62A6}"/>
          </ac:spMkLst>
        </pc:spChg>
        <pc:spChg chg="mod">
          <ac:chgData name="Deborah.Wood" userId="470d72d8-1379-45ac-9ea6-ad6e571efc9f" providerId="ADAL" clId="{8101F2FD-539C-4CB4-BD3E-D3FD57C51C84}" dt="2025-04-23T19:48:20.882" v="101" actId="20577"/>
          <ac:spMkLst>
            <pc:docMk/>
            <pc:sldMk cId="0" sldId="266"/>
            <ac:spMk id="45" creationId="{2090BEF7-4221-C16E-0B12-2A03C9109ABC}"/>
          </ac:spMkLst>
        </pc:spChg>
        <pc:spChg chg="mod">
          <ac:chgData name="Deborah.Wood" userId="470d72d8-1379-45ac-9ea6-ad6e571efc9f" providerId="ADAL" clId="{8101F2FD-539C-4CB4-BD3E-D3FD57C51C84}" dt="2025-04-23T20:10:52.585" v="489" actId="962"/>
          <ac:spMkLst>
            <pc:docMk/>
            <pc:sldMk cId="0" sldId="266"/>
            <ac:spMk id="46" creationId="{1D0B1DA6-740D-2129-069B-9BE60784238A}"/>
          </ac:spMkLst>
        </pc:spChg>
        <pc:spChg chg="mod">
          <ac:chgData name="Deborah.Wood" userId="470d72d8-1379-45ac-9ea6-ad6e571efc9f" providerId="ADAL" clId="{8101F2FD-539C-4CB4-BD3E-D3FD57C51C84}" dt="2025-04-23T20:10:52.609" v="493" actId="962"/>
          <ac:spMkLst>
            <pc:docMk/>
            <pc:sldMk cId="0" sldId="266"/>
            <ac:spMk id="47" creationId="{331A8DB5-82B4-EE15-D7AB-F107D4E70F0E}"/>
          </ac:spMkLst>
        </pc:spChg>
        <pc:graphicFrameChg chg="mod">
          <ac:chgData name="Deborah.Wood" userId="470d72d8-1379-45ac-9ea6-ad6e571efc9f" providerId="ADAL" clId="{8101F2FD-539C-4CB4-BD3E-D3FD57C51C84}" dt="2025-05-07T11:46:21.646" v="1301" actId="962"/>
          <ac:graphicFrameMkLst>
            <pc:docMk/>
            <pc:sldMk cId="0" sldId="266"/>
            <ac:graphicFrameMk id="44" creationId="{594B6E59-DDF0-14CF-F84F-9D885143CA3F}"/>
          </ac:graphicFrameMkLst>
        </pc:graphicFrameChg>
      </pc:sldChg>
      <pc:sldChg chg="modSp mod">
        <pc:chgData name="Deborah.Wood" userId="470d72d8-1379-45ac-9ea6-ad6e571efc9f" providerId="ADAL" clId="{8101F2FD-539C-4CB4-BD3E-D3FD57C51C84}" dt="2025-05-07T11:46:29.218" v="1302" actId="962"/>
        <pc:sldMkLst>
          <pc:docMk/>
          <pc:sldMk cId="0" sldId="267"/>
        </pc:sldMkLst>
        <pc:spChg chg="mod">
          <ac:chgData name="Deborah.Wood" userId="470d72d8-1379-45ac-9ea6-ad6e571efc9f" providerId="ADAL" clId="{8101F2FD-539C-4CB4-BD3E-D3FD57C51C84}" dt="2025-04-23T20:10:52.652" v="495" actId="962"/>
          <ac:spMkLst>
            <pc:docMk/>
            <pc:sldMk cId="0" sldId="267"/>
            <ac:spMk id="2" creationId="{00000000-0000-0000-0000-000000000000}"/>
          </ac:spMkLst>
        </pc:spChg>
        <pc:spChg chg="mod">
          <ac:chgData name="Deborah.Wood" userId="470d72d8-1379-45ac-9ea6-ad6e571efc9f" providerId="ADAL" clId="{8101F2FD-539C-4CB4-BD3E-D3FD57C51C84}" dt="2025-04-23T20:10:18.147" v="334" actId="33553"/>
          <ac:spMkLst>
            <pc:docMk/>
            <pc:sldMk cId="0" sldId="267"/>
            <ac:spMk id="6" creationId="{00000000-0000-0000-0000-000000000000}"/>
          </ac:spMkLst>
        </pc:spChg>
        <pc:spChg chg="mod">
          <ac:chgData name="Deborah.Wood" userId="470d72d8-1379-45ac-9ea6-ad6e571efc9f" providerId="ADAL" clId="{8101F2FD-539C-4CB4-BD3E-D3FD57C51C84}" dt="2025-04-23T20:10:52.652" v="496" actId="962"/>
          <ac:spMkLst>
            <pc:docMk/>
            <pc:sldMk cId="0" sldId="267"/>
            <ac:spMk id="38" creationId="{F1DE5417-4B58-2D8C-E8A2-F71642F40FA4}"/>
          </ac:spMkLst>
        </pc:spChg>
        <pc:spChg chg="mod">
          <ac:chgData name="Deborah.Wood" userId="470d72d8-1379-45ac-9ea6-ad6e571efc9f" providerId="ADAL" clId="{8101F2FD-539C-4CB4-BD3E-D3FD57C51C84}" dt="2025-04-23T20:10:52.652" v="494" actId="962"/>
          <ac:spMkLst>
            <pc:docMk/>
            <pc:sldMk cId="0" sldId="267"/>
            <ac:spMk id="40" creationId="{ACBB08B9-9845-3152-DE7C-0B038A0C946B}"/>
          </ac:spMkLst>
        </pc:spChg>
        <pc:graphicFrameChg chg="mod">
          <ac:chgData name="Deborah.Wood" userId="470d72d8-1379-45ac-9ea6-ad6e571efc9f" providerId="ADAL" clId="{8101F2FD-539C-4CB4-BD3E-D3FD57C51C84}" dt="2025-05-07T11:46:29.218" v="1302" actId="962"/>
          <ac:graphicFrameMkLst>
            <pc:docMk/>
            <pc:sldMk cId="0" sldId="267"/>
            <ac:graphicFrameMk id="39" creationId="{EA9714B0-FFF6-0FF9-86F3-572181129519}"/>
          </ac:graphicFrameMkLst>
        </pc:graphicFrameChg>
      </pc:sldChg>
      <pc:sldChg chg="addSp modSp mod">
        <pc:chgData name="Deborah.Wood" userId="470d72d8-1379-45ac-9ea6-ad6e571efc9f" providerId="ADAL" clId="{8101F2FD-539C-4CB4-BD3E-D3FD57C51C84}" dt="2025-04-23T20:29:00.368" v="1044"/>
        <pc:sldMkLst>
          <pc:docMk/>
          <pc:sldMk cId="0" sldId="268"/>
        </pc:sldMkLst>
        <pc:spChg chg="mod">
          <ac:chgData name="Deborah.Wood" userId="470d72d8-1379-45ac-9ea6-ad6e571efc9f" providerId="ADAL" clId="{8101F2FD-539C-4CB4-BD3E-D3FD57C51C84}" dt="2025-04-23T20:10:52.698" v="497" actId="962"/>
          <ac:spMkLst>
            <pc:docMk/>
            <pc:sldMk cId="0" sldId="268"/>
            <ac:spMk id="2" creationId="{00000000-0000-0000-0000-000000000000}"/>
          </ac:spMkLst>
        </pc:spChg>
        <pc:spChg chg="add mod">
          <ac:chgData name="Deborah.Wood" userId="470d72d8-1379-45ac-9ea6-ad6e571efc9f" providerId="ADAL" clId="{8101F2FD-539C-4CB4-BD3E-D3FD57C51C84}" dt="2025-04-23T20:10:26.075" v="356" actId="20577"/>
          <ac:spMkLst>
            <pc:docMk/>
            <pc:sldMk cId="0" sldId="268"/>
            <ac:spMk id="3" creationId="{869BA7F9-99CC-EC94-AE68-291580A99B45}"/>
          </ac:spMkLst>
        </pc:spChg>
        <pc:spChg chg="mod">
          <ac:chgData name="Deborah.Wood" userId="470d72d8-1379-45ac-9ea6-ad6e571efc9f" providerId="ADAL" clId="{8101F2FD-539C-4CB4-BD3E-D3FD57C51C84}" dt="2025-04-23T20:10:52.709" v="498" actId="962"/>
          <ac:spMkLst>
            <pc:docMk/>
            <pc:sldMk cId="0" sldId="268"/>
            <ac:spMk id="4" creationId="{00000000-0000-0000-0000-000000000000}"/>
          </ac:spMkLst>
        </pc:spChg>
        <pc:spChg chg="mod">
          <ac:chgData name="Deborah.Wood" userId="470d72d8-1379-45ac-9ea6-ad6e571efc9f" providerId="ADAL" clId="{8101F2FD-539C-4CB4-BD3E-D3FD57C51C84}" dt="2025-04-23T20:10:52.709" v="499" actId="962"/>
          <ac:spMkLst>
            <pc:docMk/>
            <pc:sldMk cId="0" sldId="268"/>
            <ac:spMk id="5" creationId="{00000000-0000-0000-0000-000000000000}"/>
          </ac:spMkLst>
        </pc:spChg>
        <pc:spChg chg="mod">
          <ac:chgData name="Deborah.Wood" userId="470d72d8-1379-45ac-9ea6-ad6e571efc9f" providerId="ADAL" clId="{8101F2FD-539C-4CB4-BD3E-D3FD57C51C84}" dt="2025-04-23T20:29:00.368" v="1044"/>
          <ac:spMkLst>
            <pc:docMk/>
            <pc:sldMk cId="0" sldId="268"/>
            <ac:spMk id="19" creationId="{00000000-0000-0000-0000-000000000000}"/>
          </ac:spMkLst>
        </pc:spChg>
        <pc:spChg chg="mod">
          <ac:chgData name="Deborah.Wood" userId="470d72d8-1379-45ac-9ea6-ad6e571efc9f" providerId="ADAL" clId="{8101F2FD-539C-4CB4-BD3E-D3FD57C51C84}" dt="2025-04-23T20:27:43.843" v="1040"/>
          <ac:spMkLst>
            <pc:docMk/>
            <pc:sldMk cId="0" sldId="268"/>
            <ac:spMk id="22" creationId="{00000000-0000-0000-0000-000000000000}"/>
          </ac:spMkLst>
        </pc:spChg>
        <pc:spChg chg="mod">
          <ac:chgData name="Deborah.Wood" userId="470d72d8-1379-45ac-9ea6-ad6e571efc9f" providerId="ADAL" clId="{8101F2FD-539C-4CB4-BD3E-D3FD57C51C84}" dt="2025-04-23T20:27:59.439" v="1041" actId="20577"/>
          <ac:spMkLst>
            <pc:docMk/>
            <pc:sldMk cId="0" sldId="268"/>
            <ac:spMk id="23" creationId="{00000000-0000-0000-0000-000000000000}"/>
          </ac:spMkLst>
        </pc:spChg>
        <pc:spChg chg="mod">
          <ac:chgData name="Deborah.Wood" userId="470d72d8-1379-45ac-9ea6-ad6e571efc9f" providerId="ADAL" clId="{8101F2FD-539C-4CB4-BD3E-D3FD57C51C84}" dt="2025-04-23T20:28:20.002" v="1042"/>
          <ac:spMkLst>
            <pc:docMk/>
            <pc:sldMk cId="0" sldId="268"/>
            <ac:spMk id="24" creationId="{00000000-0000-0000-0000-000000000000}"/>
          </ac:spMkLst>
        </pc:spChg>
      </pc:sldChg>
      <pc:sldChg chg="addSp modSp mod">
        <pc:chgData name="Deborah.Wood" userId="470d72d8-1379-45ac-9ea6-ad6e571efc9f" providerId="ADAL" clId="{8101F2FD-539C-4CB4-BD3E-D3FD57C51C84}" dt="2025-05-07T11:46:45.088" v="1337" actId="962"/>
        <pc:sldMkLst>
          <pc:docMk/>
          <pc:sldMk cId="0" sldId="269"/>
        </pc:sldMkLst>
        <pc:spChg chg="mod">
          <ac:chgData name="Deborah.Wood" userId="470d72d8-1379-45ac-9ea6-ad6e571efc9f" providerId="ADAL" clId="{8101F2FD-539C-4CB4-BD3E-D3FD57C51C84}" dt="2025-04-23T20:10:52.834" v="500" actId="962"/>
          <ac:spMkLst>
            <pc:docMk/>
            <pc:sldMk cId="0" sldId="269"/>
            <ac:spMk id="77" creationId="{00000000-0000-0000-0000-000000000000}"/>
          </ac:spMkLst>
        </pc:spChg>
        <pc:spChg chg="mod">
          <ac:chgData name="Deborah.Wood" userId="470d72d8-1379-45ac-9ea6-ad6e571efc9f" providerId="ADAL" clId="{8101F2FD-539C-4CB4-BD3E-D3FD57C51C84}" dt="2025-04-23T20:10:52.850" v="501" actId="962"/>
          <ac:spMkLst>
            <pc:docMk/>
            <pc:sldMk cId="0" sldId="269"/>
            <ac:spMk id="99" creationId="{00000000-0000-0000-0000-000000000000}"/>
          </ac:spMkLst>
        </pc:spChg>
        <pc:spChg chg="add mod">
          <ac:chgData name="Deborah.Wood" userId="470d72d8-1379-45ac-9ea6-ad6e571efc9f" providerId="ADAL" clId="{8101F2FD-539C-4CB4-BD3E-D3FD57C51C84}" dt="2025-04-23T20:10:34.251" v="375" actId="20577"/>
          <ac:spMkLst>
            <pc:docMk/>
            <pc:sldMk cId="0" sldId="269"/>
            <ac:spMk id="114" creationId="{7BBA15D5-FDBD-23FC-F6C3-F5D0EF14DD63}"/>
          </ac:spMkLst>
        </pc:spChg>
        <pc:grpChg chg="mod">
          <ac:chgData name="Deborah.Wood" userId="470d72d8-1379-45ac-9ea6-ad6e571efc9f" providerId="ADAL" clId="{8101F2FD-539C-4CB4-BD3E-D3FD57C51C84}" dt="2025-05-07T11:46:32.645" v="1305" actId="962"/>
          <ac:grpSpMkLst>
            <pc:docMk/>
            <pc:sldMk cId="0" sldId="269"/>
            <ac:grpSpMk id="8" creationId="{00000000-0000-0000-0000-000000000000}"/>
          </ac:grpSpMkLst>
        </pc:grpChg>
        <pc:grpChg chg="mod">
          <ac:chgData name="Deborah.Wood" userId="470d72d8-1379-45ac-9ea6-ad6e571efc9f" providerId="ADAL" clId="{8101F2FD-539C-4CB4-BD3E-D3FD57C51C84}" dt="2025-05-07T11:46:43.930" v="1335" actId="962"/>
          <ac:grpSpMkLst>
            <pc:docMk/>
            <pc:sldMk cId="0" sldId="269"/>
            <ac:grpSpMk id="100" creationId="{00000000-0000-0000-0000-000000000000}"/>
          </ac:grpSpMkLst>
        </pc:grpChg>
        <pc:grpChg chg="mod">
          <ac:chgData name="Deborah.Wood" userId="470d72d8-1379-45ac-9ea6-ad6e571efc9f" providerId="ADAL" clId="{8101F2FD-539C-4CB4-BD3E-D3FD57C51C84}" dt="2025-05-07T11:46:44.846" v="1336" actId="962"/>
          <ac:grpSpMkLst>
            <pc:docMk/>
            <pc:sldMk cId="0" sldId="269"/>
            <ac:grpSpMk id="108" creationId="{00000000-0000-0000-0000-000000000000}"/>
          </ac:grpSpMkLst>
        </pc:grpChg>
        <pc:grpChg chg="mod">
          <ac:chgData name="Deborah.Wood" userId="470d72d8-1379-45ac-9ea6-ad6e571efc9f" providerId="ADAL" clId="{8101F2FD-539C-4CB4-BD3E-D3FD57C51C84}" dt="2025-05-07T11:46:45.088" v="1337" actId="962"/>
          <ac:grpSpMkLst>
            <pc:docMk/>
            <pc:sldMk cId="0" sldId="269"/>
            <ac:grpSpMk id="111" creationId="{00000000-0000-0000-0000-000000000000}"/>
          </ac:grpSpMkLst>
        </pc:grpChg>
      </pc:sldChg>
      <pc:sldChg chg="modSp mod">
        <pc:chgData name="Deborah.Wood" userId="470d72d8-1379-45ac-9ea6-ad6e571efc9f" providerId="ADAL" clId="{8101F2FD-539C-4CB4-BD3E-D3FD57C51C84}" dt="2025-05-07T11:47:53.863" v="1343" actId="962"/>
        <pc:sldMkLst>
          <pc:docMk/>
          <pc:sldMk cId="0" sldId="270"/>
        </pc:sldMkLst>
        <pc:spChg chg="mod">
          <ac:chgData name="Deborah.Wood" userId="470d72d8-1379-45ac-9ea6-ad6e571efc9f" providerId="ADAL" clId="{8101F2FD-539C-4CB4-BD3E-D3FD57C51C84}" dt="2025-04-23T20:10:52.859" v="502" actId="962"/>
          <ac:spMkLst>
            <pc:docMk/>
            <pc:sldMk cId="0" sldId="270"/>
            <ac:spMk id="2" creationId="{00000000-0000-0000-0000-000000000000}"/>
          </ac:spMkLst>
        </pc:spChg>
        <pc:spChg chg="mod">
          <ac:chgData name="Deborah.Wood" userId="470d72d8-1379-45ac-9ea6-ad6e571efc9f" providerId="ADAL" clId="{8101F2FD-539C-4CB4-BD3E-D3FD57C51C84}" dt="2025-04-23T20:10:37.496" v="376" actId="33553"/>
          <ac:spMkLst>
            <pc:docMk/>
            <pc:sldMk cId="0" sldId="270"/>
            <ac:spMk id="3" creationId="{00000000-0000-0000-0000-000000000000}"/>
          </ac:spMkLst>
        </pc:spChg>
        <pc:spChg chg="mod">
          <ac:chgData name="Deborah.Wood" userId="470d72d8-1379-45ac-9ea6-ad6e571efc9f" providerId="ADAL" clId="{8101F2FD-539C-4CB4-BD3E-D3FD57C51C84}" dt="2025-04-23T20:10:52.859" v="503" actId="962"/>
          <ac:spMkLst>
            <pc:docMk/>
            <pc:sldMk cId="0" sldId="270"/>
            <ac:spMk id="5" creationId="{00000000-0000-0000-0000-000000000000}"/>
          </ac:spMkLst>
        </pc:spChg>
        <pc:spChg chg="mod">
          <ac:chgData name="Deborah.Wood" userId="470d72d8-1379-45ac-9ea6-ad6e571efc9f" providerId="ADAL" clId="{8101F2FD-539C-4CB4-BD3E-D3FD57C51C84}" dt="2025-04-23T20:10:52.875" v="504" actId="962"/>
          <ac:spMkLst>
            <pc:docMk/>
            <pc:sldMk cId="0" sldId="270"/>
            <ac:spMk id="6" creationId="{00000000-0000-0000-0000-000000000000}"/>
          </ac:spMkLst>
        </pc:spChg>
        <pc:spChg chg="mod">
          <ac:chgData name="Deborah.Wood" userId="470d72d8-1379-45ac-9ea6-ad6e571efc9f" providerId="ADAL" clId="{8101F2FD-539C-4CB4-BD3E-D3FD57C51C84}" dt="2025-04-23T20:10:52.875" v="505" actId="962"/>
          <ac:spMkLst>
            <pc:docMk/>
            <pc:sldMk cId="0" sldId="270"/>
            <ac:spMk id="7" creationId="{00000000-0000-0000-0000-000000000000}"/>
          </ac:spMkLst>
        </pc:spChg>
        <pc:grpChg chg="mod">
          <ac:chgData name="Deborah.Wood" userId="470d72d8-1379-45ac-9ea6-ad6e571efc9f" providerId="ADAL" clId="{8101F2FD-539C-4CB4-BD3E-D3FD57C51C84}" dt="2025-05-07T11:47:45.620" v="1340" actId="962"/>
          <ac:grpSpMkLst>
            <pc:docMk/>
            <pc:sldMk cId="0" sldId="270"/>
            <ac:grpSpMk id="11" creationId="{00000000-0000-0000-0000-000000000000}"/>
          </ac:grpSpMkLst>
        </pc:grpChg>
        <pc:grpChg chg="mod">
          <ac:chgData name="Deborah.Wood" userId="470d72d8-1379-45ac-9ea6-ad6e571efc9f" providerId="ADAL" clId="{8101F2FD-539C-4CB4-BD3E-D3FD57C51C84}" dt="2025-05-07T11:47:53.863" v="1343" actId="962"/>
          <ac:grpSpMkLst>
            <pc:docMk/>
            <pc:sldMk cId="0" sldId="270"/>
            <ac:grpSpMk id="15" creationId="{00000000-0000-0000-0000-000000000000}"/>
          </ac:grpSpMkLst>
        </pc:grpChg>
        <pc:grpChg chg="mod">
          <ac:chgData name="Deborah.Wood" userId="470d72d8-1379-45ac-9ea6-ad6e571efc9f" providerId="ADAL" clId="{8101F2FD-539C-4CB4-BD3E-D3FD57C51C84}" dt="2025-05-07T11:47:50.515" v="1341" actId="962"/>
          <ac:grpSpMkLst>
            <pc:docMk/>
            <pc:sldMk cId="0" sldId="270"/>
            <ac:grpSpMk id="18" creationId="{00000000-0000-0000-0000-000000000000}"/>
          </ac:grpSpMkLst>
        </pc:grpChg>
        <pc:grpChg chg="mod">
          <ac:chgData name="Deborah.Wood" userId="470d72d8-1379-45ac-9ea6-ad6e571efc9f" providerId="ADAL" clId="{8101F2FD-539C-4CB4-BD3E-D3FD57C51C84}" dt="2025-05-07T11:47:52.546" v="1342" actId="962"/>
          <ac:grpSpMkLst>
            <pc:docMk/>
            <pc:sldMk cId="0" sldId="270"/>
            <ac:grpSpMk id="21" creationId="{00000000-0000-0000-0000-000000000000}"/>
          </ac:grpSpMkLst>
        </pc:grpChg>
      </pc:sldChg>
      <pc:sldChg chg="modSp mod">
        <pc:chgData name="Deborah.Wood" userId="470d72d8-1379-45ac-9ea6-ad6e571efc9f" providerId="ADAL" clId="{8101F2FD-539C-4CB4-BD3E-D3FD57C51C84}" dt="2025-04-23T20:10:52.968" v="522" actId="962"/>
        <pc:sldMkLst>
          <pc:docMk/>
          <pc:sldMk cId="0" sldId="271"/>
        </pc:sldMkLst>
        <pc:spChg chg="mod">
          <ac:chgData name="Deborah.Wood" userId="470d72d8-1379-45ac-9ea6-ad6e571efc9f" providerId="ADAL" clId="{8101F2FD-539C-4CB4-BD3E-D3FD57C51C84}" dt="2025-04-23T20:10:52.888" v="506" actId="962"/>
          <ac:spMkLst>
            <pc:docMk/>
            <pc:sldMk cId="0" sldId="271"/>
            <ac:spMk id="2" creationId="{00000000-0000-0000-0000-000000000000}"/>
          </ac:spMkLst>
        </pc:spChg>
        <pc:spChg chg="mod">
          <ac:chgData name="Deborah.Wood" userId="470d72d8-1379-45ac-9ea6-ad6e571efc9f" providerId="ADAL" clId="{8101F2FD-539C-4CB4-BD3E-D3FD57C51C84}" dt="2025-04-23T20:10:52.888" v="507" actId="962"/>
          <ac:spMkLst>
            <pc:docMk/>
            <pc:sldMk cId="0" sldId="271"/>
            <ac:spMk id="3" creationId="{00000000-0000-0000-0000-000000000000}"/>
          </ac:spMkLst>
        </pc:spChg>
        <pc:spChg chg="mod">
          <ac:chgData name="Deborah.Wood" userId="470d72d8-1379-45ac-9ea6-ad6e571efc9f" providerId="ADAL" clId="{8101F2FD-539C-4CB4-BD3E-D3FD57C51C84}" dt="2025-04-23T20:10:52.904" v="508" actId="962"/>
          <ac:spMkLst>
            <pc:docMk/>
            <pc:sldMk cId="0" sldId="271"/>
            <ac:spMk id="4" creationId="{00000000-0000-0000-0000-000000000000}"/>
          </ac:spMkLst>
        </pc:spChg>
        <pc:spChg chg="mod">
          <ac:chgData name="Deborah.Wood" userId="470d72d8-1379-45ac-9ea6-ad6e571efc9f" providerId="ADAL" clId="{8101F2FD-539C-4CB4-BD3E-D3FD57C51C84}" dt="2025-04-23T20:10:52.904" v="509" actId="962"/>
          <ac:spMkLst>
            <pc:docMk/>
            <pc:sldMk cId="0" sldId="271"/>
            <ac:spMk id="5" creationId="{00000000-0000-0000-0000-000000000000}"/>
          </ac:spMkLst>
        </pc:spChg>
        <pc:spChg chg="mod">
          <ac:chgData name="Deborah.Wood" userId="470d72d8-1379-45ac-9ea6-ad6e571efc9f" providerId="ADAL" clId="{8101F2FD-539C-4CB4-BD3E-D3FD57C51C84}" dt="2025-04-23T20:10:52.904" v="510" actId="962"/>
          <ac:spMkLst>
            <pc:docMk/>
            <pc:sldMk cId="0" sldId="271"/>
            <ac:spMk id="6" creationId="{00000000-0000-0000-0000-000000000000}"/>
          </ac:spMkLst>
        </pc:spChg>
        <pc:spChg chg="mod">
          <ac:chgData name="Deborah.Wood" userId="470d72d8-1379-45ac-9ea6-ad6e571efc9f" providerId="ADAL" clId="{8101F2FD-539C-4CB4-BD3E-D3FD57C51C84}" dt="2025-04-23T20:10:52.920" v="511" actId="962"/>
          <ac:spMkLst>
            <pc:docMk/>
            <pc:sldMk cId="0" sldId="271"/>
            <ac:spMk id="7" creationId="{00000000-0000-0000-0000-000000000000}"/>
          </ac:spMkLst>
        </pc:spChg>
        <pc:spChg chg="mod">
          <ac:chgData name="Deborah.Wood" userId="470d72d8-1379-45ac-9ea6-ad6e571efc9f" providerId="ADAL" clId="{8101F2FD-539C-4CB4-BD3E-D3FD57C51C84}" dt="2025-04-23T20:10:52.920" v="512" actId="962"/>
          <ac:spMkLst>
            <pc:docMk/>
            <pc:sldMk cId="0" sldId="271"/>
            <ac:spMk id="8" creationId="{00000000-0000-0000-0000-000000000000}"/>
          </ac:spMkLst>
        </pc:spChg>
        <pc:spChg chg="mod">
          <ac:chgData name="Deborah.Wood" userId="470d72d8-1379-45ac-9ea6-ad6e571efc9f" providerId="ADAL" clId="{8101F2FD-539C-4CB4-BD3E-D3FD57C51C84}" dt="2025-04-23T20:10:52.920" v="513" actId="962"/>
          <ac:spMkLst>
            <pc:docMk/>
            <pc:sldMk cId="0" sldId="271"/>
            <ac:spMk id="9" creationId="{00000000-0000-0000-0000-000000000000}"/>
          </ac:spMkLst>
        </pc:spChg>
        <pc:spChg chg="mod">
          <ac:chgData name="Deborah.Wood" userId="470d72d8-1379-45ac-9ea6-ad6e571efc9f" providerId="ADAL" clId="{8101F2FD-539C-4CB4-BD3E-D3FD57C51C84}" dt="2025-04-23T20:10:52.935" v="514" actId="962"/>
          <ac:spMkLst>
            <pc:docMk/>
            <pc:sldMk cId="0" sldId="271"/>
            <ac:spMk id="10" creationId="{00000000-0000-0000-0000-000000000000}"/>
          </ac:spMkLst>
        </pc:spChg>
        <pc:spChg chg="mod">
          <ac:chgData name="Deborah.Wood" userId="470d72d8-1379-45ac-9ea6-ad6e571efc9f" providerId="ADAL" clId="{8101F2FD-539C-4CB4-BD3E-D3FD57C51C84}" dt="2025-04-23T20:10:52.935" v="515" actId="962"/>
          <ac:spMkLst>
            <pc:docMk/>
            <pc:sldMk cId="0" sldId="271"/>
            <ac:spMk id="11" creationId="{00000000-0000-0000-0000-000000000000}"/>
          </ac:spMkLst>
        </pc:spChg>
        <pc:spChg chg="mod">
          <ac:chgData name="Deborah.Wood" userId="470d72d8-1379-45ac-9ea6-ad6e571efc9f" providerId="ADAL" clId="{8101F2FD-539C-4CB4-BD3E-D3FD57C51C84}" dt="2025-04-23T20:10:52.935" v="516" actId="962"/>
          <ac:spMkLst>
            <pc:docMk/>
            <pc:sldMk cId="0" sldId="271"/>
            <ac:spMk id="12" creationId="{00000000-0000-0000-0000-000000000000}"/>
          </ac:spMkLst>
        </pc:spChg>
        <pc:spChg chg="mod">
          <ac:chgData name="Deborah.Wood" userId="470d72d8-1379-45ac-9ea6-ad6e571efc9f" providerId="ADAL" clId="{8101F2FD-539C-4CB4-BD3E-D3FD57C51C84}" dt="2025-04-23T20:10:38.638" v="377" actId="33553"/>
          <ac:spMkLst>
            <pc:docMk/>
            <pc:sldMk cId="0" sldId="271"/>
            <ac:spMk id="13" creationId="{00000000-0000-0000-0000-000000000000}"/>
          </ac:spMkLst>
        </pc:spChg>
        <pc:spChg chg="mod">
          <ac:chgData name="Deborah.Wood" userId="470d72d8-1379-45ac-9ea6-ad6e571efc9f" providerId="ADAL" clId="{8101F2FD-539C-4CB4-BD3E-D3FD57C51C84}" dt="2025-04-23T20:10:52.951" v="517" actId="962"/>
          <ac:spMkLst>
            <pc:docMk/>
            <pc:sldMk cId="0" sldId="271"/>
            <ac:spMk id="21" creationId="{00000000-0000-0000-0000-000000000000}"/>
          </ac:spMkLst>
        </pc:spChg>
        <pc:spChg chg="mod">
          <ac:chgData name="Deborah.Wood" userId="470d72d8-1379-45ac-9ea6-ad6e571efc9f" providerId="ADAL" clId="{8101F2FD-539C-4CB4-BD3E-D3FD57C51C84}" dt="2025-04-23T20:10:52.951" v="518" actId="962"/>
          <ac:spMkLst>
            <pc:docMk/>
            <pc:sldMk cId="0" sldId="271"/>
            <ac:spMk id="22" creationId="{00000000-0000-0000-0000-000000000000}"/>
          </ac:spMkLst>
        </pc:spChg>
        <pc:spChg chg="mod">
          <ac:chgData name="Deborah.Wood" userId="470d72d8-1379-45ac-9ea6-ad6e571efc9f" providerId="ADAL" clId="{8101F2FD-539C-4CB4-BD3E-D3FD57C51C84}" dt="2025-04-23T20:10:52.951" v="519" actId="962"/>
          <ac:spMkLst>
            <pc:docMk/>
            <pc:sldMk cId="0" sldId="271"/>
            <ac:spMk id="23" creationId="{00000000-0000-0000-0000-000000000000}"/>
          </ac:spMkLst>
        </pc:spChg>
        <pc:spChg chg="mod">
          <ac:chgData name="Deborah.Wood" userId="470d72d8-1379-45ac-9ea6-ad6e571efc9f" providerId="ADAL" clId="{8101F2FD-539C-4CB4-BD3E-D3FD57C51C84}" dt="2025-04-23T20:10:52.951" v="520" actId="962"/>
          <ac:spMkLst>
            <pc:docMk/>
            <pc:sldMk cId="0" sldId="271"/>
            <ac:spMk id="25" creationId="{00000000-0000-0000-0000-000000000000}"/>
          </ac:spMkLst>
        </pc:spChg>
        <pc:spChg chg="mod">
          <ac:chgData name="Deborah.Wood" userId="470d72d8-1379-45ac-9ea6-ad6e571efc9f" providerId="ADAL" clId="{8101F2FD-539C-4CB4-BD3E-D3FD57C51C84}" dt="2025-04-23T20:10:52.968" v="521" actId="962"/>
          <ac:spMkLst>
            <pc:docMk/>
            <pc:sldMk cId="0" sldId="271"/>
            <ac:spMk id="27" creationId="{00000000-0000-0000-0000-000000000000}"/>
          </ac:spMkLst>
        </pc:spChg>
        <pc:spChg chg="mod">
          <ac:chgData name="Deborah.Wood" userId="470d72d8-1379-45ac-9ea6-ad6e571efc9f" providerId="ADAL" clId="{8101F2FD-539C-4CB4-BD3E-D3FD57C51C84}" dt="2025-04-23T20:10:52.968" v="522" actId="962"/>
          <ac:spMkLst>
            <pc:docMk/>
            <pc:sldMk cId="0" sldId="271"/>
            <ac:spMk id="28" creationId="{00000000-0000-0000-0000-000000000000}"/>
          </ac:spMkLst>
        </pc:spChg>
      </pc:sldChg>
      <pc:sldChg chg="modSp mod">
        <pc:chgData name="Deborah.Wood" userId="470d72d8-1379-45ac-9ea6-ad6e571efc9f" providerId="ADAL" clId="{8101F2FD-539C-4CB4-BD3E-D3FD57C51C84}" dt="2025-05-07T11:49:52.636" v="1413" actId="20577"/>
        <pc:sldMkLst>
          <pc:docMk/>
          <pc:sldMk cId="0" sldId="272"/>
        </pc:sldMkLst>
        <pc:spChg chg="mod">
          <ac:chgData name="Deborah.Wood" userId="470d72d8-1379-45ac-9ea6-ad6e571efc9f" providerId="ADAL" clId="{8101F2FD-539C-4CB4-BD3E-D3FD57C51C84}" dt="2025-04-23T20:10:52.980" v="523" actId="962"/>
          <ac:spMkLst>
            <pc:docMk/>
            <pc:sldMk cId="0" sldId="272"/>
            <ac:spMk id="2" creationId="{00000000-0000-0000-0000-000000000000}"/>
          </ac:spMkLst>
        </pc:spChg>
        <pc:spChg chg="mod">
          <ac:chgData name="Deborah.Wood" userId="470d72d8-1379-45ac-9ea6-ad6e571efc9f" providerId="ADAL" clId="{8101F2FD-539C-4CB4-BD3E-D3FD57C51C84}" dt="2025-04-23T20:10:52.995" v="524" actId="962"/>
          <ac:spMkLst>
            <pc:docMk/>
            <pc:sldMk cId="0" sldId="272"/>
            <ac:spMk id="3" creationId="{00000000-0000-0000-0000-000000000000}"/>
          </ac:spMkLst>
        </pc:spChg>
        <pc:spChg chg="mod">
          <ac:chgData name="Deborah.Wood" userId="470d72d8-1379-45ac-9ea6-ad6e571efc9f" providerId="ADAL" clId="{8101F2FD-539C-4CB4-BD3E-D3FD57C51C84}" dt="2025-04-23T20:10:52.995" v="525" actId="962"/>
          <ac:spMkLst>
            <pc:docMk/>
            <pc:sldMk cId="0" sldId="272"/>
            <ac:spMk id="4" creationId="{00000000-0000-0000-0000-000000000000}"/>
          </ac:spMkLst>
        </pc:spChg>
        <pc:spChg chg="mod">
          <ac:chgData name="Deborah.Wood" userId="470d72d8-1379-45ac-9ea6-ad6e571efc9f" providerId="ADAL" clId="{8101F2FD-539C-4CB4-BD3E-D3FD57C51C84}" dt="2025-04-23T20:07:41.336" v="242" actId="255"/>
          <ac:spMkLst>
            <pc:docMk/>
            <pc:sldMk cId="0" sldId="272"/>
            <ac:spMk id="5" creationId="{00000000-0000-0000-0000-000000000000}"/>
          </ac:spMkLst>
        </pc:spChg>
        <pc:spChg chg="mod">
          <ac:chgData name="Deborah.Wood" userId="470d72d8-1379-45ac-9ea6-ad6e571efc9f" providerId="ADAL" clId="{8101F2FD-539C-4CB4-BD3E-D3FD57C51C84}" dt="2025-04-23T20:10:52.995" v="526" actId="962"/>
          <ac:spMkLst>
            <pc:docMk/>
            <pc:sldMk cId="0" sldId="272"/>
            <ac:spMk id="6" creationId="{00000000-0000-0000-0000-000000000000}"/>
          </ac:spMkLst>
        </pc:spChg>
        <pc:spChg chg="mod">
          <ac:chgData name="Deborah.Wood" userId="470d72d8-1379-45ac-9ea6-ad6e571efc9f" providerId="ADAL" clId="{8101F2FD-539C-4CB4-BD3E-D3FD57C51C84}" dt="2025-04-23T20:10:52.995" v="527" actId="962"/>
          <ac:spMkLst>
            <pc:docMk/>
            <pc:sldMk cId="0" sldId="272"/>
            <ac:spMk id="7" creationId="{00000000-0000-0000-0000-000000000000}"/>
          </ac:spMkLst>
        </pc:spChg>
        <pc:spChg chg="mod">
          <ac:chgData name="Deborah.Wood" userId="470d72d8-1379-45ac-9ea6-ad6e571efc9f" providerId="ADAL" clId="{8101F2FD-539C-4CB4-BD3E-D3FD57C51C84}" dt="2025-04-23T20:10:53.011" v="528" actId="962"/>
          <ac:spMkLst>
            <pc:docMk/>
            <pc:sldMk cId="0" sldId="272"/>
            <ac:spMk id="8" creationId="{00000000-0000-0000-0000-000000000000}"/>
          </ac:spMkLst>
        </pc:spChg>
        <pc:spChg chg="mod">
          <ac:chgData name="Deborah.Wood" userId="470d72d8-1379-45ac-9ea6-ad6e571efc9f" providerId="ADAL" clId="{8101F2FD-539C-4CB4-BD3E-D3FD57C51C84}" dt="2025-04-23T20:10:53.011" v="529" actId="962"/>
          <ac:spMkLst>
            <pc:docMk/>
            <pc:sldMk cId="0" sldId="272"/>
            <ac:spMk id="9" creationId="{00000000-0000-0000-0000-000000000000}"/>
          </ac:spMkLst>
        </pc:spChg>
        <pc:spChg chg="mod">
          <ac:chgData name="Deborah.Wood" userId="470d72d8-1379-45ac-9ea6-ad6e571efc9f" providerId="ADAL" clId="{8101F2FD-539C-4CB4-BD3E-D3FD57C51C84}" dt="2025-04-23T20:10:53.020" v="530" actId="962"/>
          <ac:spMkLst>
            <pc:docMk/>
            <pc:sldMk cId="0" sldId="272"/>
            <ac:spMk id="10" creationId="{00000000-0000-0000-0000-000000000000}"/>
          </ac:spMkLst>
        </pc:spChg>
        <pc:spChg chg="mod">
          <ac:chgData name="Deborah.Wood" userId="470d72d8-1379-45ac-9ea6-ad6e571efc9f" providerId="ADAL" clId="{8101F2FD-539C-4CB4-BD3E-D3FD57C51C84}" dt="2025-04-23T20:10:53.020" v="531" actId="962"/>
          <ac:spMkLst>
            <pc:docMk/>
            <pc:sldMk cId="0" sldId="272"/>
            <ac:spMk id="11" creationId="{00000000-0000-0000-0000-000000000000}"/>
          </ac:spMkLst>
        </pc:spChg>
        <pc:spChg chg="mod">
          <ac:chgData name="Deborah.Wood" userId="470d72d8-1379-45ac-9ea6-ad6e571efc9f" providerId="ADAL" clId="{8101F2FD-539C-4CB4-BD3E-D3FD57C51C84}" dt="2025-04-23T20:10:53.020" v="532" actId="962"/>
          <ac:spMkLst>
            <pc:docMk/>
            <pc:sldMk cId="0" sldId="272"/>
            <ac:spMk id="12" creationId="{00000000-0000-0000-0000-000000000000}"/>
          </ac:spMkLst>
        </pc:spChg>
        <pc:spChg chg="mod">
          <ac:chgData name="Deborah.Wood" userId="470d72d8-1379-45ac-9ea6-ad6e571efc9f" providerId="ADAL" clId="{8101F2FD-539C-4CB4-BD3E-D3FD57C51C84}" dt="2025-04-23T20:10:53.035" v="533" actId="962"/>
          <ac:spMkLst>
            <pc:docMk/>
            <pc:sldMk cId="0" sldId="272"/>
            <ac:spMk id="13" creationId="{00000000-0000-0000-0000-000000000000}"/>
          </ac:spMkLst>
        </pc:spChg>
        <pc:spChg chg="mod">
          <ac:chgData name="Deborah.Wood" userId="470d72d8-1379-45ac-9ea6-ad6e571efc9f" providerId="ADAL" clId="{8101F2FD-539C-4CB4-BD3E-D3FD57C51C84}" dt="2025-04-23T20:10:53.035" v="534" actId="962"/>
          <ac:spMkLst>
            <pc:docMk/>
            <pc:sldMk cId="0" sldId="272"/>
            <ac:spMk id="14" creationId="{00000000-0000-0000-0000-000000000000}"/>
          </ac:spMkLst>
        </pc:spChg>
        <pc:spChg chg="mod">
          <ac:chgData name="Deborah.Wood" userId="470d72d8-1379-45ac-9ea6-ad6e571efc9f" providerId="ADAL" clId="{8101F2FD-539C-4CB4-BD3E-D3FD57C51C84}" dt="2025-04-23T20:10:53.035" v="535" actId="962"/>
          <ac:spMkLst>
            <pc:docMk/>
            <pc:sldMk cId="0" sldId="272"/>
            <ac:spMk id="15" creationId="{00000000-0000-0000-0000-000000000000}"/>
          </ac:spMkLst>
        </pc:spChg>
        <pc:spChg chg="mod">
          <ac:chgData name="Deborah.Wood" userId="470d72d8-1379-45ac-9ea6-ad6e571efc9f" providerId="ADAL" clId="{8101F2FD-539C-4CB4-BD3E-D3FD57C51C84}" dt="2025-04-23T20:10:53.051" v="536" actId="962"/>
          <ac:spMkLst>
            <pc:docMk/>
            <pc:sldMk cId="0" sldId="272"/>
            <ac:spMk id="16" creationId="{00000000-0000-0000-0000-000000000000}"/>
          </ac:spMkLst>
        </pc:spChg>
        <pc:spChg chg="mod">
          <ac:chgData name="Deborah.Wood" userId="470d72d8-1379-45ac-9ea6-ad6e571efc9f" providerId="ADAL" clId="{8101F2FD-539C-4CB4-BD3E-D3FD57C51C84}" dt="2025-04-23T20:10:53.051" v="537" actId="962"/>
          <ac:spMkLst>
            <pc:docMk/>
            <pc:sldMk cId="0" sldId="272"/>
            <ac:spMk id="17" creationId="{00000000-0000-0000-0000-000000000000}"/>
          </ac:spMkLst>
        </pc:spChg>
        <pc:spChg chg="mod">
          <ac:chgData name="Deborah.Wood" userId="470d72d8-1379-45ac-9ea6-ad6e571efc9f" providerId="ADAL" clId="{8101F2FD-539C-4CB4-BD3E-D3FD57C51C84}" dt="2025-04-23T20:10:53.051" v="538" actId="962"/>
          <ac:spMkLst>
            <pc:docMk/>
            <pc:sldMk cId="0" sldId="272"/>
            <ac:spMk id="18" creationId="{00000000-0000-0000-0000-000000000000}"/>
          </ac:spMkLst>
        </pc:spChg>
        <pc:spChg chg="mod">
          <ac:chgData name="Deborah.Wood" userId="470d72d8-1379-45ac-9ea6-ad6e571efc9f" providerId="ADAL" clId="{8101F2FD-539C-4CB4-BD3E-D3FD57C51C84}" dt="2025-04-23T20:10:53.051" v="539" actId="962"/>
          <ac:spMkLst>
            <pc:docMk/>
            <pc:sldMk cId="0" sldId="272"/>
            <ac:spMk id="19" creationId="{00000000-0000-0000-0000-000000000000}"/>
          </ac:spMkLst>
        </pc:spChg>
        <pc:spChg chg="mod">
          <ac:chgData name="Deborah.Wood" userId="470d72d8-1379-45ac-9ea6-ad6e571efc9f" providerId="ADAL" clId="{8101F2FD-539C-4CB4-BD3E-D3FD57C51C84}" dt="2025-04-23T20:10:53.067" v="540" actId="962"/>
          <ac:spMkLst>
            <pc:docMk/>
            <pc:sldMk cId="0" sldId="272"/>
            <ac:spMk id="30" creationId="{00000000-0000-0000-0000-000000000000}"/>
          </ac:spMkLst>
        </pc:spChg>
        <pc:spChg chg="mod">
          <ac:chgData name="Deborah.Wood" userId="470d72d8-1379-45ac-9ea6-ad6e571efc9f" providerId="ADAL" clId="{8101F2FD-539C-4CB4-BD3E-D3FD57C51C84}" dt="2025-05-07T11:49:52.636" v="1413" actId="20577"/>
          <ac:spMkLst>
            <pc:docMk/>
            <pc:sldMk cId="0" sldId="272"/>
            <ac:spMk id="32" creationId="{00000000-0000-0000-0000-000000000000}"/>
          </ac:spMkLst>
        </pc:spChg>
      </pc:sldChg>
      <pc:sldChg chg="addSp modSp mod">
        <pc:chgData name="Deborah.Wood" userId="470d72d8-1379-45ac-9ea6-ad6e571efc9f" providerId="ADAL" clId="{8101F2FD-539C-4CB4-BD3E-D3FD57C51C84}" dt="2025-05-07T11:44:15.761" v="1287" actId="962"/>
        <pc:sldMkLst>
          <pc:docMk/>
          <pc:sldMk cId="1209142781" sldId="273"/>
        </pc:sldMkLst>
        <pc:spChg chg="mod">
          <ac:chgData name="Deborah.Wood" userId="470d72d8-1379-45ac-9ea6-ad6e571efc9f" providerId="ADAL" clId="{8101F2FD-539C-4CB4-BD3E-D3FD57C51C84}" dt="2025-04-23T20:10:51.765" v="383" actId="962"/>
          <ac:spMkLst>
            <pc:docMk/>
            <pc:sldMk cId="1209142781" sldId="273"/>
            <ac:spMk id="2" creationId="{826FDCC2-07CA-45AD-91EB-787574007D0A}"/>
          </ac:spMkLst>
        </pc:spChg>
        <pc:spChg chg="mod">
          <ac:chgData name="Deborah.Wood" userId="470d72d8-1379-45ac-9ea6-ad6e571efc9f" providerId="ADAL" clId="{8101F2FD-539C-4CB4-BD3E-D3FD57C51C84}" dt="2025-04-23T20:10:51.765" v="384" actId="962"/>
          <ac:spMkLst>
            <pc:docMk/>
            <pc:sldMk cId="1209142781" sldId="273"/>
            <ac:spMk id="3" creationId="{2C07EDD3-B3AC-06E0-2E4D-CB9C07596E3B}"/>
          </ac:spMkLst>
        </pc:spChg>
        <pc:spChg chg="mod">
          <ac:chgData name="Deborah.Wood" userId="470d72d8-1379-45ac-9ea6-ad6e571efc9f" providerId="ADAL" clId="{8101F2FD-539C-4CB4-BD3E-D3FD57C51C84}" dt="2025-04-23T20:10:51.765" v="385" actId="962"/>
          <ac:spMkLst>
            <pc:docMk/>
            <pc:sldMk cId="1209142781" sldId="273"/>
            <ac:spMk id="4" creationId="{71F814AD-6EB1-3241-C8A5-06D10DF84585}"/>
          </ac:spMkLst>
        </pc:spChg>
        <pc:spChg chg="mod">
          <ac:chgData name="Deborah.Wood" userId="470d72d8-1379-45ac-9ea6-ad6e571efc9f" providerId="ADAL" clId="{8101F2FD-539C-4CB4-BD3E-D3FD57C51C84}" dt="2025-04-23T20:10:51.781" v="386" actId="962"/>
          <ac:spMkLst>
            <pc:docMk/>
            <pc:sldMk cId="1209142781" sldId="273"/>
            <ac:spMk id="5" creationId="{C9B52C90-4352-589D-38E1-A0F003CEA050}"/>
          </ac:spMkLst>
        </pc:spChg>
        <pc:spChg chg="mod">
          <ac:chgData name="Deborah.Wood" userId="470d72d8-1379-45ac-9ea6-ad6e571efc9f" providerId="ADAL" clId="{8101F2FD-539C-4CB4-BD3E-D3FD57C51C84}" dt="2025-04-23T20:10:51.781" v="387" actId="962"/>
          <ac:spMkLst>
            <pc:docMk/>
            <pc:sldMk cId="1209142781" sldId="273"/>
            <ac:spMk id="6" creationId="{A2F89B42-E5D5-7C03-833D-B18692B21818}"/>
          </ac:spMkLst>
        </pc:spChg>
        <pc:spChg chg="mod">
          <ac:chgData name="Deborah.Wood" userId="470d72d8-1379-45ac-9ea6-ad6e571efc9f" providerId="ADAL" clId="{8101F2FD-539C-4CB4-BD3E-D3FD57C51C84}" dt="2025-04-23T20:10:51.781" v="388" actId="962"/>
          <ac:spMkLst>
            <pc:docMk/>
            <pc:sldMk cId="1209142781" sldId="273"/>
            <ac:spMk id="7" creationId="{A65BA571-3579-4E40-3DB4-D162A3F4EBF1}"/>
          </ac:spMkLst>
        </pc:spChg>
        <pc:spChg chg="mod">
          <ac:chgData name="Deborah.Wood" userId="470d72d8-1379-45ac-9ea6-ad6e571efc9f" providerId="ADAL" clId="{8101F2FD-539C-4CB4-BD3E-D3FD57C51C84}" dt="2025-04-23T20:10:51.797" v="389" actId="962"/>
          <ac:spMkLst>
            <pc:docMk/>
            <pc:sldMk cId="1209142781" sldId="273"/>
            <ac:spMk id="8" creationId="{2DBC6C25-E3B4-BFA7-49C9-6942D2D7E41C}"/>
          </ac:spMkLst>
        </pc:spChg>
        <pc:spChg chg="add mod">
          <ac:chgData name="Deborah.Wood" userId="470d72d8-1379-45ac-9ea6-ad6e571efc9f" providerId="ADAL" clId="{8101F2FD-539C-4CB4-BD3E-D3FD57C51C84}" dt="2025-04-23T20:09:36.557" v="266" actId="20577"/>
          <ac:spMkLst>
            <pc:docMk/>
            <pc:sldMk cId="1209142781" sldId="273"/>
            <ac:spMk id="9" creationId="{B22DDCDA-65E4-0D56-70EC-DC5CAAAE7C2F}"/>
          </ac:spMkLst>
        </pc:spChg>
        <pc:spChg chg="mod">
          <ac:chgData name="Deborah.Wood" userId="470d72d8-1379-45ac-9ea6-ad6e571efc9f" providerId="ADAL" clId="{8101F2FD-539C-4CB4-BD3E-D3FD57C51C84}" dt="2025-04-23T20:10:51.797" v="390" actId="962"/>
          <ac:spMkLst>
            <pc:docMk/>
            <pc:sldMk cId="1209142781" sldId="273"/>
            <ac:spMk id="10" creationId="{8780FB4E-31EC-9306-B69E-68F684C7C79D}"/>
          </ac:spMkLst>
        </pc:spChg>
        <pc:spChg chg="mod">
          <ac:chgData name="Deborah.Wood" userId="470d72d8-1379-45ac-9ea6-ad6e571efc9f" providerId="ADAL" clId="{8101F2FD-539C-4CB4-BD3E-D3FD57C51C84}" dt="2025-04-23T20:10:51.797" v="391" actId="962"/>
          <ac:spMkLst>
            <pc:docMk/>
            <pc:sldMk cId="1209142781" sldId="273"/>
            <ac:spMk id="32" creationId="{3B9A2BFB-FF60-880A-05F5-9E04BB02301E}"/>
          </ac:spMkLst>
        </pc:spChg>
        <pc:spChg chg="mod">
          <ac:chgData name="Deborah.Wood" userId="470d72d8-1379-45ac-9ea6-ad6e571efc9f" providerId="ADAL" clId="{8101F2FD-539C-4CB4-BD3E-D3FD57C51C84}" dt="2025-04-23T20:10:51.813" v="392" actId="962"/>
          <ac:spMkLst>
            <pc:docMk/>
            <pc:sldMk cId="1209142781" sldId="273"/>
            <ac:spMk id="33" creationId="{91251B6E-74B6-07D8-CE0C-B5B60594C22A}"/>
          </ac:spMkLst>
        </pc:spChg>
        <pc:spChg chg="mod">
          <ac:chgData name="Deborah.Wood" userId="470d72d8-1379-45ac-9ea6-ad6e571efc9f" providerId="ADAL" clId="{8101F2FD-539C-4CB4-BD3E-D3FD57C51C84}" dt="2025-04-23T20:10:51.821" v="393" actId="962"/>
          <ac:spMkLst>
            <pc:docMk/>
            <pc:sldMk cId="1209142781" sldId="273"/>
            <ac:spMk id="34" creationId="{BE9B0D46-54FF-7001-D276-079B714AECB4}"/>
          </ac:spMkLst>
        </pc:spChg>
        <pc:spChg chg="mod">
          <ac:chgData name="Deborah.Wood" userId="470d72d8-1379-45ac-9ea6-ad6e571efc9f" providerId="ADAL" clId="{8101F2FD-539C-4CB4-BD3E-D3FD57C51C84}" dt="2025-04-23T20:10:51.821" v="394" actId="962"/>
          <ac:spMkLst>
            <pc:docMk/>
            <pc:sldMk cId="1209142781" sldId="273"/>
            <ac:spMk id="35" creationId="{39C3F085-0614-21A9-CCC6-F9F93E447EF6}"/>
          </ac:spMkLst>
        </pc:spChg>
        <pc:spChg chg="mod">
          <ac:chgData name="Deborah.Wood" userId="470d72d8-1379-45ac-9ea6-ad6e571efc9f" providerId="ADAL" clId="{8101F2FD-539C-4CB4-BD3E-D3FD57C51C84}" dt="2025-04-23T20:10:51.821" v="395" actId="962"/>
          <ac:spMkLst>
            <pc:docMk/>
            <pc:sldMk cId="1209142781" sldId="273"/>
            <ac:spMk id="36" creationId="{BA7986E0-8E41-1615-DDFC-41A483E13278}"/>
          </ac:spMkLst>
        </pc:spChg>
        <pc:spChg chg="mod">
          <ac:chgData name="Deborah.Wood" userId="470d72d8-1379-45ac-9ea6-ad6e571efc9f" providerId="ADAL" clId="{8101F2FD-539C-4CB4-BD3E-D3FD57C51C84}" dt="2025-04-23T20:10:51.837" v="396" actId="962"/>
          <ac:spMkLst>
            <pc:docMk/>
            <pc:sldMk cId="1209142781" sldId="273"/>
            <ac:spMk id="49" creationId="{4AC04C3F-42EA-60F2-FE1E-30B5981D804E}"/>
          </ac:spMkLst>
        </pc:spChg>
        <pc:spChg chg="mod">
          <ac:chgData name="Deborah.Wood" userId="470d72d8-1379-45ac-9ea6-ad6e571efc9f" providerId="ADAL" clId="{8101F2FD-539C-4CB4-BD3E-D3FD57C51C84}" dt="2025-04-23T20:10:51.837" v="397" actId="962"/>
          <ac:spMkLst>
            <pc:docMk/>
            <pc:sldMk cId="1209142781" sldId="273"/>
            <ac:spMk id="53" creationId="{3CD99AA7-3467-79CC-539E-3D609C275BC8}"/>
          </ac:spMkLst>
        </pc:spChg>
        <pc:spChg chg="mod">
          <ac:chgData name="Deborah.Wood" userId="470d72d8-1379-45ac-9ea6-ad6e571efc9f" providerId="ADAL" clId="{8101F2FD-539C-4CB4-BD3E-D3FD57C51C84}" dt="2025-04-23T20:10:51.837" v="398" actId="962"/>
          <ac:spMkLst>
            <pc:docMk/>
            <pc:sldMk cId="1209142781" sldId="273"/>
            <ac:spMk id="57" creationId="{DDDA5F92-A590-27D7-8993-C5E47D06D3A0}"/>
          </ac:spMkLst>
        </pc:spChg>
        <pc:spChg chg="mod">
          <ac:chgData name="Deborah.Wood" userId="470d72d8-1379-45ac-9ea6-ad6e571efc9f" providerId="ADAL" clId="{8101F2FD-539C-4CB4-BD3E-D3FD57C51C84}" dt="2025-04-23T20:08:01.388" v="244" actId="255"/>
          <ac:spMkLst>
            <pc:docMk/>
            <pc:sldMk cId="1209142781" sldId="273"/>
            <ac:spMk id="68" creationId="{3AF76A86-A14C-EFC4-74E7-9F7E67115841}"/>
          </ac:spMkLst>
        </pc:spChg>
        <pc:grpChg chg="mod">
          <ac:chgData name="Deborah.Wood" userId="470d72d8-1379-45ac-9ea6-ad6e571efc9f" providerId="ADAL" clId="{8101F2FD-539C-4CB4-BD3E-D3FD57C51C84}" dt="2025-05-07T11:44:04.194" v="1274" actId="962"/>
          <ac:grpSpMkLst>
            <pc:docMk/>
            <pc:sldMk cId="1209142781" sldId="273"/>
            <ac:grpSpMk id="11" creationId="{66DEC6CA-8980-FFB9-C6E7-F0CA7F26F272}"/>
          </ac:grpSpMkLst>
        </pc:grpChg>
        <pc:grpChg chg="mod">
          <ac:chgData name="Deborah.Wood" userId="470d72d8-1379-45ac-9ea6-ad6e571efc9f" providerId="ADAL" clId="{8101F2FD-539C-4CB4-BD3E-D3FD57C51C84}" dt="2025-05-07T11:44:06.048" v="1275" actId="962"/>
          <ac:grpSpMkLst>
            <pc:docMk/>
            <pc:sldMk cId="1209142781" sldId="273"/>
            <ac:grpSpMk id="14" creationId="{5671603F-7AC9-9711-C396-B2B20CC47E62}"/>
          </ac:grpSpMkLst>
        </pc:grpChg>
        <pc:grpChg chg="mod">
          <ac:chgData name="Deborah.Wood" userId="470d72d8-1379-45ac-9ea6-ad6e571efc9f" providerId="ADAL" clId="{8101F2FD-539C-4CB4-BD3E-D3FD57C51C84}" dt="2025-05-07T11:44:06.735" v="1276" actId="962"/>
          <ac:grpSpMkLst>
            <pc:docMk/>
            <pc:sldMk cId="1209142781" sldId="273"/>
            <ac:grpSpMk id="17" creationId="{DB5A3AD6-2046-3FCC-E283-88C16413AF68}"/>
          </ac:grpSpMkLst>
        </pc:grpChg>
        <pc:grpChg chg="mod">
          <ac:chgData name="Deborah.Wood" userId="470d72d8-1379-45ac-9ea6-ad6e571efc9f" providerId="ADAL" clId="{8101F2FD-539C-4CB4-BD3E-D3FD57C51C84}" dt="2025-05-07T11:44:07.390" v="1277" actId="962"/>
          <ac:grpSpMkLst>
            <pc:docMk/>
            <pc:sldMk cId="1209142781" sldId="273"/>
            <ac:grpSpMk id="20" creationId="{0EAD1CDE-93F2-BA11-B3C9-36621E8C8814}"/>
          </ac:grpSpMkLst>
        </pc:grpChg>
        <pc:grpChg chg="mod">
          <ac:chgData name="Deborah.Wood" userId="470d72d8-1379-45ac-9ea6-ad6e571efc9f" providerId="ADAL" clId="{8101F2FD-539C-4CB4-BD3E-D3FD57C51C84}" dt="2025-05-07T11:44:08.054" v="1278" actId="962"/>
          <ac:grpSpMkLst>
            <pc:docMk/>
            <pc:sldMk cId="1209142781" sldId="273"/>
            <ac:grpSpMk id="23" creationId="{E327754E-23E5-5E99-46EF-B7AF65C34586}"/>
          </ac:grpSpMkLst>
        </pc:grpChg>
        <pc:grpChg chg="mod">
          <ac:chgData name="Deborah.Wood" userId="470d72d8-1379-45ac-9ea6-ad6e571efc9f" providerId="ADAL" clId="{8101F2FD-539C-4CB4-BD3E-D3FD57C51C84}" dt="2025-05-07T11:44:08.809" v="1279" actId="962"/>
          <ac:grpSpMkLst>
            <pc:docMk/>
            <pc:sldMk cId="1209142781" sldId="273"/>
            <ac:grpSpMk id="26" creationId="{ECDDE0EC-420A-473F-BF6A-B93047ED260E}"/>
          </ac:grpSpMkLst>
        </pc:grpChg>
        <pc:grpChg chg="mod">
          <ac:chgData name="Deborah.Wood" userId="470d72d8-1379-45ac-9ea6-ad6e571efc9f" providerId="ADAL" clId="{8101F2FD-539C-4CB4-BD3E-D3FD57C51C84}" dt="2025-05-07T11:44:09.679" v="1280" actId="962"/>
          <ac:grpSpMkLst>
            <pc:docMk/>
            <pc:sldMk cId="1209142781" sldId="273"/>
            <ac:grpSpMk id="29" creationId="{730495A4-55A5-7288-CDE9-3A4D93775C37}"/>
          </ac:grpSpMkLst>
        </pc:grpChg>
        <pc:grpChg chg="mod">
          <ac:chgData name="Deborah.Wood" userId="470d72d8-1379-45ac-9ea6-ad6e571efc9f" providerId="ADAL" clId="{8101F2FD-539C-4CB4-BD3E-D3FD57C51C84}" dt="2025-05-07T11:44:10.559" v="1281" actId="962"/>
          <ac:grpSpMkLst>
            <pc:docMk/>
            <pc:sldMk cId="1209142781" sldId="273"/>
            <ac:grpSpMk id="37" creationId="{32FF50D4-FA6F-6D8D-FD2C-1347B64F143E}"/>
          </ac:grpSpMkLst>
        </pc:grpChg>
        <pc:grpChg chg="mod">
          <ac:chgData name="Deborah.Wood" userId="470d72d8-1379-45ac-9ea6-ad6e571efc9f" providerId="ADAL" clId="{8101F2FD-539C-4CB4-BD3E-D3FD57C51C84}" dt="2025-05-07T11:44:11.195" v="1282" actId="962"/>
          <ac:grpSpMkLst>
            <pc:docMk/>
            <pc:sldMk cId="1209142781" sldId="273"/>
            <ac:grpSpMk id="40" creationId="{F722A93F-63A6-5199-80EE-F755DE13944A}"/>
          </ac:grpSpMkLst>
        </pc:grpChg>
        <pc:grpChg chg="mod">
          <ac:chgData name="Deborah.Wood" userId="470d72d8-1379-45ac-9ea6-ad6e571efc9f" providerId="ADAL" clId="{8101F2FD-539C-4CB4-BD3E-D3FD57C51C84}" dt="2025-05-07T11:44:11.875" v="1283" actId="962"/>
          <ac:grpSpMkLst>
            <pc:docMk/>
            <pc:sldMk cId="1209142781" sldId="273"/>
            <ac:grpSpMk id="43" creationId="{BE0072A0-90E4-25C8-5F67-4F6FB4965A62}"/>
          </ac:grpSpMkLst>
        </pc:grpChg>
        <pc:grpChg chg="mod">
          <ac:chgData name="Deborah.Wood" userId="470d72d8-1379-45ac-9ea6-ad6e571efc9f" providerId="ADAL" clId="{8101F2FD-539C-4CB4-BD3E-D3FD57C51C84}" dt="2025-05-07T11:44:13.113" v="1284" actId="962"/>
          <ac:grpSpMkLst>
            <pc:docMk/>
            <pc:sldMk cId="1209142781" sldId="273"/>
            <ac:grpSpMk id="46" creationId="{9CC87B1F-4A42-BE5D-38A9-84BF3544FFE4}"/>
          </ac:grpSpMkLst>
        </pc:grpChg>
        <pc:grpChg chg="mod">
          <ac:chgData name="Deborah.Wood" userId="470d72d8-1379-45ac-9ea6-ad6e571efc9f" providerId="ADAL" clId="{8101F2FD-539C-4CB4-BD3E-D3FD57C51C84}" dt="2025-05-07T11:44:13.930" v="1285" actId="962"/>
          <ac:grpSpMkLst>
            <pc:docMk/>
            <pc:sldMk cId="1209142781" sldId="273"/>
            <ac:grpSpMk id="50" creationId="{542A3EC6-9B67-1E3D-08FD-DB4704F1BB13}"/>
          </ac:grpSpMkLst>
        </pc:grpChg>
        <pc:grpChg chg="mod">
          <ac:chgData name="Deborah.Wood" userId="470d72d8-1379-45ac-9ea6-ad6e571efc9f" providerId="ADAL" clId="{8101F2FD-539C-4CB4-BD3E-D3FD57C51C84}" dt="2025-05-07T11:44:14.452" v="1286" actId="962"/>
          <ac:grpSpMkLst>
            <pc:docMk/>
            <pc:sldMk cId="1209142781" sldId="273"/>
            <ac:grpSpMk id="54" creationId="{30DC497F-5FBF-3925-A787-5460F2B36EE7}"/>
          </ac:grpSpMkLst>
        </pc:grpChg>
        <pc:grpChg chg="mod">
          <ac:chgData name="Deborah.Wood" userId="470d72d8-1379-45ac-9ea6-ad6e571efc9f" providerId="ADAL" clId="{8101F2FD-539C-4CB4-BD3E-D3FD57C51C84}" dt="2025-05-07T11:44:15.761" v="1287" actId="962"/>
          <ac:grpSpMkLst>
            <pc:docMk/>
            <pc:sldMk cId="1209142781" sldId="273"/>
            <ac:grpSpMk id="58" creationId="{A07767DE-D39C-82EE-ACD9-C549B0C751CE}"/>
          </ac:grpSpMkLst>
        </pc:grpChg>
      </pc:sldChg>
      <pc:sldChg chg="modSp mod">
        <pc:chgData name="Deborah.Wood" userId="470d72d8-1379-45ac-9ea6-ad6e571efc9f" providerId="ADAL" clId="{8101F2FD-539C-4CB4-BD3E-D3FD57C51C84}" dt="2025-05-07T11:48:28.822" v="1353" actId="20577"/>
        <pc:sldMkLst>
          <pc:docMk/>
          <pc:sldMk cId="3550583270" sldId="274"/>
        </pc:sldMkLst>
        <pc:spChg chg="mod">
          <ac:chgData name="Deborah.Wood" userId="470d72d8-1379-45ac-9ea6-ad6e571efc9f" providerId="ADAL" clId="{8101F2FD-539C-4CB4-BD3E-D3FD57C51C84}" dt="2025-04-23T20:10:51.943" v="409" actId="962"/>
          <ac:spMkLst>
            <pc:docMk/>
            <pc:sldMk cId="3550583270" sldId="274"/>
            <ac:spMk id="2" creationId="{FA25084C-6FDC-1027-6D4C-18B900E648D2}"/>
          </ac:spMkLst>
        </pc:spChg>
        <pc:spChg chg="mod">
          <ac:chgData name="Deborah.Wood" userId="470d72d8-1379-45ac-9ea6-ad6e571efc9f" providerId="ADAL" clId="{8101F2FD-539C-4CB4-BD3E-D3FD57C51C84}" dt="2025-04-23T20:10:51.943" v="408" actId="962"/>
          <ac:spMkLst>
            <pc:docMk/>
            <pc:sldMk cId="3550583270" sldId="274"/>
            <ac:spMk id="3" creationId="{CF503A70-A051-61D0-EAEF-204F7A60D3EA}"/>
          </ac:spMkLst>
        </pc:spChg>
        <pc:spChg chg="mod">
          <ac:chgData name="Deborah.Wood" userId="470d72d8-1379-45ac-9ea6-ad6e571efc9f" providerId="ADAL" clId="{8101F2FD-539C-4CB4-BD3E-D3FD57C51C84}" dt="2025-05-07T11:48:28.822" v="1353" actId="20577"/>
          <ac:spMkLst>
            <pc:docMk/>
            <pc:sldMk cId="3550583270" sldId="274"/>
            <ac:spMk id="6" creationId="{D7C5D916-D62A-7225-195E-E3419129A5CA}"/>
          </ac:spMkLst>
        </pc:spChg>
        <pc:spChg chg="mod">
          <ac:chgData name="Deborah.Wood" userId="470d72d8-1379-45ac-9ea6-ad6e571efc9f" providerId="ADAL" clId="{8101F2FD-539C-4CB4-BD3E-D3FD57C51C84}" dt="2025-04-23T20:13:58.998" v="578" actId="1076"/>
          <ac:spMkLst>
            <pc:docMk/>
            <pc:sldMk cId="3550583270" sldId="274"/>
            <ac:spMk id="17" creationId="{2A71AB80-515A-8533-77D1-A7A625B62F14}"/>
          </ac:spMkLst>
        </pc:spChg>
        <pc:spChg chg="mod">
          <ac:chgData name="Deborah.Wood" userId="470d72d8-1379-45ac-9ea6-ad6e571efc9f" providerId="ADAL" clId="{8101F2FD-539C-4CB4-BD3E-D3FD57C51C84}" dt="2025-04-23T19:38:22.711" v="20" actId="20577"/>
          <ac:spMkLst>
            <pc:docMk/>
            <pc:sldMk cId="3550583270" sldId="274"/>
            <ac:spMk id="25" creationId="{A633CC74-F188-E271-BE3B-219EEE61C964}"/>
          </ac:spMkLst>
        </pc:spChg>
        <pc:spChg chg="mod">
          <ac:chgData name="Deborah.Wood" userId="470d72d8-1379-45ac-9ea6-ad6e571efc9f" providerId="ADAL" clId="{8101F2FD-539C-4CB4-BD3E-D3FD57C51C84}" dt="2025-04-23T20:13:56.453" v="577" actId="1076"/>
          <ac:spMkLst>
            <pc:docMk/>
            <pc:sldMk cId="3550583270" sldId="274"/>
            <ac:spMk id="26" creationId="{1FA38046-63E7-D8FA-14A1-4B7492FE7335}"/>
          </ac:spMkLst>
        </pc:spChg>
      </pc:sldChg>
      <pc:sldChg chg="addSp modSp mod">
        <pc:chgData name="Deborah.Wood" userId="470d72d8-1379-45ac-9ea6-ad6e571efc9f" providerId="ADAL" clId="{8101F2FD-539C-4CB4-BD3E-D3FD57C51C84}" dt="2025-05-07T11:41:54.684" v="1265" actId="113"/>
        <pc:sldMkLst>
          <pc:docMk/>
          <pc:sldMk cId="1977627008" sldId="275"/>
        </pc:sldMkLst>
        <pc:spChg chg="add mod">
          <ac:chgData name="Deborah.Wood" userId="470d72d8-1379-45ac-9ea6-ad6e571efc9f" providerId="ADAL" clId="{8101F2FD-539C-4CB4-BD3E-D3FD57C51C84}" dt="2025-04-23T20:09:27.459" v="257" actId="20577"/>
          <ac:spMkLst>
            <pc:docMk/>
            <pc:sldMk cId="1977627008" sldId="275"/>
            <ac:spMk id="2" creationId="{13F49380-4BFE-0DF4-803B-6A99490FF8C6}"/>
          </ac:spMkLst>
        </pc:spChg>
        <pc:spChg chg="mod">
          <ac:chgData name="Deborah.Wood" userId="470d72d8-1379-45ac-9ea6-ad6e571efc9f" providerId="ADAL" clId="{8101F2FD-539C-4CB4-BD3E-D3FD57C51C84}" dt="2025-05-07T11:41:44.766" v="1264" actId="113"/>
          <ac:spMkLst>
            <pc:docMk/>
            <pc:sldMk cId="1977627008" sldId="275"/>
            <ac:spMk id="3" creationId="{286259BA-4534-C946-3271-E162CCDCB1B3}"/>
          </ac:spMkLst>
        </pc:spChg>
        <pc:spChg chg="add mod">
          <ac:chgData name="Deborah.Wood" userId="470d72d8-1379-45ac-9ea6-ad6e571efc9f" providerId="ADAL" clId="{8101F2FD-539C-4CB4-BD3E-D3FD57C51C84}" dt="2025-05-07T11:41:54.684" v="1265" actId="113"/>
          <ac:spMkLst>
            <pc:docMk/>
            <pc:sldMk cId="1977627008" sldId="275"/>
            <ac:spMk id="5" creationId="{0D29BDB5-234A-5783-5BF6-AEEAA4968E13}"/>
          </ac:spMkLst>
        </pc:spChg>
      </pc:sldChg>
      <pc:sldChg chg="modSp mod">
        <pc:chgData name="Deborah.Wood" userId="470d72d8-1379-45ac-9ea6-ad6e571efc9f" providerId="ADAL" clId="{8101F2FD-539C-4CB4-BD3E-D3FD57C51C84}" dt="2025-05-07T11:48:39.576" v="1363" actId="20577"/>
        <pc:sldMkLst>
          <pc:docMk/>
          <pc:sldMk cId="117157012" sldId="276"/>
        </pc:sldMkLst>
        <pc:spChg chg="mod">
          <ac:chgData name="Deborah.Wood" userId="470d72d8-1379-45ac-9ea6-ad6e571efc9f" providerId="ADAL" clId="{8101F2FD-539C-4CB4-BD3E-D3FD57C51C84}" dt="2025-04-23T20:10:51.979" v="412" actId="962"/>
          <ac:spMkLst>
            <pc:docMk/>
            <pc:sldMk cId="117157012" sldId="276"/>
            <ac:spMk id="4" creationId="{CA960369-503E-375D-7B58-08356E256608}"/>
          </ac:spMkLst>
        </pc:spChg>
        <pc:spChg chg="mod">
          <ac:chgData name="Deborah.Wood" userId="470d72d8-1379-45ac-9ea6-ad6e571efc9f" providerId="ADAL" clId="{8101F2FD-539C-4CB4-BD3E-D3FD57C51C84}" dt="2025-04-23T20:16:44.404" v="585" actId="20577"/>
          <ac:spMkLst>
            <pc:docMk/>
            <pc:sldMk cId="117157012" sldId="276"/>
            <ac:spMk id="21" creationId="{D84EC8FA-4CCB-77DF-BC26-BE25386BC3F0}"/>
          </ac:spMkLst>
        </pc:spChg>
        <pc:spChg chg="mod">
          <ac:chgData name="Deborah.Wood" userId="470d72d8-1379-45ac-9ea6-ad6e571efc9f" providerId="ADAL" clId="{8101F2FD-539C-4CB4-BD3E-D3FD57C51C84}" dt="2025-05-07T11:48:39.576" v="1363" actId="20577"/>
          <ac:spMkLst>
            <pc:docMk/>
            <pc:sldMk cId="117157012" sldId="276"/>
            <ac:spMk id="24" creationId="{3E08DEAA-B927-E600-17E6-D825F450A85F}"/>
          </ac:spMkLst>
        </pc:spChg>
        <pc:spChg chg="mod">
          <ac:chgData name="Deborah.Wood" userId="470d72d8-1379-45ac-9ea6-ad6e571efc9f" providerId="ADAL" clId="{8101F2FD-539C-4CB4-BD3E-D3FD57C51C84}" dt="2025-04-23T20:10:51.997" v="413" actId="962"/>
          <ac:spMkLst>
            <pc:docMk/>
            <pc:sldMk cId="117157012" sldId="276"/>
            <ac:spMk id="25" creationId="{68F918A8-325C-E3BB-D17A-102765C96BE6}"/>
          </ac:spMkLst>
        </pc:spChg>
      </pc:sldChg>
      <pc:sldChg chg="modSp mod setBg">
        <pc:chgData name="Deborah.Wood" userId="470d72d8-1379-45ac-9ea6-ad6e571efc9f" providerId="ADAL" clId="{8101F2FD-539C-4CB4-BD3E-D3FD57C51C84}" dt="2025-05-07T11:49:34.334" v="1412" actId="20577"/>
        <pc:sldMkLst>
          <pc:docMk/>
          <pc:sldMk cId="2340016735" sldId="277"/>
        </pc:sldMkLst>
        <pc:spChg chg="mod">
          <ac:chgData name="Deborah.Wood" userId="470d72d8-1379-45ac-9ea6-ad6e571efc9f" providerId="ADAL" clId="{8101F2FD-539C-4CB4-BD3E-D3FD57C51C84}" dt="2025-04-23T20:10:52.042" v="415" actId="962"/>
          <ac:spMkLst>
            <pc:docMk/>
            <pc:sldMk cId="2340016735" sldId="277"/>
            <ac:spMk id="2" creationId="{31634D37-47C2-E45F-02B7-531D3438C427}"/>
          </ac:spMkLst>
        </pc:spChg>
        <pc:spChg chg="mod">
          <ac:chgData name="Deborah.Wood" userId="470d72d8-1379-45ac-9ea6-ad6e571efc9f" providerId="ADAL" clId="{8101F2FD-539C-4CB4-BD3E-D3FD57C51C84}" dt="2025-05-07T11:49:34.334" v="1412" actId="20577"/>
          <ac:spMkLst>
            <pc:docMk/>
            <pc:sldMk cId="2340016735" sldId="277"/>
            <ac:spMk id="4" creationId="{A887FE57-1C2A-6EC8-E534-30AFEE94AC37}"/>
          </ac:spMkLst>
        </pc:spChg>
        <pc:spChg chg="mod">
          <ac:chgData name="Deborah.Wood" userId="470d72d8-1379-45ac-9ea6-ad6e571efc9f" providerId="ADAL" clId="{8101F2FD-539C-4CB4-BD3E-D3FD57C51C84}" dt="2025-04-23T20:20:40.552" v="852" actId="1076"/>
          <ac:spMkLst>
            <pc:docMk/>
            <pc:sldMk cId="2340016735" sldId="277"/>
            <ac:spMk id="7" creationId="{B57AD59C-5AA2-E73C-19E5-5C87FFFC2520}"/>
          </ac:spMkLst>
        </pc:spChg>
        <pc:spChg chg="mod">
          <ac:chgData name="Deborah.Wood" userId="470d72d8-1379-45ac-9ea6-ad6e571efc9f" providerId="ADAL" clId="{8101F2FD-539C-4CB4-BD3E-D3FD57C51C84}" dt="2025-04-23T20:20:46.197" v="853" actId="1076"/>
          <ac:spMkLst>
            <pc:docMk/>
            <pc:sldMk cId="2340016735" sldId="277"/>
            <ac:spMk id="8" creationId="{F902ED7D-3AC0-E459-A67B-AECA3859567F}"/>
          </ac:spMkLst>
        </pc:spChg>
        <pc:spChg chg="mod">
          <ac:chgData name="Deborah.Wood" userId="470d72d8-1379-45ac-9ea6-ad6e571efc9f" providerId="ADAL" clId="{8101F2FD-539C-4CB4-BD3E-D3FD57C51C84}" dt="2025-04-23T20:41:15.390" v="1064" actId="207"/>
          <ac:spMkLst>
            <pc:docMk/>
            <pc:sldMk cId="2340016735" sldId="277"/>
            <ac:spMk id="11" creationId="{ED1640E6-CF20-AF64-80DB-E5C4E842225E}"/>
          </ac:spMkLst>
        </pc:spChg>
        <pc:spChg chg="mod">
          <ac:chgData name="Deborah.Wood" userId="470d72d8-1379-45ac-9ea6-ad6e571efc9f" providerId="ADAL" clId="{8101F2FD-539C-4CB4-BD3E-D3FD57C51C84}" dt="2025-04-23T20:41:06.282" v="1063" actId="207"/>
          <ac:spMkLst>
            <pc:docMk/>
            <pc:sldMk cId="2340016735" sldId="277"/>
            <ac:spMk id="12" creationId="{740D189D-5CE2-7DC3-530A-32E4F9897E17}"/>
          </ac:spMkLst>
        </pc:spChg>
        <pc:grpChg chg="mod">
          <ac:chgData name="Deborah.Wood" userId="470d72d8-1379-45ac-9ea6-ad6e571efc9f" providerId="ADAL" clId="{8101F2FD-539C-4CB4-BD3E-D3FD57C51C84}" dt="2025-05-07T11:45:49.057" v="1298" actId="962"/>
          <ac:grpSpMkLst>
            <pc:docMk/>
            <pc:sldMk cId="2340016735" sldId="277"/>
            <ac:grpSpMk id="10" creationId="{20B35516-CD67-5AD9-65B6-951C7BAF32F9}"/>
          </ac:grpSpMkLst>
        </pc:grpChg>
      </pc:sldChg>
      <pc:sldChg chg="modSp mod">
        <pc:chgData name="Deborah.Wood" userId="470d72d8-1379-45ac-9ea6-ad6e571efc9f" providerId="ADAL" clId="{8101F2FD-539C-4CB4-BD3E-D3FD57C51C84}" dt="2025-05-07T11:49:30.058" v="1407" actId="20577"/>
        <pc:sldMkLst>
          <pc:docMk/>
          <pc:sldMk cId="2813775904" sldId="278"/>
        </pc:sldMkLst>
        <pc:spChg chg="mod">
          <ac:chgData name="Deborah.Wood" userId="470d72d8-1379-45ac-9ea6-ad6e571efc9f" providerId="ADAL" clId="{8101F2FD-539C-4CB4-BD3E-D3FD57C51C84}" dt="2025-05-07T11:49:30.058" v="1407" actId="20577"/>
          <ac:spMkLst>
            <pc:docMk/>
            <pc:sldMk cId="2813775904" sldId="278"/>
            <ac:spMk id="2" creationId="{AA3CB1EE-E326-BA56-C84E-5D93C5E09747}"/>
          </ac:spMkLst>
        </pc:spChg>
        <pc:spChg chg="mod">
          <ac:chgData name="Deborah.Wood" userId="470d72d8-1379-45ac-9ea6-ad6e571efc9f" providerId="ADAL" clId="{8101F2FD-539C-4CB4-BD3E-D3FD57C51C84}" dt="2025-04-23T20:10:52.080" v="418" actId="962"/>
          <ac:spMkLst>
            <pc:docMk/>
            <pc:sldMk cId="2813775904" sldId="278"/>
            <ac:spMk id="3" creationId="{7A0279DD-5349-5E34-BF5A-82EBAC89C25B}"/>
          </ac:spMkLst>
        </pc:spChg>
        <pc:spChg chg="mod">
          <ac:chgData name="Deborah.Wood" userId="470d72d8-1379-45ac-9ea6-ad6e571efc9f" providerId="ADAL" clId="{8101F2FD-539C-4CB4-BD3E-D3FD57C51C84}" dt="2025-04-23T20:10:52.080" v="419" actId="962"/>
          <ac:spMkLst>
            <pc:docMk/>
            <pc:sldMk cId="2813775904" sldId="278"/>
            <ac:spMk id="6" creationId="{6D114E5C-0FD0-AC0B-6355-CD1EC399F66E}"/>
          </ac:spMkLst>
        </pc:spChg>
        <pc:spChg chg="mod">
          <ac:chgData name="Deborah.Wood" userId="470d72d8-1379-45ac-9ea6-ad6e571efc9f" providerId="ADAL" clId="{8101F2FD-539C-4CB4-BD3E-D3FD57C51C84}" dt="2025-04-23T20:23:24.690" v="863" actId="113"/>
          <ac:spMkLst>
            <pc:docMk/>
            <pc:sldMk cId="2813775904" sldId="278"/>
            <ac:spMk id="10" creationId="{9E7C3ABC-BC27-A426-F3D5-5F97EDBADC54}"/>
          </ac:spMkLst>
        </pc:spChg>
        <pc:spChg chg="mod">
          <ac:chgData name="Deborah.Wood" userId="470d72d8-1379-45ac-9ea6-ad6e571efc9f" providerId="ADAL" clId="{8101F2FD-539C-4CB4-BD3E-D3FD57C51C84}" dt="2025-04-23T20:03:40.539" v="215" actId="1076"/>
          <ac:spMkLst>
            <pc:docMk/>
            <pc:sldMk cId="2813775904" sldId="278"/>
            <ac:spMk id="11" creationId="{35A3B7B9-DD93-68AF-59AD-8A84818B33E9}"/>
          </ac:spMkLst>
        </pc:spChg>
        <pc:grpChg chg="mod">
          <ac:chgData name="Deborah.Wood" userId="470d72d8-1379-45ac-9ea6-ad6e571efc9f" providerId="ADAL" clId="{8101F2FD-539C-4CB4-BD3E-D3FD57C51C84}" dt="2025-05-07T11:45:50.336" v="1299" actId="962"/>
          <ac:grpSpMkLst>
            <pc:docMk/>
            <pc:sldMk cId="2813775904" sldId="278"/>
            <ac:grpSpMk id="9" creationId="{0CA90474-6670-9CD5-F236-49A0BC0AD6B2}"/>
          </ac:grpSpMkLst>
        </pc:gr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hyperlink" Target="https://www.uk.coop/support-your-co-op" TargetMode="External"/><Relationship Id="rId2" Type="http://schemas.openxmlformats.org/officeDocument/2006/relationships/hyperlink" Target="https://www.uk.coop/start-new-co-op" TargetMode="External"/><Relationship Id="rId1" Type="http://schemas.openxmlformats.org/officeDocument/2006/relationships/hyperlink" Target="https://www.uk.coop/understanding-co-ops"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uk.coop/support-your-co-op" TargetMode="External"/><Relationship Id="rId2" Type="http://schemas.openxmlformats.org/officeDocument/2006/relationships/hyperlink" Target="https://www.uk.coop/start-new-co-op" TargetMode="External"/><Relationship Id="rId1" Type="http://schemas.openxmlformats.org/officeDocument/2006/relationships/hyperlink" Target="https://www.uk.coop/understanding-co-op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D5753-BD8C-493C-9756-7A446C4FBDA5}" type="doc">
      <dgm:prSet loTypeId="urn:microsoft.com/office/officeart/2005/8/layout/radial3" loCatId="relationship" qsTypeId="urn:microsoft.com/office/officeart/2005/8/quickstyle/3d7" qsCatId="3D" csTypeId="urn:microsoft.com/office/officeart/2005/8/colors/accent1_2" csCatId="accent1" phldr="1"/>
      <dgm:spPr/>
      <dgm:t>
        <a:bodyPr/>
        <a:lstStyle/>
        <a:p>
          <a:endParaRPr lang="en-GB"/>
        </a:p>
      </dgm:t>
    </dgm:pt>
    <dgm:pt modelId="{C8519FAB-F2C9-41A2-B731-0B7E0817E974}">
      <dgm:prSet phldrT="[Text]"/>
      <dgm:spPr/>
      <dgm:t>
        <a:bodyPr/>
        <a:lstStyle/>
        <a:p>
          <a:r>
            <a:rPr lang="en-GB" dirty="0"/>
            <a:t>Charitable purposes include things that contribute to:</a:t>
          </a:r>
        </a:p>
      </dgm:t>
    </dgm:pt>
    <dgm:pt modelId="{A981DC09-81C3-4E6C-9DBC-87856845D446}" type="parTrans" cxnId="{2A289105-88C6-4A27-AA8B-0327BF282EC8}">
      <dgm:prSet/>
      <dgm:spPr/>
      <dgm:t>
        <a:bodyPr/>
        <a:lstStyle/>
        <a:p>
          <a:endParaRPr lang="en-GB"/>
        </a:p>
      </dgm:t>
    </dgm:pt>
    <dgm:pt modelId="{F97BB424-AFA8-4617-8920-16CCB4913447}" type="sibTrans" cxnId="{2A289105-88C6-4A27-AA8B-0327BF282EC8}">
      <dgm:prSet/>
      <dgm:spPr/>
      <dgm:t>
        <a:bodyPr/>
        <a:lstStyle/>
        <a:p>
          <a:endParaRPr lang="en-GB"/>
        </a:p>
      </dgm:t>
    </dgm:pt>
    <dgm:pt modelId="{400CFBAB-81F9-463B-AB33-2C9D14F3F18A}">
      <dgm:prSet phldrT="[Text]"/>
      <dgm:spPr/>
      <dgm:t>
        <a:bodyPr/>
        <a:lstStyle/>
        <a:p>
          <a:r>
            <a:rPr lang="en-GB" dirty="0"/>
            <a:t>Relieving poverty	</a:t>
          </a:r>
        </a:p>
      </dgm:t>
    </dgm:pt>
    <dgm:pt modelId="{3677C6AF-0AAE-4D39-8683-8287438B0329}" type="parTrans" cxnId="{3F252CFF-C04A-4015-A544-2282EB0958E9}">
      <dgm:prSet/>
      <dgm:spPr/>
      <dgm:t>
        <a:bodyPr/>
        <a:lstStyle/>
        <a:p>
          <a:endParaRPr lang="en-GB"/>
        </a:p>
      </dgm:t>
    </dgm:pt>
    <dgm:pt modelId="{0398AA9B-AD5E-4FB8-A267-0A2BF75DB25D}" type="sibTrans" cxnId="{3F252CFF-C04A-4015-A544-2282EB0958E9}">
      <dgm:prSet/>
      <dgm:spPr/>
      <dgm:t>
        <a:bodyPr/>
        <a:lstStyle/>
        <a:p>
          <a:endParaRPr lang="en-GB"/>
        </a:p>
      </dgm:t>
    </dgm:pt>
    <dgm:pt modelId="{36D80553-417B-4169-97EE-2E9EC84DE30C}">
      <dgm:prSet phldrT="[Text]"/>
      <dgm:spPr/>
      <dgm:t>
        <a:bodyPr/>
        <a:lstStyle/>
        <a:p>
          <a:r>
            <a:rPr lang="en-GB" dirty="0"/>
            <a:t>Education</a:t>
          </a:r>
        </a:p>
      </dgm:t>
    </dgm:pt>
    <dgm:pt modelId="{CD482E56-EA4C-443B-90D3-28C4F54F478F}" type="parTrans" cxnId="{BA01B43F-1ADB-48BC-8802-8E159DBFBFE0}">
      <dgm:prSet/>
      <dgm:spPr/>
      <dgm:t>
        <a:bodyPr/>
        <a:lstStyle/>
        <a:p>
          <a:endParaRPr lang="en-GB"/>
        </a:p>
      </dgm:t>
    </dgm:pt>
    <dgm:pt modelId="{0D998A5A-98CF-4863-BB25-2268F8AC8015}" type="sibTrans" cxnId="{BA01B43F-1ADB-48BC-8802-8E159DBFBFE0}">
      <dgm:prSet/>
      <dgm:spPr/>
      <dgm:t>
        <a:bodyPr/>
        <a:lstStyle/>
        <a:p>
          <a:endParaRPr lang="en-GB"/>
        </a:p>
      </dgm:t>
    </dgm:pt>
    <dgm:pt modelId="{141B525B-37E6-471E-8D8F-68846EAE7EAB}">
      <dgm:prSet phldrT="[Text]"/>
      <dgm:spPr/>
      <dgm:t>
        <a:bodyPr/>
        <a:lstStyle/>
        <a:p>
          <a:r>
            <a:rPr lang="en-GB" dirty="0"/>
            <a:t>The arts</a:t>
          </a:r>
        </a:p>
      </dgm:t>
    </dgm:pt>
    <dgm:pt modelId="{1BA99024-006B-4379-AE87-14ED90DD08BF}" type="parTrans" cxnId="{5AE2C268-B1FA-4809-BB67-2ED048757134}">
      <dgm:prSet/>
      <dgm:spPr/>
      <dgm:t>
        <a:bodyPr/>
        <a:lstStyle/>
        <a:p>
          <a:endParaRPr lang="en-GB"/>
        </a:p>
      </dgm:t>
    </dgm:pt>
    <dgm:pt modelId="{C113E4B1-47BD-46C7-B3C8-5A709CB2A5EF}" type="sibTrans" cxnId="{5AE2C268-B1FA-4809-BB67-2ED048757134}">
      <dgm:prSet/>
      <dgm:spPr/>
      <dgm:t>
        <a:bodyPr/>
        <a:lstStyle/>
        <a:p>
          <a:endParaRPr lang="en-GB"/>
        </a:p>
      </dgm:t>
    </dgm:pt>
    <dgm:pt modelId="{BFB6B9A1-499D-4C00-8E07-A3B705939D50}">
      <dgm:prSet phldrT="[Text]"/>
      <dgm:spPr/>
      <dgm:t>
        <a:bodyPr/>
        <a:lstStyle/>
        <a:p>
          <a:r>
            <a:rPr lang="en-GB" dirty="0"/>
            <a:t>Health</a:t>
          </a:r>
        </a:p>
      </dgm:t>
    </dgm:pt>
    <dgm:pt modelId="{BCCBC405-1868-49C2-A2B6-F16FEE8B1CC6}" type="parTrans" cxnId="{B9AC7AC4-0AB3-42B8-9A84-EBCF92C6EAC8}">
      <dgm:prSet/>
      <dgm:spPr/>
      <dgm:t>
        <a:bodyPr/>
        <a:lstStyle/>
        <a:p>
          <a:endParaRPr lang="en-GB"/>
        </a:p>
      </dgm:t>
    </dgm:pt>
    <dgm:pt modelId="{977CD81E-C34D-4F92-8223-073B97EDFED8}" type="sibTrans" cxnId="{B9AC7AC4-0AB3-42B8-9A84-EBCF92C6EAC8}">
      <dgm:prSet/>
      <dgm:spPr/>
      <dgm:t>
        <a:bodyPr/>
        <a:lstStyle/>
        <a:p>
          <a:endParaRPr lang="en-GB"/>
        </a:p>
      </dgm:t>
    </dgm:pt>
    <dgm:pt modelId="{87F0096D-FA35-4E71-B465-E2DC005BA9AA}">
      <dgm:prSet/>
      <dgm:spPr/>
      <dgm:t>
        <a:bodyPr/>
        <a:lstStyle/>
        <a:p>
          <a:r>
            <a:rPr lang="en-GB" dirty="0"/>
            <a:t>Human rights</a:t>
          </a:r>
        </a:p>
        <a:p>
          <a:endParaRPr lang="en-GB" dirty="0"/>
        </a:p>
      </dgm:t>
    </dgm:pt>
    <dgm:pt modelId="{8EFAF747-4A88-4E23-B651-150F922D0C73}" type="parTrans" cxnId="{93D38AEB-1750-4EF1-8003-B149C06878B3}">
      <dgm:prSet/>
      <dgm:spPr/>
      <dgm:t>
        <a:bodyPr/>
        <a:lstStyle/>
        <a:p>
          <a:endParaRPr lang="en-GB"/>
        </a:p>
      </dgm:t>
    </dgm:pt>
    <dgm:pt modelId="{4DFEFCB8-99F0-4CB3-AD76-B00D31AFA593}" type="sibTrans" cxnId="{93D38AEB-1750-4EF1-8003-B149C06878B3}">
      <dgm:prSet/>
      <dgm:spPr/>
      <dgm:t>
        <a:bodyPr/>
        <a:lstStyle/>
        <a:p>
          <a:endParaRPr lang="en-GB"/>
        </a:p>
      </dgm:t>
    </dgm:pt>
    <dgm:pt modelId="{E9D4DA57-9946-4DC2-9373-2F21EA0F77B3}">
      <dgm:prSet/>
      <dgm:spPr/>
      <dgm:t>
        <a:bodyPr/>
        <a:lstStyle/>
        <a:p>
          <a:r>
            <a:rPr lang="en-GB" dirty="0"/>
            <a:t>Animal welfare</a:t>
          </a:r>
        </a:p>
      </dgm:t>
    </dgm:pt>
    <dgm:pt modelId="{E1CD3A10-8F1E-4801-864F-E52B9CC2DA3E}" type="parTrans" cxnId="{5A7918D0-5F63-4018-8555-358B971D1FAA}">
      <dgm:prSet/>
      <dgm:spPr/>
      <dgm:t>
        <a:bodyPr/>
        <a:lstStyle/>
        <a:p>
          <a:endParaRPr lang="en-GB"/>
        </a:p>
      </dgm:t>
    </dgm:pt>
    <dgm:pt modelId="{9DF767F1-2E88-47B2-9C1C-F1970F53BA31}" type="sibTrans" cxnId="{5A7918D0-5F63-4018-8555-358B971D1FAA}">
      <dgm:prSet/>
      <dgm:spPr/>
      <dgm:t>
        <a:bodyPr/>
        <a:lstStyle/>
        <a:p>
          <a:endParaRPr lang="en-GB"/>
        </a:p>
      </dgm:t>
    </dgm:pt>
    <dgm:pt modelId="{062DA75E-7BA6-438C-85B5-07CB4AEF889D}" type="pres">
      <dgm:prSet presAssocID="{C8BD5753-BD8C-493C-9756-7A446C4FBDA5}" presName="composite" presStyleCnt="0">
        <dgm:presLayoutVars>
          <dgm:chMax val="1"/>
          <dgm:dir/>
          <dgm:resizeHandles val="exact"/>
        </dgm:presLayoutVars>
      </dgm:prSet>
      <dgm:spPr/>
    </dgm:pt>
    <dgm:pt modelId="{59A88CEB-9184-44D3-8608-2E618A0E18F3}" type="pres">
      <dgm:prSet presAssocID="{C8BD5753-BD8C-493C-9756-7A446C4FBDA5}" presName="radial" presStyleCnt="0">
        <dgm:presLayoutVars>
          <dgm:animLvl val="ctr"/>
        </dgm:presLayoutVars>
      </dgm:prSet>
      <dgm:spPr/>
    </dgm:pt>
    <dgm:pt modelId="{58F78B44-C4BE-416A-915A-E59643890D2E}" type="pres">
      <dgm:prSet presAssocID="{C8519FAB-F2C9-41A2-B731-0B7E0817E974}" presName="centerShape" presStyleLbl="vennNode1" presStyleIdx="0" presStyleCnt="7"/>
      <dgm:spPr/>
    </dgm:pt>
    <dgm:pt modelId="{5D1B6628-5E39-473A-B415-57E2C0F71954}" type="pres">
      <dgm:prSet presAssocID="{400CFBAB-81F9-463B-AB33-2C9D14F3F18A}" presName="node" presStyleLbl="vennNode1" presStyleIdx="1" presStyleCnt="7">
        <dgm:presLayoutVars>
          <dgm:bulletEnabled val="1"/>
        </dgm:presLayoutVars>
      </dgm:prSet>
      <dgm:spPr/>
    </dgm:pt>
    <dgm:pt modelId="{FCCE0A4D-9732-4351-B575-B53B14E6030B}" type="pres">
      <dgm:prSet presAssocID="{36D80553-417B-4169-97EE-2E9EC84DE30C}" presName="node" presStyleLbl="vennNode1" presStyleIdx="2" presStyleCnt="7">
        <dgm:presLayoutVars>
          <dgm:bulletEnabled val="1"/>
        </dgm:presLayoutVars>
      </dgm:prSet>
      <dgm:spPr/>
    </dgm:pt>
    <dgm:pt modelId="{31E44B7E-C4CA-4E19-84AB-87D1F801C490}" type="pres">
      <dgm:prSet presAssocID="{E9D4DA57-9946-4DC2-9373-2F21EA0F77B3}" presName="node" presStyleLbl="vennNode1" presStyleIdx="3" presStyleCnt="7">
        <dgm:presLayoutVars>
          <dgm:bulletEnabled val="1"/>
        </dgm:presLayoutVars>
      </dgm:prSet>
      <dgm:spPr/>
    </dgm:pt>
    <dgm:pt modelId="{57ECF07D-658C-451B-AC38-34DE37294A07}" type="pres">
      <dgm:prSet presAssocID="{141B525B-37E6-471E-8D8F-68846EAE7EAB}" presName="node" presStyleLbl="vennNode1" presStyleIdx="4" presStyleCnt="7">
        <dgm:presLayoutVars>
          <dgm:bulletEnabled val="1"/>
        </dgm:presLayoutVars>
      </dgm:prSet>
      <dgm:spPr/>
    </dgm:pt>
    <dgm:pt modelId="{F3B5AECB-279B-4E49-A32C-792976397316}" type="pres">
      <dgm:prSet presAssocID="{BFB6B9A1-499D-4C00-8E07-A3B705939D50}" presName="node" presStyleLbl="vennNode1" presStyleIdx="5" presStyleCnt="7">
        <dgm:presLayoutVars>
          <dgm:bulletEnabled val="1"/>
        </dgm:presLayoutVars>
      </dgm:prSet>
      <dgm:spPr/>
    </dgm:pt>
    <dgm:pt modelId="{FD55BEE2-D894-4419-A320-C2C011CD799E}" type="pres">
      <dgm:prSet presAssocID="{87F0096D-FA35-4E71-B465-E2DC005BA9AA}" presName="node" presStyleLbl="vennNode1" presStyleIdx="6" presStyleCnt="7">
        <dgm:presLayoutVars>
          <dgm:bulletEnabled val="1"/>
        </dgm:presLayoutVars>
      </dgm:prSet>
      <dgm:spPr/>
    </dgm:pt>
  </dgm:ptLst>
  <dgm:cxnLst>
    <dgm:cxn modelId="{2A289105-88C6-4A27-AA8B-0327BF282EC8}" srcId="{C8BD5753-BD8C-493C-9756-7A446C4FBDA5}" destId="{C8519FAB-F2C9-41A2-B731-0B7E0817E974}" srcOrd="0" destOrd="0" parTransId="{A981DC09-81C3-4E6C-9DBC-87856845D446}" sibTransId="{F97BB424-AFA8-4617-8920-16CCB4913447}"/>
    <dgm:cxn modelId="{BA01B43F-1ADB-48BC-8802-8E159DBFBFE0}" srcId="{C8519FAB-F2C9-41A2-B731-0B7E0817E974}" destId="{36D80553-417B-4169-97EE-2E9EC84DE30C}" srcOrd="1" destOrd="0" parTransId="{CD482E56-EA4C-443B-90D3-28C4F54F478F}" sibTransId="{0D998A5A-98CF-4863-BB25-2268F8AC8015}"/>
    <dgm:cxn modelId="{5AE2C268-B1FA-4809-BB67-2ED048757134}" srcId="{C8519FAB-F2C9-41A2-B731-0B7E0817E974}" destId="{141B525B-37E6-471E-8D8F-68846EAE7EAB}" srcOrd="3" destOrd="0" parTransId="{1BA99024-006B-4379-AE87-14ED90DD08BF}" sibTransId="{C113E4B1-47BD-46C7-B3C8-5A709CB2A5EF}"/>
    <dgm:cxn modelId="{B558217D-8441-4AB3-89D1-443D322DBD7C}" type="presOf" srcId="{C8519FAB-F2C9-41A2-B731-0B7E0817E974}" destId="{58F78B44-C4BE-416A-915A-E59643890D2E}" srcOrd="0" destOrd="0" presId="urn:microsoft.com/office/officeart/2005/8/layout/radial3"/>
    <dgm:cxn modelId="{A42B088E-D338-4626-AC23-B651F08B7B0D}" type="presOf" srcId="{BFB6B9A1-499D-4C00-8E07-A3B705939D50}" destId="{F3B5AECB-279B-4E49-A32C-792976397316}" srcOrd="0" destOrd="0" presId="urn:microsoft.com/office/officeart/2005/8/layout/radial3"/>
    <dgm:cxn modelId="{FF3B7EA5-B3E8-4B40-8605-D7E058E5AD95}" type="presOf" srcId="{141B525B-37E6-471E-8D8F-68846EAE7EAB}" destId="{57ECF07D-658C-451B-AC38-34DE37294A07}" srcOrd="0" destOrd="0" presId="urn:microsoft.com/office/officeart/2005/8/layout/radial3"/>
    <dgm:cxn modelId="{1B4413A6-DDA7-45FD-B3B8-2ACEF82F2202}" type="presOf" srcId="{36D80553-417B-4169-97EE-2E9EC84DE30C}" destId="{FCCE0A4D-9732-4351-B575-B53B14E6030B}" srcOrd="0" destOrd="0" presId="urn:microsoft.com/office/officeart/2005/8/layout/radial3"/>
    <dgm:cxn modelId="{B9AC7AC4-0AB3-42B8-9A84-EBCF92C6EAC8}" srcId="{C8519FAB-F2C9-41A2-B731-0B7E0817E974}" destId="{BFB6B9A1-499D-4C00-8E07-A3B705939D50}" srcOrd="4" destOrd="0" parTransId="{BCCBC405-1868-49C2-A2B6-F16FEE8B1CC6}" sibTransId="{977CD81E-C34D-4F92-8223-073B97EDFED8}"/>
    <dgm:cxn modelId="{A46DFCC5-3189-4291-AD7D-AD96FB414D5C}" type="presOf" srcId="{C8BD5753-BD8C-493C-9756-7A446C4FBDA5}" destId="{062DA75E-7BA6-438C-85B5-07CB4AEF889D}" srcOrd="0" destOrd="0" presId="urn:microsoft.com/office/officeart/2005/8/layout/radial3"/>
    <dgm:cxn modelId="{31469CCD-B442-4C09-8530-9C2E36B5BACB}" type="presOf" srcId="{E9D4DA57-9946-4DC2-9373-2F21EA0F77B3}" destId="{31E44B7E-C4CA-4E19-84AB-87D1F801C490}" srcOrd="0" destOrd="0" presId="urn:microsoft.com/office/officeart/2005/8/layout/radial3"/>
    <dgm:cxn modelId="{5A7918D0-5F63-4018-8555-358B971D1FAA}" srcId="{C8519FAB-F2C9-41A2-B731-0B7E0817E974}" destId="{E9D4DA57-9946-4DC2-9373-2F21EA0F77B3}" srcOrd="2" destOrd="0" parTransId="{E1CD3A10-8F1E-4801-864F-E52B9CC2DA3E}" sibTransId="{9DF767F1-2E88-47B2-9C1C-F1970F53BA31}"/>
    <dgm:cxn modelId="{3132E9D7-959E-4F0F-8D76-76CC4CC69C64}" type="presOf" srcId="{400CFBAB-81F9-463B-AB33-2C9D14F3F18A}" destId="{5D1B6628-5E39-473A-B415-57E2C0F71954}" srcOrd="0" destOrd="0" presId="urn:microsoft.com/office/officeart/2005/8/layout/radial3"/>
    <dgm:cxn modelId="{BFFFEEE8-B133-47CD-8D68-24E13E1F55F9}" type="presOf" srcId="{87F0096D-FA35-4E71-B465-E2DC005BA9AA}" destId="{FD55BEE2-D894-4419-A320-C2C011CD799E}" srcOrd="0" destOrd="0" presId="urn:microsoft.com/office/officeart/2005/8/layout/radial3"/>
    <dgm:cxn modelId="{93D38AEB-1750-4EF1-8003-B149C06878B3}" srcId="{C8519FAB-F2C9-41A2-B731-0B7E0817E974}" destId="{87F0096D-FA35-4E71-B465-E2DC005BA9AA}" srcOrd="5" destOrd="0" parTransId="{8EFAF747-4A88-4E23-B651-150F922D0C73}" sibTransId="{4DFEFCB8-99F0-4CB3-AD76-B00D31AFA593}"/>
    <dgm:cxn modelId="{3F252CFF-C04A-4015-A544-2282EB0958E9}" srcId="{C8519FAB-F2C9-41A2-B731-0B7E0817E974}" destId="{400CFBAB-81F9-463B-AB33-2C9D14F3F18A}" srcOrd="0" destOrd="0" parTransId="{3677C6AF-0AAE-4D39-8683-8287438B0329}" sibTransId="{0398AA9B-AD5E-4FB8-A267-0A2BF75DB25D}"/>
    <dgm:cxn modelId="{622841BE-1BBA-4F89-8433-868967439E55}" type="presParOf" srcId="{062DA75E-7BA6-438C-85B5-07CB4AEF889D}" destId="{59A88CEB-9184-44D3-8608-2E618A0E18F3}" srcOrd="0" destOrd="0" presId="urn:microsoft.com/office/officeart/2005/8/layout/radial3"/>
    <dgm:cxn modelId="{DC5FE413-9A33-4877-806C-54E074722D84}" type="presParOf" srcId="{59A88CEB-9184-44D3-8608-2E618A0E18F3}" destId="{58F78B44-C4BE-416A-915A-E59643890D2E}" srcOrd="0" destOrd="0" presId="urn:microsoft.com/office/officeart/2005/8/layout/radial3"/>
    <dgm:cxn modelId="{5D4CFD37-5E4B-4BCD-80AC-F331E625A50C}" type="presParOf" srcId="{59A88CEB-9184-44D3-8608-2E618A0E18F3}" destId="{5D1B6628-5E39-473A-B415-57E2C0F71954}" srcOrd="1" destOrd="0" presId="urn:microsoft.com/office/officeart/2005/8/layout/radial3"/>
    <dgm:cxn modelId="{D0F34581-AE51-4B52-93BB-D000777E9885}" type="presParOf" srcId="{59A88CEB-9184-44D3-8608-2E618A0E18F3}" destId="{FCCE0A4D-9732-4351-B575-B53B14E6030B}" srcOrd="2" destOrd="0" presId="urn:microsoft.com/office/officeart/2005/8/layout/radial3"/>
    <dgm:cxn modelId="{E1BB123A-C11C-42DA-8FDA-D5B4A9F5D4E7}" type="presParOf" srcId="{59A88CEB-9184-44D3-8608-2E618A0E18F3}" destId="{31E44B7E-C4CA-4E19-84AB-87D1F801C490}" srcOrd="3" destOrd="0" presId="urn:microsoft.com/office/officeart/2005/8/layout/radial3"/>
    <dgm:cxn modelId="{18ED341E-12E4-4A7C-84EA-6403B7506117}" type="presParOf" srcId="{59A88CEB-9184-44D3-8608-2E618A0E18F3}" destId="{57ECF07D-658C-451B-AC38-34DE37294A07}" srcOrd="4" destOrd="0" presId="urn:microsoft.com/office/officeart/2005/8/layout/radial3"/>
    <dgm:cxn modelId="{2726F960-F453-4AB7-8A11-51D8202B293E}" type="presParOf" srcId="{59A88CEB-9184-44D3-8608-2E618A0E18F3}" destId="{F3B5AECB-279B-4E49-A32C-792976397316}" srcOrd="5" destOrd="0" presId="urn:microsoft.com/office/officeart/2005/8/layout/radial3"/>
    <dgm:cxn modelId="{15CE0AE2-0A0E-4538-B483-AA2D468B3C2B}" type="presParOf" srcId="{59A88CEB-9184-44D3-8608-2E618A0E18F3}" destId="{FD55BEE2-D894-4419-A320-C2C011CD799E}" srcOrd="6" destOrd="0" presId="urn:microsoft.com/office/officeart/2005/8/layout/radial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F4D34A-CE96-4B79-A29A-2E813308C51E}" type="doc">
      <dgm:prSet loTypeId="urn:microsoft.com/office/officeart/2005/8/layout/default" loCatId="list" qsTypeId="urn:microsoft.com/office/officeart/2005/8/quickstyle/3d4" qsCatId="3D" csTypeId="urn:microsoft.com/office/officeart/2005/8/colors/accent0_2" csCatId="mainScheme" phldr="1"/>
      <dgm:spPr/>
      <dgm:t>
        <a:bodyPr/>
        <a:lstStyle/>
        <a:p>
          <a:endParaRPr lang="en-GB"/>
        </a:p>
      </dgm:t>
    </dgm:pt>
    <dgm:pt modelId="{5F08D935-2C3C-4792-8354-62DCD8079DF9}">
      <dgm:prSet phldrT="[Text]" custT="1"/>
      <dgm:spPr/>
      <dgm:t>
        <a:bodyPr/>
        <a:lstStyle/>
        <a:p>
          <a:r>
            <a:rPr lang="en-GB" sz="1800" b="1" dirty="0"/>
            <a:t>What a co-op is </a:t>
          </a:r>
          <a:r>
            <a:rPr lang="en-GB" sz="1400" dirty="0">
              <a:hlinkClick xmlns:r="http://schemas.openxmlformats.org/officeDocument/2006/relationships" r:id="rId1"/>
            </a:rPr>
            <a:t>https://www.uk.coop/understanding-co-ops</a:t>
          </a:r>
          <a:endParaRPr lang="en-GB" sz="1400" dirty="0"/>
        </a:p>
        <a:p>
          <a:endParaRPr lang="en-GB" sz="1400" dirty="0"/>
        </a:p>
      </dgm:t>
    </dgm:pt>
    <dgm:pt modelId="{CEA57A92-2923-4B60-9F74-35AD1BB8B20E}" type="parTrans" cxnId="{181BA4E9-478A-4CAE-9321-5A59DF978774}">
      <dgm:prSet/>
      <dgm:spPr/>
      <dgm:t>
        <a:bodyPr/>
        <a:lstStyle/>
        <a:p>
          <a:endParaRPr lang="en-GB"/>
        </a:p>
      </dgm:t>
    </dgm:pt>
    <dgm:pt modelId="{3EFB6B85-4768-49CF-AD12-88D376E8A036}" type="sibTrans" cxnId="{181BA4E9-478A-4CAE-9321-5A59DF978774}">
      <dgm:prSet/>
      <dgm:spPr/>
      <dgm:t>
        <a:bodyPr/>
        <a:lstStyle/>
        <a:p>
          <a:endParaRPr lang="en-GB"/>
        </a:p>
      </dgm:t>
    </dgm:pt>
    <dgm:pt modelId="{67CF0806-5DE2-4AEA-8243-5A52396A3585}">
      <dgm:prSet phldrT="[Text]" custT="1"/>
      <dgm:spPr/>
      <dgm:t>
        <a:bodyPr/>
        <a:lstStyle/>
        <a:p>
          <a:r>
            <a:rPr lang="en-GB" sz="1800" b="1" dirty="0"/>
            <a:t>Setting up a co-op </a:t>
          </a:r>
          <a:r>
            <a:rPr lang="en-GB" sz="1300" dirty="0">
              <a:hlinkClick xmlns:r="http://schemas.openxmlformats.org/officeDocument/2006/relationships" r:id="rId2"/>
            </a:rPr>
            <a:t>https://www.uk.coop/start-new-co-op</a:t>
          </a:r>
          <a:endParaRPr lang="en-GB" sz="1300" dirty="0"/>
        </a:p>
        <a:p>
          <a:endParaRPr lang="en-GB" sz="1300" dirty="0"/>
        </a:p>
      </dgm:t>
    </dgm:pt>
    <dgm:pt modelId="{554AECAF-C264-474C-AE9A-9FA173417932}" type="parTrans" cxnId="{A45D4399-6849-46ED-ACC9-0AC54B63D50B}">
      <dgm:prSet/>
      <dgm:spPr/>
      <dgm:t>
        <a:bodyPr/>
        <a:lstStyle/>
        <a:p>
          <a:endParaRPr lang="en-GB"/>
        </a:p>
      </dgm:t>
    </dgm:pt>
    <dgm:pt modelId="{1B5D2035-CA0E-47AD-A53A-2FFAF21BFFC4}" type="sibTrans" cxnId="{A45D4399-6849-46ED-ACC9-0AC54B63D50B}">
      <dgm:prSet/>
      <dgm:spPr/>
      <dgm:t>
        <a:bodyPr/>
        <a:lstStyle/>
        <a:p>
          <a:endParaRPr lang="en-GB"/>
        </a:p>
      </dgm:t>
    </dgm:pt>
    <dgm:pt modelId="{2A879358-48D7-4C0C-8FF5-BB469B57BEC6}">
      <dgm:prSet phldrT="[Text]" custT="1"/>
      <dgm:spPr/>
      <dgm:t>
        <a:bodyPr/>
        <a:lstStyle/>
        <a:p>
          <a:r>
            <a:rPr lang="en-GB" sz="1800" b="1" dirty="0"/>
            <a:t>Ongoing support for your co-op</a:t>
          </a:r>
        </a:p>
        <a:p>
          <a:r>
            <a:rPr lang="en-GB" sz="1300" dirty="0">
              <a:hlinkClick xmlns:r="http://schemas.openxmlformats.org/officeDocument/2006/relationships" r:id="rId3"/>
            </a:rPr>
            <a:t>https://www.uk.coop/support-your-co-op</a:t>
          </a:r>
          <a:endParaRPr lang="en-GB" sz="1300" dirty="0"/>
        </a:p>
        <a:p>
          <a:endParaRPr lang="en-GB" sz="1300" dirty="0"/>
        </a:p>
      </dgm:t>
    </dgm:pt>
    <dgm:pt modelId="{0227B20F-E8E1-4B07-8E7C-0905DF595250}" type="parTrans" cxnId="{299B8158-A28E-4840-8978-C2C08B04AC1A}">
      <dgm:prSet/>
      <dgm:spPr/>
      <dgm:t>
        <a:bodyPr/>
        <a:lstStyle/>
        <a:p>
          <a:endParaRPr lang="en-GB"/>
        </a:p>
      </dgm:t>
    </dgm:pt>
    <dgm:pt modelId="{EFDA03AE-5FB0-404F-A2FC-FF46C08A397E}" type="sibTrans" cxnId="{299B8158-A28E-4840-8978-C2C08B04AC1A}">
      <dgm:prSet/>
      <dgm:spPr/>
      <dgm:t>
        <a:bodyPr/>
        <a:lstStyle/>
        <a:p>
          <a:endParaRPr lang="en-GB"/>
        </a:p>
      </dgm:t>
    </dgm:pt>
    <dgm:pt modelId="{1FEB9F46-232E-4CC8-9783-0D8251EB82D9}" type="pres">
      <dgm:prSet presAssocID="{4CF4D34A-CE96-4B79-A29A-2E813308C51E}" presName="diagram" presStyleCnt="0">
        <dgm:presLayoutVars>
          <dgm:dir/>
          <dgm:resizeHandles val="exact"/>
        </dgm:presLayoutVars>
      </dgm:prSet>
      <dgm:spPr/>
    </dgm:pt>
    <dgm:pt modelId="{9BE1AD20-A57E-4B96-9926-40E3F3600644}" type="pres">
      <dgm:prSet presAssocID="{5F08D935-2C3C-4792-8354-62DCD8079DF9}" presName="node" presStyleLbl="node1" presStyleIdx="0" presStyleCnt="3">
        <dgm:presLayoutVars>
          <dgm:bulletEnabled val="1"/>
        </dgm:presLayoutVars>
      </dgm:prSet>
      <dgm:spPr/>
    </dgm:pt>
    <dgm:pt modelId="{401EC07B-6B9B-46B0-9211-95A242E62E98}" type="pres">
      <dgm:prSet presAssocID="{3EFB6B85-4768-49CF-AD12-88D376E8A036}" presName="sibTrans" presStyleCnt="0"/>
      <dgm:spPr/>
    </dgm:pt>
    <dgm:pt modelId="{4BDE766E-EC17-45B6-9541-243873AFDD82}" type="pres">
      <dgm:prSet presAssocID="{67CF0806-5DE2-4AEA-8243-5A52396A3585}" presName="node" presStyleLbl="node1" presStyleIdx="1" presStyleCnt="3">
        <dgm:presLayoutVars>
          <dgm:bulletEnabled val="1"/>
        </dgm:presLayoutVars>
      </dgm:prSet>
      <dgm:spPr/>
    </dgm:pt>
    <dgm:pt modelId="{B5B4CE8E-7EB7-4544-9A82-B50F60C16E34}" type="pres">
      <dgm:prSet presAssocID="{1B5D2035-CA0E-47AD-A53A-2FFAF21BFFC4}" presName="sibTrans" presStyleCnt="0"/>
      <dgm:spPr/>
    </dgm:pt>
    <dgm:pt modelId="{405E8CBC-7F4B-4CB6-AB3F-77266A56954D}" type="pres">
      <dgm:prSet presAssocID="{2A879358-48D7-4C0C-8FF5-BB469B57BEC6}" presName="node" presStyleLbl="node1" presStyleIdx="2" presStyleCnt="3" custLinFactNeighborX="0" custLinFactNeighborY="-5361">
        <dgm:presLayoutVars>
          <dgm:bulletEnabled val="1"/>
        </dgm:presLayoutVars>
      </dgm:prSet>
      <dgm:spPr/>
    </dgm:pt>
  </dgm:ptLst>
  <dgm:cxnLst>
    <dgm:cxn modelId="{5FEF9A42-FE3B-4DCA-A13E-0CDC51863807}" type="presOf" srcId="{2A879358-48D7-4C0C-8FF5-BB469B57BEC6}" destId="{405E8CBC-7F4B-4CB6-AB3F-77266A56954D}" srcOrd="0" destOrd="0" presId="urn:microsoft.com/office/officeart/2005/8/layout/default"/>
    <dgm:cxn modelId="{299B8158-A28E-4840-8978-C2C08B04AC1A}" srcId="{4CF4D34A-CE96-4B79-A29A-2E813308C51E}" destId="{2A879358-48D7-4C0C-8FF5-BB469B57BEC6}" srcOrd="2" destOrd="0" parTransId="{0227B20F-E8E1-4B07-8E7C-0905DF595250}" sibTransId="{EFDA03AE-5FB0-404F-A2FC-FF46C08A397E}"/>
    <dgm:cxn modelId="{A45D4399-6849-46ED-ACC9-0AC54B63D50B}" srcId="{4CF4D34A-CE96-4B79-A29A-2E813308C51E}" destId="{67CF0806-5DE2-4AEA-8243-5A52396A3585}" srcOrd="1" destOrd="0" parTransId="{554AECAF-C264-474C-AE9A-9FA173417932}" sibTransId="{1B5D2035-CA0E-47AD-A53A-2FFAF21BFFC4}"/>
    <dgm:cxn modelId="{4300CF9A-9492-4905-AE34-47CEB67A5E5B}" type="presOf" srcId="{67CF0806-5DE2-4AEA-8243-5A52396A3585}" destId="{4BDE766E-EC17-45B6-9541-243873AFDD82}" srcOrd="0" destOrd="0" presId="urn:microsoft.com/office/officeart/2005/8/layout/default"/>
    <dgm:cxn modelId="{F12073C1-AC33-4894-927E-5B086E322E82}" type="presOf" srcId="{4CF4D34A-CE96-4B79-A29A-2E813308C51E}" destId="{1FEB9F46-232E-4CC8-9783-0D8251EB82D9}" srcOrd="0" destOrd="0" presId="urn:microsoft.com/office/officeart/2005/8/layout/default"/>
    <dgm:cxn modelId="{2CBB61CE-EF17-4507-8E2C-327D535ADFB6}" type="presOf" srcId="{5F08D935-2C3C-4792-8354-62DCD8079DF9}" destId="{9BE1AD20-A57E-4B96-9926-40E3F3600644}" srcOrd="0" destOrd="0" presId="urn:microsoft.com/office/officeart/2005/8/layout/default"/>
    <dgm:cxn modelId="{181BA4E9-478A-4CAE-9321-5A59DF978774}" srcId="{4CF4D34A-CE96-4B79-A29A-2E813308C51E}" destId="{5F08D935-2C3C-4792-8354-62DCD8079DF9}" srcOrd="0" destOrd="0" parTransId="{CEA57A92-2923-4B60-9F74-35AD1BB8B20E}" sibTransId="{3EFB6B85-4768-49CF-AD12-88D376E8A036}"/>
    <dgm:cxn modelId="{39E25D3A-9ADD-4421-81EF-23966910E0A1}" type="presParOf" srcId="{1FEB9F46-232E-4CC8-9783-0D8251EB82D9}" destId="{9BE1AD20-A57E-4B96-9926-40E3F3600644}" srcOrd="0" destOrd="0" presId="urn:microsoft.com/office/officeart/2005/8/layout/default"/>
    <dgm:cxn modelId="{0BC0FDF5-3750-4041-953A-2F8B7694A408}" type="presParOf" srcId="{1FEB9F46-232E-4CC8-9783-0D8251EB82D9}" destId="{401EC07B-6B9B-46B0-9211-95A242E62E98}" srcOrd="1" destOrd="0" presId="urn:microsoft.com/office/officeart/2005/8/layout/default"/>
    <dgm:cxn modelId="{9038507A-F1F9-41AB-99F8-4F59D9E4841C}" type="presParOf" srcId="{1FEB9F46-232E-4CC8-9783-0D8251EB82D9}" destId="{4BDE766E-EC17-45B6-9541-243873AFDD82}" srcOrd="2" destOrd="0" presId="urn:microsoft.com/office/officeart/2005/8/layout/default"/>
    <dgm:cxn modelId="{A7DF22EC-D02D-41B7-811E-81EB97DCF5B1}" type="presParOf" srcId="{1FEB9F46-232E-4CC8-9783-0D8251EB82D9}" destId="{B5B4CE8E-7EB7-4544-9A82-B50F60C16E34}" srcOrd="3" destOrd="0" presId="urn:microsoft.com/office/officeart/2005/8/layout/default"/>
    <dgm:cxn modelId="{1768ADF4-090D-4B83-9719-F21BC90F61B3}" type="presParOf" srcId="{1FEB9F46-232E-4CC8-9783-0D8251EB82D9}" destId="{405E8CBC-7F4B-4CB6-AB3F-77266A56954D}" srcOrd="4"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78B44-C4BE-416A-915A-E59643890D2E}">
      <dsp:nvSpPr>
        <dsp:cNvPr id="0" name=""/>
        <dsp:cNvSpPr/>
      </dsp:nvSpPr>
      <dsp:spPr>
        <a:xfrm>
          <a:off x="1427131" y="663013"/>
          <a:ext cx="1651718" cy="1651718"/>
        </a:xfrm>
        <a:prstGeom prst="ellipse">
          <a:avLst/>
        </a:prstGeom>
        <a:solidFill>
          <a:schemeClr val="accent1">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Charitable purposes include things that contribute to:</a:t>
          </a:r>
        </a:p>
      </dsp:txBody>
      <dsp:txXfrm>
        <a:off x="1669020" y="904902"/>
        <a:ext cx="1167940" cy="1167940"/>
      </dsp:txXfrm>
    </dsp:sp>
    <dsp:sp modelId="{5D1B6628-5E39-473A-B415-57E2C0F71954}">
      <dsp:nvSpPr>
        <dsp:cNvPr id="0" name=""/>
        <dsp:cNvSpPr/>
      </dsp:nvSpPr>
      <dsp:spPr>
        <a:xfrm>
          <a:off x="1840061" y="294"/>
          <a:ext cx="825859" cy="825859"/>
        </a:xfrm>
        <a:prstGeom prst="ellipse">
          <a:avLst/>
        </a:prstGeom>
        <a:solidFill>
          <a:schemeClr val="accent1">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Relieving poverty	</a:t>
          </a:r>
        </a:p>
      </dsp:txBody>
      <dsp:txXfrm>
        <a:off x="1961005" y="121238"/>
        <a:ext cx="583971" cy="583971"/>
      </dsp:txXfrm>
    </dsp:sp>
    <dsp:sp modelId="{FCCE0A4D-9732-4351-B575-B53B14E6030B}">
      <dsp:nvSpPr>
        <dsp:cNvPr id="0" name=""/>
        <dsp:cNvSpPr/>
      </dsp:nvSpPr>
      <dsp:spPr>
        <a:xfrm>
          <a:off x="2771600" y="538119"/>
          <a:ext cx="825859" cy="825859"/>
        </a:xfrm>
        <a:prstGeom prst="ellipse">
          <a:avLst/>
        </a:prstGeom>
        <a:solidFill>
          <a:schemeClr val="accent1">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Education</a:t>
          </a:r>
        </a:p>
      </dsp:txBody>
      <dsp:txXfrm>
        <a:off x="2892544" y="659063"/>
        <a:ext cx="583971" cy="583971"/>
      </dsp:txXfrm>
    </dsp:sp>
    <dsp:sp modelId="{31E44B7E-C4CA-4E19-84AB-87D1F801C490}">
      <dsp:nvSpPr>
        <dsp:cNvPr id="0" name=""/>
        <dsp:cNvSpPr/>
      </dsp:nvSpPr>
      <dsp:spPr>
        <a:xfrm>
          <a:off x="2771600" y="1613767"/>
          <a:ext cx="825859" cy="825859"/>
        </a:xfrm>
        <a:prstGeom prst="ellipse">
          <a:avLst/>
        </a:prstGeom>
        <a:solidFill>
          <a:schemeClr val="accent1">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Animal welfare</a:t>
          </a:r>
        </a:p>
      </dsp:txBody>
      <dsp:txXfrm>
        <a:off x="2892544" y="1734711"/>
        <a:ext cx="583971" cy="583971"/>
      </dsp:txXfrm>
    </dsp:sp>
    <dsp:sp modelId="{57ECF07D-658C-451B-AC38-34DE37294A07}">
      <dsp:nvSpPr>
        <dsp:cNvPr id="0" name=""/>
        <dsp:cNvSpPr/>
      </dsp:nvSpPr>
      <dsp:spPr>
        <a:xfrm>
          <a:off x="1840061" y="2151591"/>
          <a:ext cx="825859" cy="825859"/>
        </a:xfrm>
        <a:prstGeom prst="ellipse">
          <a:avLst/>
        </a:prstGeom>
        <a:solidFill>
          <a:schemeClr val="accent1">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The arts</a:t>
          </a:r>
        </a:p>
      </dsp:txBody>
      <dsp:txXfrm>
        <a:off x="1961005" y="2272535"/>
        <a:ext cx="583971" cy="583971"/>
      </dsp:txXfrm>
    </dsp:sp>
    <dsp:sp modelId="{F3B5AECB-279B-4E49-A32C-792976397316}">
      <dsp:nvSpPr>
        <dsp:cNvPr id="0" name=""/>
        <dsp:cNvSpPr/>
      </dsp:nvSpPr>
      <dsp:spPr>
        <a:xfrm>
          <a:off x="908522" y="1613767"/>
          <a:ext cx="825859" cy="825859"/>
        </a:xfrm>
        <a:prstGeom prst="ellipse">
          <a:avLst/>
        </a:prstGeom>
        <a:solidFill>
          <a:schemeClr val="accent1">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Health</a:t>
          </a:r>
        </a:p>
      </dsp:txBody>
      <dsp:txXfrm>
        <a:off x="1029466" y="1734711"/>
        <a:ext cx="583971" cy="583971"/>
      </dsp:txXfrm>
    </dsp:sp>
    <dsp:sp modelId="{FD55BEE2-D894-4419-A320-C2C011CD799E}">
      <dsp:nvSpPr>
        <dsp:cNvPr id="0" name=""/>
        <dsp:cNvSpPr/>
      </dsp:nvSpPr>
      <dsp:spPr>
        <a:xfrm>
          <a:off x="908522" y="538119"/>
          <a:ext cx="825859" cy="825859"/>
        </a:xfrm>
        <a:prstGeom prst="ellipse">
          <a:avLst/>
        </a:prstGeom>
        <a:solidFill>
          <a:schemeClr val="accent1">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Human rights</a:t>
          </a:r>
        </a:p>
        <a:p>
          <a:pPr marL="0" lvl="0" indent="0" algn="ctr" defTabSz="444500">
            <a:lnSpc>
              <a:spcPct val="90000"/>
            </a:lnSpc>
            <a:spcBef>
              <a:spcPct val="0"/>
            </a:spcBef>
            <a:spcAft>
              <a:spcPct val="35000"/>
            </a:spcAft>
            <a:buNone/>
          </a:pPr>
          <a:endParaRPr lang="en-GB" sz="1000" kern="1200" dirty="0"/>
        </a:p>
      </dsp:txBody>
      <dsp:txXfrm>
        <a:off x="1029466" y="659063"/>
        <a:ext cx="583971" cy="583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1AD20-A57E-4B96-9926-40E3F3600644}">
      <dsp:nvSpPr>
        <dsp:cNvPr id="0" name=""/>
        <dsp:cNvSpPr/>
      </dsp:nvSpPr>
      <dsp:spPr>
        <a:xfrm>
          <a:off x="596" y="76914"/>
          <a:ext cx="2327742" cy="139664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What a co-op is </a:t>
          </a:r>
          <a:r>
            <a:rPr lang="en-GB" sz="1400" kern="1200" dirty="0">
              <a:hlinkClick xmlns:r="http://schemas.openxmlformats.org/officeDocument/2006/relationships" r:id="rId1"/>
            </a:rPr>
            <a:t>https://www.uk.coop/understanding-co-ops</a:t>
          </a:r>
          <a:endParaRPr lang="en-GB" sz="1400" kern="1200" dirty="0"/>
        </a:p>
        <a:p>
          <a:pPr marL="0" lvl="0" indent="0" algn="ctr" defTabSz="800100">
            <a:lnSpc>
              <a:spcPct val="90000"/>
            </a:lnSpc>
            <a:spcBef>
              <a:spcPct val="0"/>
            </a:spcBef>
            <a:spcAft>
              <a:spcPct val="35000"/>
            </a:spcAft>
            <a:buNone/>
          </a:pPr>
          <a:endParaRPr lang="en-GB" sz="1400" kern="1200" dirty="0"/>
        </a:p>
      </dsp:txBody>
      <dsp:txXfrm>
        <a:off x="596" y="76914"/>
        <a:ext cx="2327742" cy="1396645"/>
      </dsp:txXfrm>
    </dsp:sp>
    <dsp:sp modelId="{4BDE766E-EC17-45B6-9541-243873AFDD82}">
      <dsp:nvSpPr>
        <dsp:cNvPr id="0" name=""/>
        <dsp:cNvSpPr/>
      </dsp:nvSpPr>
      <dsp:spPr>
        <a:xfrm>
          <a:off x="2561113" y="76914"/>
          <a:ext cx="2327742" cy="139664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Setting up a co-op </a:t>
          </a:r>
          <a:r>
            <a:rPr lang="en-GB" sz="1300" kern="1200" dirty="0">
              <a:hlinkClick xmlns:r="http://schemas.openxmlformats.org/officeDocument/2006/relationships" r:id="rId2"/>
            </a:rPr>
            <a:t>https://www.uk.coop/start-new-co-op</a:t>
          </a:r>
          <a:endParaRPr lang="en-GB" sz="1300" kern="1200" dirty="0"/>
        </a:p>
        <a:p>
          <a:pPr marL="0" lvl="0" indent="0" algn="ctr" defTabSz="800100">
            <a:lnSpc>
              <a:spcPct val="90000"/>
            </a:lnSpc>
            <a:spcBef>
              <a:spcPct val="0"/>
            </a:spcBef>
            <a:spcAft>
              <a:spcPct val="35000"/>
            </a:spcAft>
            <a:buNone/>
          </a:pPr>
          <a:endParaRPr lang="en-GB" sz="1300" kern="1200" dirty="0"/>
        </a:p>
      </dsp:txBody>
      <dsp:txXfrm>
        <a:off x="2561113" y="76914"/>
        <a:ext cx="2327742" cy="1396645"/>
      </dsp:txXfrm>
    </dsp:sp>
    <dsp:sp modelId="{405E8CBC-7F4B-4CB6-AB3F-77266A56954D}">
      <dsp:nvSpPr>
        <dsp:cNvPr id="0" name=""/>
        <dsp:cNvSpPr/>
      </dsp:nvSpPr>
      <dsp:spPr>
        <a:xfrm>
          <a:off x="1280855" y="1631460"/>
          <a:ext cx="2327742" cy="139664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Ongoing support for your co-op</a:t>
          </a:r>
        </a:p>
        <a:p>
          <a:pPr marL="0" lvl="0" indent="0" algn="ctr" defTabSz="800100">
            <a:lnSpc>
              <a:spcPct val="90000"/>
            </a:lnSpc>
            <a:spcBef>
              <a:spcPct val="0"/>
            </a:spcBef>
            <a:spcAft>
              <a:spcPct val="35000"/>
            </a:spcAft>
            <a:buNone/>
          </a:pPr>
          <a:r>
            <a:rPr lang="en-GB" sz="1300" kern="1200" dirty="0">
              <a:hlinkClick xmlns:r="http://schemas.openxmlformats.org/officeDocument/2006/relationships" r:id="rId3"/>
            </a:rPr>
            <a:t>https://www.uk.coop/support-your-co-op</a:t>
          </a:r>
          <a:endParaRPr lang="en-GB" sz="1300" kern="1200" dirty="0"/>
        </a:p>
        <a:p>
          <a:pPr marL="0" lvl="0" indent="0" algn="ctr" defTabSz="800100">
            <a:lnSpc>
              <a:spcPct val="90000"/>
            </a:lnSpc>
            <a:spcBef>
              <a:spcPct val="0"/>
            </a:spcBef>
            <a:spcAft>
              <a:spcPct val="35000"/>
            </a:spcAft>
            <a:buNone/>
          </a:pPr>
          <a:endParaRPr lang="en-GB" sz="1300" kern="1200" dirty="0"/>
        </a:p>
      </dsp:txBody>
      <dsp:txXfrm>
        <a:off x="1280855" y="1631460"/>
        <a:ext cx="2327742" cy="139664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F1DC84-1B77-40D9-A93C-50F585E35B19}" type="datetimeFigureOut">
              <a:rPr lang="en-GB" smtClean="0"/>
              <a:t>30/06/2025</a:t>
            </a:fld>
            <a:endParaRPr lang="en-GB"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177E3-1C9D-4EED-B90E-9F5B258D893E}" type="slidenum">
              <a:rPr lang="en-GB" smtClean="0"/>
              <a:t>‹#›</a:t>
            </a:fld>
            <a:endParaRPr lang="en-GB" dirty="0"/>
          </a:p>
        </p:txBody>
      </p:sp>
    </p:spTree>
    <p:extLst>
      <p:ext uri="{BB962C8B-B14F-4D97-AF65-F5344CB8AC3E}">
        <p14:creationId xmlns:p14="http://schemas.microsoft.com/office/powerpoint/2010/main" val="27821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C177E3-1C9D-4EED-B90E-9F5B258D893E}" type="slidenum">
              <a:rPr lang="en-GB" smtClean="0"/>
              <a:t>7</a:t>
            </a:fld>
            <a:endParaRPr lang="en-GB" dirty="0"/>
          </a:p>
        </p:txBody>
      </p:sp>
    </p:spTree>
    <p:extLst>
      <p:ext uri="{BB962C8B-B14F-4D97-AF65-F5344CB8AC3E}">
        <p14:creationId xmlns:p14="http://schemas.microsoft.com/office/powerpoint/2010/main" val="1871809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A4ECC-204C-C1E8-FB77-879CE4E68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970922-1182-04D7-F0CA-BB2A0C552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B82373-8957-DEDB-B155-2073092E3C2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A63C826-198A-88FE-37D5-8EC2556ED278}"/>
              </a:ext>
            </a:extLst>
          </p:cNvPr>
          <p:cNvSpPr>
            <a:spLocks noGrp="1"/>
          </p:cNvSpPr>
          <p:nvPr>
            <p:ph type="sldNum" sz="quarter" idx="5"/>
          </p:nvPr>
        </p:nvSpPr>
        <p:spPr/>
        <p:txBody>
          <a:bodyPr/>
          <a:lstStyle/>
          <a:p>
            <a:fld id="{53C177E3-1C9D-4EED-B90E-9F5B258D893E}" type="slidenum">
              <a:rPr lang="en-GB" smtClean="0"/>
              <a:t>8</a:t>
            </a:fld>
            <a:endParaRPr lang="en-GB" dirty="0"/>
          </a:p>
        </p:txBody>
      </p:sp>
    </p:spTree>
    <p:extLst>
      <p:ext uri="{BB962C8B-B14F-4D97-AF65-F5344CB8AC3E}">
        <p14:creationId xmlns:p14="http://schemas.microsoft.com/office/powerpoint/2010/main" val="2021978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C177E3-1C9D-4EED-B90E-9F5B258D893E}" type="slidenum">
              <a:rPr lang="en-GB" smtClean="0"/>
              <a:t>11</a:t>
            </a:fld>
            <a:endParaRPr lang="en-GB" dirty="0"/>
          </a:p>
        </p:txBody>
      </p:sp>
    </p:spTree>
    <p:extLst>
      <p:ext uri="{BB962C8B-B14F-4D97-AF65-F5344CB8AC3E}">
        <p14:creationId xmlns:p14="http://schemas.microsoft.com/office/powerpoint/2010/main" val="204585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C177E3-1C9D-4EED-B90E-9F5B258D893E}" type="slidenum">
              <a:rPr lang="en-GB" smtClean="0"/>
              <a:t>14</a:t>
            </a:fld>
            <a:endParaRPr lang="en-GB" dirty="0"/>
          </a:p>
        </p:txBody>
      </p:sp>
    </p:spTree>
    <p:extLst>
      <p:ext uri="{BB962C8B-B14F-4D97-AF65-F5344CB8AC3E}">
        <p14:creationId xmlns:p14="http://schemas.microsoft.com/office/powerpoint/2010/main" val="1212854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C177E3-1C9D-4EED-B90E-9F5B258D893E}" type="slidenum">
              <a:rPr lang="en-GB" smtClean="0"/>
              <a:t>19</a:t>
            </a:fld>
            <a:endParaRPr lang="en-GB" dirty="0"/>
          </a:p>
        </p:txBody>
      </p:sp>
    </p:spTree>
    <p:extLst>
      <p:ext uri="{BB962C8B-B14F-4D97-AF65-F5344CB8AC3E}">
        <p14:creationId xmlns:p14="http://schemas.microsoft.com/office/powerpoint/2010/main" val="2124154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B343E-1585-EFC2-B269-AA2262C7CF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94686-B945-A9D9-CEE2-7497E1382C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66CF44-A444-848E-25A0-448D74E0B33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A7B2B7-2362-FBF3-5653-7038CE421E1E}"/>
              </a:ext>
            </a:extLst>
          </p:cNvPr>
          <p:cNvSpPr>
            <a:spLocks noGrp="1"/>
          </p:cNvSpPr>
          <p:nvPr>
            <p:ph type="sldNum" sz="quarter" idx="5"/>
          </p:nvPr>
        </p:nvSpPr>
        <p:spPr/>
        <p:txBody>
          <a:bodyPr/>
          <a:lstStyle/>
          <a:p>
            <a:fld id="{53C177E3-1C9D-4EED-B90E-9F5B258D893E}" type="slidenum">
              <a:rPr lang="en-GB" smtClean="0"/>
              <a:t>20</a:t>
            </a:fld>
            <a:endParaRPr lang="en-GB" dirty="0"/>
          </a:p>
        </p:txBody>
      </p:sp>
    </p:spTree>
    <p:extLst>
      <p:ext uri="{BB962C8B-B14F-4D97-AF65-F5344CB8AC3E}">
        <p14:creationId xmlns:p14="http://schemas.microsoft.com/office/powerpoint/2010/main" val="419433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6/30/2025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hyperlink" Target="https://www.gov.uk/government/publications/economic-crime-and-corporate-transparency-act-outline-transition-plan-for-companies-house/economic-crime-and-corporate-transparency-act-outline-transition-plan-for-companies-house" TargetMode="External"/><Relationship Id="rId3" Type="http://schemas.openxmlformats.org/officeDocument/2006/relationships/image" Target="../media/image2.svg"/><Relationship Id="rId7" Type="http://schemas.openxmlformats.org/officeDocument/2006/relationships/hyperlink" Target="https://www.gov.uk/get-information-about-a-company"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gov.uk/corporation-tax" TargetMode="External"/><Relationship Id="rId5" Type="http://schemas.openxmlformats.org/officeDocument/2006/relationships/image" Target="../media/image10.svg"/><Relationship Id="rId10" Type="http://schemas.openxmlformats.org/officeDocument/2006/relationships/image" Target="../media/image22.svg"/><Relationship Id="rId4" Type="http://schemas.openxmlformats.org/officeDocument/2006/relationships/image" Target="../media/image9.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money.co.uk/business/bank-accounts" TargetMode="External"/><Relationship Id="rId5" Type="http://schemas.openxmlformats.org/officeDocument/2006/relationships/hyperlink" Target="https://www.gov.uk/guidance/set-up-and-run-a-limited-liability-partnership-llp" TargetMode="Externa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4.sv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4.sv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28.svg"/></Relationships>
</file>

<file path=ppt/slides/_rels/slide1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image" Target="../media/image34.svg"/><Relationship Id="rId2" Type="http://schemas.openxmlformats.org/officeDocument/2006/relationships/notesSlide" Target="../notesSlides/notesSlide4.xml"/><Relationship Id="rId16"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33.png"/><Relationship Id="rId5" Type="http://schemas.openxmlformats.org/officeDocument/2006/relationships/image" Target="../media/image9.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svg"/><Relationship Id="rId9" Type="http://schemas.openxmlformats.org/officeDocument/2006/relationships/image" Target="../media/image31.png"/><Relationship Id="rId14" Type="http://schemas.openxmlformats.org/officeDocument/2006/relationships/image" Target="../media/image36.sv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svg"/><Relationship Id="rId7" Type="http://schemas.openxmlformats.org/officeDocument/2006/relationships/hyperlink" Target="https://www.gov.uk/government/publications/community-interest-companies-business-activities/cic-business-activities-forms-and-step-by-step-guideline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gov.uk/government/publications/community-interest-companies-how-to-form-a-cic/community-interest-companies-guidance-chapters" TargetMode="External"/><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6.sv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diagramColors" Target="../diagrams/colors1.xml"/><Relationship Id="rId3" Type="http://schemas.openxmlformats.org/officeDocument/2006/relationships/image" Target="../media/image2.svg"/><Relationship Id="rId7" Type="http://schemas.openxmlformats.org/officeDocument/2006/relationships/image" Target="../media/image22.svg"/><Relationship Id="rId12"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diagramLayout" Target="../diagrams/layout1.xml"/><Relationship Id="rId5" Type="http://schemas.openxmlformats.org/officeDocument/2006/relationships/image" Target="../media/image10.svg"/><Relationship Id="rId15" Type="http://schemas.openxmlformats.org/officeDocument/2006/relationships/hyperlink" Target="https://www.gov.uk/set-up-a-charity" TargetMode="External"/><Relationship Id="rId10" Type="http://schemas.openxmlformats.org/officeDocument/2006/relationships/diagramData" Target="../diagrams/data1.xml"/><Relationship Id="rId4" Type="http://schemas.openxmlformats.org/officeDocument/2006/relationships/image" Target="../media/image9.png"/><Relationship Id="rId9" Type="http://schemas.openxmlformats.org/officeDocument/2006/relationships/image" Target="../media/image34.svg"/><Relationship Id="rId14" Type="http://schemas.microsoft.com/office/2007/relationships/diagramDrawing" Target="../diagrams/drawing1.xml"/></Relationships>
</file>

<file path=ppt/slides/_rels/slide17.xml.rels><?xml version="1.0" encoding="UTF-8" standalone="yes"?>
<Relationships xmlns="http://schemas.openxmlformats.org/package/2006/relationships"><Relationship Id="rId8" Type="http://schemas.openxmlformats.org/officeDocument/2006/relationships/image" Target="../media/image38.svg"/><Relationship Id="rId13" Type="http://schemas.microsoft.com/office/2007/relationships/diagramDrawing" Target="../diagrams/drawing2.xml"/><Relationship Id="rId3" Type="http://schemas.openxmlformats.org/officeDocument/2006/relationships/image" Target="../media/image2.svg"/><Relationship Id="rId7" Type="http://schemas.openxmlformats.org/officeDocument/2006/relationships/image" Target="../media/image37.png"/><Relationship Id="rId12"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uk.coop/" TargetMode="External"/><Relationship Id="rId11" Type="http://schemas.openxmlformats.org/officeDocument/2006/relationships/diagramQuickStyle" Target="../diagrams/quickStyle2.xml"/><Relationship Id="rId5" Type="http://schemas.openxmlformats.org/officeDocument/2006/relationships/image" Target="../media/image10.svg"/><Relationship Id="rId10" Type="http://schemas.openxmlformats.org/officeDocument/2006/relationships/diagramLayout" Target="../diagrams/layout2.xml"/><Relationship Id="rId4" Type="http://schemas.openxmlformats.org/officeDocument/2006/relationships/image" Target="../media/image9.png"/><Relationship Id="rId9"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8" Type="http://schemas.openxmlformats.org/officeDocument/2006/relationships/hyperlink" Target="https://www.british-business-bank.co.uk/" TargetMode="External"/><Relationship Id="rId3" Type="http://schemas.openxmlformats.org/officeDocument/2006/relationships/image" Target="../media/image2.svg"/><Relationship Id="rId7" Type="http://schemas.openxmlformats.org/officeDocument/2006/relationships/image" Target="../media/image4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2.svg"/><Relationship Id="rId10" Type="http://schemas.openxmlformats.org/officeDocument/2006/relationships/hyperlink" Target="https://www.britishchambers.org.uk/find-a-chamber/" TargetMode="External"/><Relationship Id="rId4" Type="http://schemas.openxmlformats.org/officeDocument/2006/relationships/image" Target="../media/image11.png"/><Relationship Id="rId9" Type="http://schemas.openxmlformats.org/officeDocument/2006/relationships/hyperlink" Target="https://www.kingstrust.org.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find-and-update.company-information.service.gov.uk/company-name-availability"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8.svg"/><Relationship Id="rId3" Type="http://schemas.openxmlformats.org/officeDocument/2006/relationships/image" Target="../media/image12.svg"/><Relationship Id="rId7" Type="http://schemas.openxmlformats.org/officeDocument/2006/relationships/image" Target="../media/image44.svg"/><Relationship Id="rId12" Type="http://schemas.openxmlformats.org/officeDocument/2006/relationships/image" Target="../media/image4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6.svg"/><Relationship Id="rId5" Type="http://schemas.openxmlformats.org/officeDocument/2006/relationships/image" Target="../media/image2.svg"/><Relationship Id="rId10" Type="http://schemas.openxmlformats.org/officeDocument/2006/relationships/image" Target="../media/image45.png"/><Relationship Id="rId4" Type="http://schemas.openxmlformats.org/officeDocument/2006/relationships/image" Target="../media/image1.png"/><Relationship Id="rId9" Type="http://schemas.openxmlformats.org/officeDocument/2006/relationships/image" Target="../media/image10.svg"/></Relationships>
</file>

<file path=ppt/slides/_rels/slide22.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4.png"/><Relationship Id="rId18" Type="http://schemas.openxmlformats.org/officeDocument/2006/relationships/hyperlink" Target="https://www.gov.uk/set-up-business-partnership" TargetMode="External"/><Relationship Id="rId3" Type="http://schemas.openxmlformats.org/officeDocument/2006/relationships/image" Target="../media/image2.svg"/><Relationship Id="rId21" Type="http://schemas.openxmlformats.org/officeDocument/2006/relationships/image" Target="../media/image58.png"/><Relationship Id="rId7" Type="http://schemas.openxmlformats.org/officeDocument/2006/relationships/image" Target="../media/image49.png"/><Relationship Id="rId12" Type="http://schemas.openxmlformats.org/officeDocument/2006/relationships/image" Target="../media/image53.svg"/><Relationship Id="rId17" Type="http://schemas.openxmlformats.org/officeDocument/2006/relationships/image" Target="../media/image56.png"/><Relationship Id="rId2" Type="http://schemas.openxmlformats.org/officeDocument/2006/relationships/image" Target="../media/image1.png"/><Relationship Id="rId16" Type="http://schemas.openxmlformats.org/officeDocument/2006/relationships/hyperlink" Target="https://www.gov.uk/guidance/set-up-and-run-a-limited-liability-partnership-llp" TargetMode="External"/><Relationship Id="rId20" Type="http://schemas.openxmlformats.org/officeDocument/2006/relationships/hyperlink" Target="https://www.gov.uk/setting-up-charity" TargetMode="External"/><Relationship Id="rId1" Type="http://schemas.openxmlformats.org/officeDocument/2006/relationships/slideLayout" Target="../slideLayouts/slideLayout7.xml"/><Relationship Id="rId6" Type="http://schemas.openxmlformats.org/officeDocument/2006/relationships/hyperlink" Target="https://www.gov.uk/browse/business" TargetMode="External"/><Relationship Id="rId11" Type="http://schemas.openxmlformats.org/officeDocument/2006/relationships/image" Target="../media/image52.png"/><Relationship Id="rId5" Type="http://schemas.openxmlformats.org/officeDocument/2006/relationships/image" Target="../media/image12.svg"/><Relationship Id="rId15" Type="http://schemas.openxmlformats.org/officeDocument/2006/relationships/image" Target="../media/image55.png"/><Relationship Id="rId23" Type="http://schemas.openxmlformats.org/officeDocument/2006/relationships/image" Target="../media/image59.png"/><Relationship Id="rId10" Type="http://schemas.openxmlformats.org/officeDocument/2006/relationships/hyperlink" Target="https://www.gov.uk/set-up-as-sole-trader" TargetMode="External"/><Relationship Id="rId19" Type="http://schemas.openxmlformats.org/officeDocument/2006/relationships/image" Target="../media/image57.png"/><Relationship Id="rId4" Type="http://schemas.openxmlformats.org/officeDocument/2006/relationships/image" Target="../media/image11.png"/><Relationship Id="rId9" Type="http://schemas.openxmlformats.org/officeDocument/2006/relationships/image" Target="../media/image51.png"/><Relationship Id="rId14" Type="http://schemas.openxmlformats.org/officeDocument/2006/relationships/hyperlink" Target="https://www.gov.uk/set-up-limited-company" TargetMode="External"/><Relationship Id="rId22" Type="http://schemas.openxmlformats.org/officeDocument/2006/relationships/hyperlink" Target="https://www.gov.uk/set-up-a-social-enterprise"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hyperlink" Target="https://businessfunding.com" TargetMode="External"/><Relationship Id="rId18" Type="http://schemas.openxmlformats.org/officeDocument/2006/relationships/image" Target="../media/image63.png"/><Relationship Id="rId3" Type="http://schemas.openxmlformats.org/officeDocument/2006/relationships/image" Target="../media/image2.svg"/><Relationship Id="rId21" Type="http://schemas.openxmlformats.org/officeDocument/2006/relationships/image" Target="../media/image66.png"/><Relationship Id="rId7" Type="http://schemas.openxmlformats.org/officeDocument/2006/relationships/image" Target="../media/image11.png"/><Relationship Id="rId12" Type="http://schemas.openxmlformats.org/officeDocument/2006/relationships/image" Target="../media/image60.png"/><Relationship Id="rId17" Type="http://schemas.openxmlformats.org/officeDocument/2006/relationships/hyperlink" Target="https://www.gov.uk/corporation-tax" TargetMode="External"/><Relationship Id="rId2" Type="http://schemas.openxmlformats.org/officeDocument/2006/relationships/image" Target="../media/image1.png"/><Relationship Id="rId16" Type="http://schemas.openxmlformats.org/officeDocument/2006/relationships/image" Target="../media/image62.png"/><Relationship Id="rId20"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hyperlink" Target="https://www.britishchambers.org.uk/find-a-chamber/" TargetMode="External"/><Relationship Id="rId5" Type="http://schemas.openxmlformats.org/officeDocument/2006/relationships/image" Target="../media/image49.png"/><Relationship Id="rId15" Type="http://schemas.openxmlformats.org/officeDocument/2006/relationships/hyperlink" Target="https://www.gov.uk/government/organisations/hm-revenue-customs" TargetMode="External"/><Relationship Id="rId23" Type="http://schemas.openxmlformats.org/officeDocument/2006/relationships/hyperlink" Target="https://www.gov.uk/business-finance-support" TargetMode="External"/><Relationship Id="rId10" Type="http://schemas.openxmlformats.org/officeDocument/2006/relationships/hyperlink" Target="https://www.british-business-bank.co.uk/business-guidance?gad_source=1" TargetMode="External"/><Relationship Id="rId19" Type="http://schemas.openxmlformats.org/officeDocument/2006/relationships/image" Target="../media/image64.png"/><Relationship Id="rId4" Type="http://schemas.openxmlformats.org/officeDocument/2006/relationships/hyperlink" Target="https://www.moneysavingexpert.com/banking/business-bank-account/" TargetMode="External"/><Relationship Id="rId9" Type="http://schemas.openxmlformats.org/officeDocument/2006/relationships/hyperlink" Target="https://www.kingstrust.org.uk" TargetMode="External"/><Relationship Id="rId14" Type="http://schemas.openxmlformats.org/officeDocument/2006/relationships/image" Target="../media/image61.png"/><Relationship Id="rId22"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7.xml"/><Relationship Id="rId18" Type="http://schemas.openxmlformats.org/officeDocument/2006/relationships/slide" Target="slide5.xml"/><Relationship Id="rId3" Type="http://schemas.openxmlformats.org/officeDocument/2006/relationships/image" Target="../media/image4.svg"/><Relationship Id="rId7" Type="http://schemas.openxmlformats.org/officeDocument/2006/relationships/slide" Target="slide15.xml"/><Relationship Id="rId12" Type="http://schemas.openxmlformats.org/officeDocument/2006/relationships/slide" Target="slide9.xml"/><Relationship Id="rId17" Type="http://schemas.openxmlformats.org/officeDocument/2006/relationships/slide" Target="slide21.xml"/><Relationship Id="rId2" Type="http://schemas.openxmlformats.org/officeDocument/2006/relationships/image" Target="../media/image3.png"/><Relationship Id="rId16"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slide" Target="slide13.xml"/><Relationship Id="rId5" Type="http://schemas.openxmlformats.org/officeDocument/2006/relationships/image" Target="../media/image9.png"/><Relationship Id="rId15" Type="http://schemas.openxmlformats.org/officeDocument/2006/relationships/slide" Target="slide16.xml"/><Relationship Id="rId10" Type="http://schemas.openxmlformats.org/officeDocument/2006/relationships/slide" Target="slide11.xml"/><Relationship Id="rId19" Type="http://schemas.openxmlformats.org/officeDocument/2006/relationships/slide" Target="slide22.xml"/><Relationship Id="rId4" Type="http://schemas.openxmlformats.org/officeDocument/2006/relationships/slide" Target="slide4.xml"/><Relationship Id="rId9" Type="http://schemas.openxmlformats.org/officeDocument/2006/relationships/slide" Target="slide14.xml"/><Relationship Id="rId14" Type="http://schemas.openxmlformats.org/officeDocument/2006/relationships/slide" Target="slide19.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hyperlink" Target="https://www.gov.uk/paye-for-employers/keeping-records" TargetMode="External"/><Relationship Id="rId3" Type="http://schemas.openxmlformats.org/officeDocument/2006/relationships/image" Target="../media/image2.svg"/><Relationship Id="rId7" Type="http://schemas.openxmlformats.org/officeDocument/2006/relationships/hyperlink" Target="https://www.gov.uk/charge-reclaim-record-vat/keeping-vat-record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gov.uk/register-for-vat" TargetMode="External"/><Relationship Id="rId5" Type="http://schemas.openxmlformats.org/officeDocument/2006/relationships/hyperlink" Target="https://www.gov.uk/register-for-self-assessment" TargetMode="External"/><Relationship Id="rId4" Type="http://schemas.openxmlformats.org/officeDocument/2006/relationships/hyperlink" Target="https://www.gov.uk/become-sole-trader/choose-your-business-name" TargetMode="External"/><Relationship Id="rId9" Type="http://schemas.openxmlformats.org/officeDocument/2006/relationships/hyperlink" Target="https://www.gov.uk/self-employed-record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gov.uk/guidance/check-what-taxes-may-apply-to-you-as-a-sole-trader" TargetMode="External"/><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hyperlink" Target="https://www.gov.uk/register-for-vat" TargetMode="External"/><Relationship Id="rId3" Type="http://schemas.openxmlformats.org/officeDocument/2006/relationships/image" Target="../media/image1.png"/><Relationship Id="rId7" Type="http://schemas.openxmlformats.org/officeDocument/2006/relationships/hyperlink" Target="https://www.gov.uk/register-for-self-assessmen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gov.uk/set-up-business-partnership/register-partnership-with-hmrc" TargetMode="External"/><Relationship Id="rId5" Type="http://schemas.openxmlformats.org/officeDocument/2006/relationships/hyperlink" Target="https://www.gov.uk/set-up-business-partnership/naming-your-partnership" TargetMode="Externa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https://www.lawbite.co.uk/resources/blog/how-to-write-a-partnership-agreement" TargetMode="Externa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gov.uk/limited-company-formation/add-corporation-tax-services-to-business-tax-account" TargetMode="External"/><Relationship Id="rId5" Type="http://schemas.openxmlformats.org/officeDocument/2006/relationships/hyperlink" Target="https://www.money.co.uk/business/bank-accounts" TargetMode="External"/><Relationship Id="rId4" Type="http://schemas.openxmlformats.org/officeDocument/2006/relationships/hyperlink" Target="https://www.gov.uk/limited-company-form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C183D7F6-B498-43B3-948B-1728B52AA6E4}">
                <adec:decorative xmlns:adec="http://schemas.microsoft.com/office/drawing/2017/decorative" val="1"/>
              </a:ext>
            </a:extLst>
          </p:cNvPr>
          <p:cNvSpPr/>
          <p:nvPr/>
        </p:nvSpPr>
        <p:spPr>
          <a:xfrm>
            <a:off x="0" y="7503941"/>
            <a:ext cx="7833548" cy="2566819"/>
          </a:xfrm>
          <a:custGeom>
            <a:avLst/>
            <a:gdLst/>
            <a:ahLst/>
            <a:cxnLst/>
            <a:rect l="l" t="t" r="r" b="b"/>
            <a:pathLst>
              <a:path w="8021308" h="2566819">
                <a:moveTo>
                  <a:pt x="0" y="0"/>
                </a:moveTo>
                <a:lnTo>
                  <a:pt x="8021309" y="0"/>
                </a:lnTo>
                <a:lnTo>
                  <a:pt x="8021309" y="2566819"/>
                </a:lnTo>
                <a:lnTo>
                  <a:pt x="0" y="25668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2" name="Freeform 2">
            <a:extLst>
              <a:ext uri="{C183D7F6-B498-43B3-948B-1728B52AA6E4}">
                <adec:decorative xmlns:adec="http://schemas.microsoft.com/office/drawing/2017/decorative" val="1"/>
              </a:ext>
            </a:extLst>
          </p:cNvPr>
          <p:cNvSpPr/>
          <p:nvPr/>
        </p:nvSpPr>
        <p:spPr>
          <a:xfrm rot="-5400000">
            <a:off x="970912" y="2432130"/>
            <a:ext cx="9294765" cy="4430505"/>
          </a:xfrm>
          <a:custGeom>
            <a:avLst/>
            <a:gdLst/>
            <a:ahLst/>
            <a:cxnLst/>
            <a:rect l="l" t="t" r="r" b="b"/>
            <a:pathLst>
              <a:path w="9294765" h="4430505">
                <a:moveTo>
                  <a:pt x="0" y="0"/>
                </a:moveTo>
                <a:lnTo>
                  <a:pt x="9294765" y="0"/>
                </a:lnTo>
                <a:lnTo>
                  <a:pt x="9294765" y="4430505"/>
                </a:lnTo>
                <a:lnTo>
                  <a:pt x="0" y="44305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grpSp>
        <p:nvGrpSpPr>
          <p:cNvPr id="3" name="Group 3" descr="A picture of an individual holding a pen. Appears to be signing a document."/>
          <p:cNvGrpSpPr/>
          <p:nvPr/>
        </p:nvGrpSpPr>
        <p:grpSpPr>
          <a:xfrm>
            <a:off x="3137213" y="4188550"/>
            <a:ext cx="3711686" cy="1754218"/>
            <a:chOff x="0" y="0"/>
            <a:chExt cx="1418608" cy="670463"/>
          </a:xfrm>
        </p:grpSpPr>
        <p:sp>
          <p:nvSpPr>
            <p:cNvPr id="4" name="Freeform 4"/>
            <p:cNvSpPr/>
            <p:nvPr/>
          </p:nvSpPr>
          <p:spPr>
            <a:xfrm>
              <a:off x="0" y="0"/>
              <a:ext cx="1418608" cy="670463"/>
            </a:xfrm>
            <a:custGeom>
              <a:avLst/>
              <a:gdLst/>
              <a:ahLst/>
              <a:cxnLst/>
              <a:rect l="l" t="t" r="r" b="b"/>
              <a:pathLst>
                <a:path w="1418608" h="670463">
                  <a:moveTo>
                    <a:pt x="1215408" y="0"/>
                  </a:moveTo>
                  <a:lnTo>
                    <a:pt x="0" y="0"/>
                  </a:lnTo>
                  <a:lnTo>
                    <a:pt x="203200" y="670463"/>
                  </a:lnTo>
                  <a:lnTo>
                    <a:pt x="1418608" y="670463"/>
                  </a:lnTo>
                  <a:lnTo>
                    <a:pt x="1215408" y="0"/>
                  </a:lnTo>
                  <a:close/>
                </a:path>
              </a:pathLst>
            </a:custGeom>
            <a:solidFill>
              <a:srgbClr val="0F0855"/>
            </a:solidFill>
          </p:spPr>
          <p:txBody>
            <a:bodyPr/>
            <a:lstStyle/>
            <a:p>
              <a:endParaRPr lang="en-GB" dirty="0"/>
            </a:p>
          </p:txBody>
        </p:sp>
        <p:sp>
          <p:nvSpPr>
            <p:cNvPr id="5" name="TextBox 5"/>
            <p:cNvSpPr txBox="1"/>
            <p:nvPr/>
          </p:nvSpPr>
          <p:spPr>
            <a:xfrm>
              <a:off x="101600" y="9525"/>
              <a:ext cx="1215408" cy="660938"/>
            </a:xfrm>
            <a:prstGeom prst="rect">
              <a:avLst/>
            </a:prstGeom>
          </p:spPr>
          <p:txBody>
            <a:bodyPr lIns="67588" tIns="67588" rIns="67588" bIns="67588" rtlCol="0" anchor="ctr"/>
            <a:lstStyle/>
            <a:p>
              <a:pPr algn="ctr">
                <a:lnSpc>
                  <a:spcPts val="1372"/>
                </a:lnSpc>
              </a:pPr>
              <a:endParaRPr dirty="0"/>
            </a:p>
          </p:txBody>
        </p:sp>
      </p:grpSp>
      <p:grpSp>
        <p:nvGrpSpPr>
          <p:cNvPr id="7" name="Group 7" descr="The Open University logo and the year 2025"/>
          <p:cNvGrpSpPr/>
          <p:nvPr/>
        </p:nvGrpSpPr>
        <p:grpSpPr>
          <a:xfrm>
            <a:off x="4434869" y="8970044"/>
            <a:ext cx="3104846" cy="922190"/>
            <a:chOff x="0" y="0"/>
            <a:chExt cx="454357" cy="134952"/>
          </a:xfrm>
        </p:grpSpPr>
        <p:sp>
          <p:nvSpPr>
            <p:cNvPr id="8" name="Freeform 8"/>
            <p:cNvSpPr/>
            <p:nvPr/>
          </p:nvSpPr>
          <p:spPr>
            <a:xfrm>
              <a:off x="0" y="0"/>
              <a:ext cx="454357" cy="134952"/>
            </a:xfrm>
            <a:custGeom>
              <a:avLst/>
              <a:gdLst/>
              <a:ahLst/>
              <a:cxnLst/>
              <a:rect l="l" t="t" r="r" b="b"/>
              <a:pathLst>
                <a:path w="454357" h="134952">
                  <a:moveTo>
                    <a:pt x="67476" y="0"/>
                  </a:moveTo>
                  <a:lnTo>
                    <a:pt x="386881" y="0"/>
                  </a:lnTo>
                  <a:cubicBezTo>
                    <a:pt x="404777" y="0"/>
                    <a:pt x="421940" y="7109"/>
                    <a:pt x="434594" y="19763"/>
                  </a:cubicBezTo>
                  <a:cubicBezTo>
                    <a:pt x="447248" y="32417"/>
                    <a:pt x="454357" y="49580"/>
                    <a:pt x="454357" y="67476"/>
                  </a:cubicBezTo>
                  <a:lnTo>
                    <a:pt x="454357" y="67476"/>
                  </a:lnTo>
                  <a:cubicBezTo>
                    <a:pt x="454357" y="104742"/>
                    <a:pt x="424147" y="134952"/>
                    <a:pt x="386881" y="134952"/>
                  </a:cubicBezTo>
                  <a:lnTo>
                    <a:pt x="67476" y="134952"/>
                  </a:lnTo>
                  <a:cubicBezTo>
                    <a:pt x="49580" y="134952"/>
                    <a:pt x="32417" y="127843"/>
                    <a:pt x="19763" y="115188"/>
                  </a:cubicBezTo>
                  <a:cubicBezTo>
                    <a:pt x="7109" y="102534"/>
                    <a:pt x="0" y="85371"/>
                    <a:pt x="0" y="67476"/>
                  </a:cubicBezTo>
                  <a:lnTo>
                    <a:pt x="0" y="67476"/>
                  </a:lnTo>
                  <a:cubicBezTo>
                    <a:pt x="0" y="49580"/>
                    <a:pt x="7109" y="32417"/>
                    <a:pt x="19763" y="19763"/>
                  </a:cubicBezTo>
                  <a:cubicBezTo>
                    <a:pt x="32417" y="7109"/>
                    <a:pt x="49580" y="0"/>
                    <a:pt x="67476" y="0"/>
                  </a:cubicBezTo>
                  <a:close/>
                </a:path>
              </a:pathLst>
            </a:custGeom>
            <a:solidFill>
              <a:srgbClr val="0F0855"/>
            </a:solidFill>
          </p:spPr>
          <p:txBody>
            <a:bodyPr/>
            <a:lstStyle/>
            <a:p>
              <a:endParaRPr lang="en-GB" dirty="0"/>
            </a:p>
          </p:txBody>
        </p:sp>
        <p:sp>
          <p:nvSpPr>
            <p:cNvPr id="9" name="TextBox 9"/>
            <p:cNvSpPr txBox="1"/>
            <p:nvPr/>
          </p:nvSpPr>
          <p:spPr>
            <a:xfrm>
              <a:off x="0" y="-161925"/>
              <a:ext cx="454357" cy="296877"/>
            </a:xfrm>
            <a:prstGeom prst="rect">
              <a:avLst/>
            </a:prstGeom>
          </p:spPr>
          <p:txBody>
            <a:bodyPr lIns="49311" tIns="49311" rIns="49311" bIns="49311" rtlCol="0" anchor="ctr"/>
            <a:lstStyle/>
            <a:p>
              <a:pPr algn="ctr">
                <a:lnSpc>
                  <a:spcPts val="11279"/>
                </a:lnSpc>
              </a:pPr>
              <a:endParaRPr dirty="0"/>
            </a:p>
          </p:txBody>
        </p:sp>
      </p:grpSp>
      <p:sp>
        <p:nvSpPr>
          <p:cNvPr id="10" name="TextBox 10"/>
          <p:cNvSpPr txBox="1"/>
          <p:nvPr/>
        </p:nvSpPr>
        <p:spPr>
          <a:xfrm>
            <a:off x="4669535" y="9171365"/>
            <a:ext cx="1897519" cy="617745"/>
          </a:xfrm>
          <a:prstGeom prst="rect">
            <a:avLst/>
          </a:prstGeom>
        </p:spPr>
        <p:txBody>
          <a:bodyPr lIns="0" tIns="0" rIns="0" bIns="0" rtlCol="0" anchor="t">
            <a:spAutoFit/>
          </a:bodyPr>
          <a:lstStyle/>
          <a:p>
            <a:pPr algn="l">
              <a:lnSpc>
                <a:spcPts val="4723"/>
              </a:lnSpc>
            </a:pPr>
            <a:r>
              <a:rPr lang="en-US" sz="4333" b="1" spc="-177" dirty="0">
                <a:solidFill>
                  <a:srgbClr val="FFFFFF"/>
                </a:solidFill>
                <a:latin typeface="Neue Montreal Bold"/>
                <a:ea typeface="Neue Montreal Bold"/>
                <a:cs typeface="Neue Montreal Bold"/>
                <a:sym typeface="Neue Montreal Bold"/>
              </a:rPr>
              <a:t>2025</a:t>
            </a:r>
          </a:p>
        </p:txBody>
      </p:sp>
      <p:grpSp>
        <p:nvGrpSpPr>
          <p:cNvPr id="11" name="Group 11" descr="The Open University logo"/>
          <p:cNvGrpSpPr/>
          <p:nvPr/>
        </p:nvGrpSpPr>
        <p:grpSpPr>
          <a:xfrm>
            <a:off x="6092124" y="8970044"/>
            <a:ext cx="1471560" cy="922190"/>
            <a:chOff x="0" y="0"/>
            <a:chExt cx="215345" cy="134952"/>
          </a:xfrm>
        </p:grpSpPr>
        <p:sp>
          <p:nvSpPr>
            <p:cNvPr id="12" name="Freeform 12"/>
            <p:cNvSpPr/>
            <p:nvPr/>
          </p:nvSpPr>
          <p:spPr>
            <a:xfrm>
              <a:off x="0" y="0"/>
              <a:ext cx="215345" cy="134952"/>
            </a:xfrm>
            <a:custGeom>
              <a:avLst/>
              <a:gdLst/>
              <a:ahLst/>
              <a:cxnLst/>
              <a:rect l="l" t="t" r="r" b="b"/>
              <a:pathLst>
                <a:path w="215345" h="134952">
                  <a:moveTo>
                    <a:pt x="67476" y="0"/>
                  </a:moveTo>
                  <a:lnTo>
                    <a:pt x="147870" y="0"/>
                  </a:lnTo>
                  <a:cubicBezTo>
                    <a:pt x="165765" y="0"/>
                    <a:pt x="182928" y="7109"/>
                    <a:pt x="195582" y="19763"/>
                  </a:cubicBezTo>
                  <a:cubicBezTo>
                    <a:pt x="208236" y="32417"/>
                    <a:pt x="215345" y="49580"/>
                    <a:pt x="215345" y="67476"/>
                  </a:cubicBezTo>
                  <a:lnTo>
                    <a:pt x="215345" y="67476"/>
                  </a:lnTo>
                  <a:cubicBezTo>
                    <a:pt x="215345" y="104742"/>
                    <a:pt x="185135" y="134952"/>
                    <a:pt x="147870" y="134952"/>
                  </a:cubicBezTo>
                  <a:lnTo>
                    <a:pt x="67476" y="134952"/>
                  </a:lnTo>
                  <a:cubicBezTo>
                    <a:pt x="49580" y="134952"/>
                    <a:pt x="32417" y="127843"/>
                    <a:pt x="19763" y="115188"/>
                  </a:cubicBezTo>
                  <a:cubicBezTo>
                    <a:pt x="7109" y="102534"/>
                    <a:pt x="0" y="85371"/>
                    <a:pt x="0" y="67476"/>
                  </a:cubicBezTo>
                  <a:lnTo>
                    <a:pt x="0" y="67476"/>
                  </a:lnTo>
                  <a:cubicBezTo>
                    <a:pt x="0" y="49580"/>
                    <a:pt x="7109" y="32417"/>
                    <a:pt x="19763" y="19763"/>
                  </a:cubicBezTo>
                  <a:cubicBezTo>
                    <a:pt x="32417" y="7109"/>
                    <a:pt x="49580" y="0"/>
                    <a:pt x="67476" y="0"/>
                  </a:cubicBezTo>
                  <a:close/>
                </a:path>
              </a:pathLst>
            </a:custGeom>
            <a:solidFill>
              <a:srgbClr val="FF3131"/>
            </a:solidFill>
          </p:spPr>
          <p:txBody>
            <a:bodyPr/>
            <a:lstStyle/>
            <a:p>
              <a:endParaRPr lang="en-GB" dirty="0"/>
            </a:p>
          </p:txBody>
        </p:sp>
        <p:sp>
          <p:nvSpPr>
            <p:cNvPr id="13" name="TextBox 13"/>
            <p:cNvSpPr txBox="1"/>
            <p:nvPr/>
          </p:nvSpPr>
          <p:spPr>
            <a:xfrm>
              <a:off x="0" y="-161925"/>
              <a:ext cx="215345" cy="296877"/>
            </a:xfrm>
            <a:prstGeom prst="rect">
              <a:avLst/>
            </a:prstGeom>
          </p:spPr>
          <p:txBody>
            <a:bodyPr lIns="49311" tIns="49311" rIns="49311" bIns="49311" rtlCol="0" anchor="ctr"/>
            <a:lstStyle/>
            <a:p>
              <a:pPr algn="ctr">
                <a:lnSpc>
                  <a:spcPts val="11279"/>
                </a:lnSpc>
              </a:pPr>
              <a:endParaRPr dirty="0"/>
            </a:p>
          </p:txBody>
        </p:sp>
      </p:grpSp>
      <p:sp>
        <p:nvSpPr>
          <p:cNvPr id="15" name="Freeform 15" descr="A picture of a hand holding a pen, appears to be signing a document. Text - &quot;Choosing the right business structure&quot; is over the image."/>
          <p:cNvSpPr/>
          <p:nvPr/>
        </p:nvSpPr>
        <p:spPr>
          <a:xfrm>
            <a:off x="178222" y="3062747"/>
            <a:ext cx="7361493" cy="3230955"/>
          </a:xfrm>
          <a:custGeom>
            <a:avLst/>
            <a:gdLst/>
            <a:ahLst/>
            <a:cxnLst/>
            <a:rect l="l" t="t" r="r" b="b"/>
            <a:pathLst>
              <a:path w="1722191" h="755869">
                <a:moveTo>
                  <a:pt x="0" y="0"/>
                </a:moveTo>
                <a:lnTo>
                  <a:pt x="1722191" y="0"/>
                </a:lnTo>
                <a:lnTo>
                  <a:pt x="1722191" y="755869"/>
                </a:lnTo>
                <a:lnTo>
                  <a:pt x="0" y="755869"/>
                </a:lnTo>
                <a:close/>
              </a:path>
            </a:pathLst>
          </a:custGeom>
          <a:blipFill>
            <a:blip r:embed="rId6"/>
            <a:stretch>
              <a:fillRect t="-14080" b="-14080"/>
            </a:stretch>
          </a:blipFill>
        </p:spPr>
        <p:txBody>
          <a:bodyPr/>
          <a:lstStyle/>
          <a:p>
            <a:endParaRPr lang="en-GB" dirty="0"/>
          </a:p>
        </p:txBody>
      </p:sp>
      <p:sp>
        <p:nvSpPr>
          <p:cNvPr id="16" name="Freeform 16">
            <a:extLst>
              <a:ext uri="{C183D7F6-B498-43B3-948B-1728B52AA6E4}">
                <adec:decorative xmlns:adec="http://schemas.microsoft.com/office/drawing/2017/decorative" val="1"/>
              </a:ext>
            </a:extLst>
          </p:cNvPr>
          <p:cNvSpPr/>
          <p:nvPr/>
        </p:nvSpPr>
        <p:spPr>
          <a:xfrm>
            <a:off x="6141492" y="9288828"/>
            <a:ext cx="1174899" cy="382821"/>
          </a:xfrm>
          <a:custGeom>
            <a:avLst/>
            <a:gdLst/>
            <a:ahLst/>
            <a:cxnLst/>
            <a:rect l="l" t="t" r="r" b="b"/>
            <a:pathLst>
              <a:path w="1174899" h="382821">
                <a:moveTo>
                  <a:pt x="0" y="0"/>
                </a:moveTo>
                <a:lnTo>
                  <a:pt x="1174899" y="0"/>
                </a:lnTo>
                <a:lnTo>
                  <a:pt x="1174899" y="382821"/>
                </a:lnTo>
                <a:lnTo>
                  <a:pt x="0" y="382821"/>
                </a:lnTo>
                <a:lnTo>
                  <a:pt x="0" y="0"/>
                </a:lnTo>
                <a:close/>
              </a:path>
            </a:pathLst>
          </a:custGeom>
          <a:blipFill>
            <a:blip r:embed="rId7"/>
            <a:stretch>
              <a:fillRect/>
            </a:stretch>
          </a:blipFill>
        </p:spPr>
        <p:txBody>
          <a:bodyPr/>
          <a:lstStyle/>
          <a:p>
            <a:endParaRPr lang="en-GB" dirty="0"/>
          </a:p>
        </p:txBody>
      </p:sp>
      <p:sp>
        <p:nvSpPr>
          <p:cNvPr id="17" name="Freeform 17">
            <a:extLst>
              <a:ext uri="{C183D7F6-B498-43B3-948B-1728B52AA6E4}">
                <adec:decorative xmlns:adec="http://schemas.microsoft.com/office/drawing/2017/decorative" val="1"/>
              </a:ext>
            </a:extLst>
          </p:cNvPr>
          <p:cNvSpPr/>
          <p:nvPr/>
        </p:nvSpPr>
        <p:spPr>
          <a:xfrm>
            <a:off x="397251" y="7109928"/>
            <a:ext cx="6721927" cy="965513"/>
          </a:xfrm>
          <a:custGeom>
            <a:avLst/>
            <a:gdLst/>
            <a:ahLst/>
            <a:cxnLst/>
            <a:rect l="l" t="t" r="r" b="b"/>
            <a:pathLst>
              <a:path w="6721927" h="965513">
                <a:moveTo>
                  <a:pt x="0" y="0"/>
                </a:moveTo>
                <a:lnTo>
                  <a:pt x="6721927" y="0"/>
                </a:lnTo>
                <a:lnTo>
                  <a:pt x="6721927" y="965513"/>
                </a:lnTo>
                <a:lnTo>
                  <a:pt x="0" y="9655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8" name="TextBox 18"/>
          <p:cNvSpPr txBox="1"/>
          <p:nvPr/>
        </p:nvSpPr>
        <p:spPr>
          <a:xfrm>
            <a:off x="70848" y="1700546"/>
            <a:ext cx="4827708" cy="985370"/>
          </a:xfrm>
          <a:prstGeom prst="rect">
            <a:avLst/>
          </a:prstGeom>
        </p:spPr>
        <p:txBody>
          <a:bodyPr lIns="0" tIns="0" rIns="0" bIns="0" rtlCol="0" anchor="t">
            <a:spAutoFit/>
          </a:bodyPr>
          <a:lstStyle/>
          <a:p>
            <a:pPr algn="l">
              <a:lnSpc>
                <a:spcPts val="7900"/>
              </a:lnSpc>
            </a:pPr>
            <a:r>
              <a:rPr lang="en-US" sz="5643" b="1" dirty="0">
                <a:solidFill>
                  <a:srgbClr val="FF3131"/>
                </a:solidFill>
                <a:latin typeface="Neue Montreal Bold"/>
                <a:ea typeface="Neue Montreal Bold"/>
                <a:cs typeface="Neue Montreal Bold"/>
                <a:sym typeface="Neue Montreal Bold"/>
              </a:rPr>
              <a:t>Toolkit</a:t>
            </a:r>
          </a:p>
        </p:txBody>
      </p:sp>
      <p:sp>
        <p:nvSpPr>
          <p:cNvPr id="19" name="TextBox 19"/>
          <p:cNvSpPr txBox="1">
            <a:spLocks noGrp="1"/>
          </p:cNvSpPr>
          <p:nvPr>
            <p:ph type="title" idx="4294967295"/>
          </p:nvPr>
        </p:nvSpPr>
        <p:spPr>
          <a:xfrm>
            <a:off x="70848" y="696113"/>
            <a:ext cx="3618491" cy="12783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916"/>
              </a:lnSpc>
              <a:spcBef>
                <a:spcPts val="0"/>
              </a:spcBef>
              <a:spcAft>
                <a:spcPts val="0"/>
              </a:spcAft>
              <a:buClrTx/>
              <a:buSzTx/>
              <a:buFontTx/>
              <a:buNone/>
              <a:tabLst/>
              <a:defRPr/>
            </a:pPr>
            <a:r>
              <a:rPr kumimoji="0" lang="en-US" sz="7797" b="1" i="0" u="none" strike="noStrike" kern="1200" cap="none" spc="-514" normalizeH="0" baseline="0" noProof="0" dirty="0">
                <a:ln>
                  <a:noFill/>
                </a:ln>
                <a:solidFill>
                  <a:srgbClr val="0F0855"/>
                </a:solidFill>
                <a:effectLst/>
                <a:uLnTx/>
                <a:uFillTx/>
                <a:latin typeface="Neue Montreal Bold"/>
                <a:ea typeface="Neue Montreal Bold"/>
                <a:cs typeface="Neue Montreal Bold"/>
                <a:sym typeface="Neue Montreal Bold"/>
              </a:rPr>
              <a:t>Business</a:t>
            </a:r>
          </a:p>
        </p:txBody>
      </p:sp>
      <p:sp>
        <p:nvSpPr>
          <p:cNvPr id="20" name="TextBox 20"/>
          <p:cNvSpPr txBox="1"/>
          <p:nvPr/>
        </p:nvSpPr>
        <p:spPr>
          <a:xfrm>
            <a:off x="30126" y="6508403"/>
            <a:ext cx="6721927" cy="952372"/>
          </a:xfrm>
          <a:prstGeom prst="rect">
            <a:avLst/>
          </a:prstGeom>
        </p:spPr>
        <p:txBody>
          <a:bodyPr wrap="square" lIns="0" tIns="0" rIns="0" bIns="0" rtlCol="0" anchor="t">
            <a:spAutoFit/>
          </a:bodyPr>
          <a:lstStyle/>
          <a:p>
            <a:pPr algn="ctr">
              <a:lnSpc>
                <a:spcPts val="3705"/>
              </a:lnSpc>
            </a:pPr>
            <a:r>
              <a:rPr lang="en-US" sz="3399" spc="-139" dirty="0">
                <a:solidFill>
                  <a:srgbClr val="040030"/>
                </a:solidFill>
                <a:latin typeface="Canva Student Font"/>
                <a:ea typeface="Canva Student Font"/>
                <a:cs typeface="Canva Student Font"/>
                <a:sym typeface="Canva Student Font"/>
              </a:rPr>
              <a:t>“The way to get started is to quit talking and begin doing”</a:t>
            </a:r>
          </a:p>
          <a:p>
            <a:pPr algn="ctr">
              <a:lnSpc>
                <a:spcPts val="3705"/>
              </a:lnSpc>
              <a:spcBef>
                <a:spcPct val="0"/>
              </a:spcBef>
            </a:pPr>
            <a:r>
              <a:rPr lang="en-US" sz="3399" spc="-139" dirty="0">
                <a:solidFill>
                  <a:srgbClr val="040030"/>
                </a:solidFill>
                <a:latin typeface="Canva Student Font"/>
                <a:ea typeface="Canva Student Font"/>
                <a:cs typeface="Canva Student Font"/>
                <a:sym typeface="Canva Student Font"/>
              </a:rPr>
              <a:t>Walt Disney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B5E54-7B0E-A5F4-B1B1-DA0118E3DC60}"/>
            </a:ext>
          </a:extLst>
        </p:cNvPr>
        <p:cNvGrpSpPr/>
        <p:nvPr/>
      </p:nvGrpSpPr>
      <p:grpSpPr>
        <a:xfrm>
          <a:off x="0" y="0"/>
          <a:ext cx="0" cy="0"/>
          <a:chOff x="0" y="0"/>
          <a:chExt cx="0" cy="0"/>
        </a:xfrm>
      </p:grpSpPr>
      <p:sp>
        <p:nvSpPr>
          <p:cNvPr id="2" name="Freeform 3">
            <a:extLst>
              <a:ext uri="{FF2B5EF4-FFF2-40B4-BE49-F238E27FC236}">
                <a16:creationId xmlns:a16="http://schemas.microsoft.com/office/drawing/2014/main" id="{31634D37-47C2-E45F-02B7-531D3438C427}"/>
              </a:ext>
              <a:ext uri="{C183D7F6-B498-43B3-948B-1728B52AA6E4}">
                <adec:decorative xmlns:adec="http://schemas.microsoft.com/office/drawing/2017/decorative" val="1"/>
              </a:ext>
            </a:extLst>
          </p:cNvPr>
          <p:cNvSpPr/>
          <p:nvPr/>
        </p:nvSpPr>
        <p:spPr>
          <a:xfrm>
            <a:off x="0" y="8017042"/>
            <a:ext cx="7772400" cy="2041358"/>
          </a:xfrm>
          <a:custGeom>
            <a:avLst/>
            <a:gdLst/>
            <a:ahLst/>
            <a:cxnLst/>
            <a:rect l="l" t="t" r="r" b="b"/>
            <a:pathLst>
              <a:path w="9305457" h="2977746">
                <a:moveTo>
                  <a:pt x="0" y="0"/>
                </a:moveTo>
                <a:lnTo>
                  <a:pt x="9305457" y="0"/>
                </a:lnTo>
                <a:lnTo>
                  <a:pt x="9305457" y="2977747"/>
                </a:lnTo>
                <a:lnTo>
                  <a:pt x="0" y="29777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4" name="TextBox 4">
            <a:extLst>
              <a:ext uri="{FF2B5EF4-FFF2-40B4-BE49-F238E27FC236}">
                <a16:creationId xmlns:a16="http://schemas.microsoft.com/office/drawing/2014/main" id="{A887FE57-1C2A-6EC8-E534-30AFEE94AC37}"/>
              </a:ext>
            </a:extLst>
          </p:cNvPr>
          <p:cNvSpPr txBox="1">
            <a:spLocks noGrp="1"/>
          </p:cNvSpPr>
          <p:nvPr>
            <p:ph type="title" idx="4294967295"/>
          </p:nvPr>
        </p:nvSpPr>
        <p:spPr>
          <a:xfrm>
            <a:off x="1008052" y="773839"/>
            <a:ext cx="6317293" cy="6063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180"/>
              </a:lnSpc>
              <a:spcBef>
                <a:spcPts val="0"/>
              </a:spcBef>
              <a:spcAft>
                <a:spcPts val="0"/>
              </a:spcAft>
              <a:buClrTx/>
              <a:buSzTx/>
              <a:buFontTx/>
              <a:buNone/>
              <a:tabLst/>
              <a:defRPr/>
            </a:pPr>
            <a:r>
              <a:rPr kumimoji="0" lang="en-US" sz="3600" b="1" i="0" u="none" strike="noStrike" kern="1200" cap="none" spc="37" normalizeH="0" baseline="0" noProof="0" dirty="0">
                <a:ln>
                  <a:noFill/>
                </a:ln>
                <a:solidFill>
                  <a:srgbClr val="0F0855"/>
                </a:solidFill>
                <a:effectLst/>
                <a:uLnTx/>
                <a:uFillTx/>
                <a:latin typeface="Neue Montreal Bold"/>
                <a:ea typeface="Neue Montreal Bold"/>
                <a:cs typeface="Neue Montreal Bold"/>
                <a:sym typeface="Neue Montreal Bold"/>
              </a:rPr>
              <a:t>Private Limited Companies </a:t>
            </a:r>
          </a:p>
        </p:txBody>
      </p:sp>
      <p:sp>
        <p:nvSpPr>
          <p:cNvPr id="7" name="Freeform 7">
            <a:extLst>
              <a:ext uri="{FF2B5EF4-FFF2-40B4-BE49-F238E27FC236}">
                <a16:creationId xmlns:a16="http://schemas.microsoft.com/office/drawing/2014/main" id="{B57AD59C-5AA2-E73C-19E5-5C87FFFC2520}"/>
              </a:ext>
              <a:ext uri="{C183D7F6-B498-43B3-948B-1728B52AA6E4}">
                <adec:decorative xmlns:adec="http://schemas.microsoft.com/office/drawing/2017/decorative" val="1"/>
              </a:ext>
            </a:extLst>
          </p:cNvPr>
          <p:cNvSpPr/>
          <p:nvPr/>
        </p:nvSpPr>
        <p:spPr>
          <a:xfrm>
            <a:off x="4937566" y="6947657"/>
            <a:ext cx="2346960" cy="2439304"/>
          </a:xfrm>
          <a:custGeom>
            <a:avLst/>
            <a:gdLst/>
            <a:ahLst/>
            <a:cxnLst/>
            <a:rect l="l" t="t" r="r" b="b"/>
            <a:pathLst>
              <a:path w="1840087" h="2108982">
                <a:moveTo>
                  <a:pt x="0" y="0"/>
                </a:moveTo>
                <a:lnTo>
                  <a:pt x="1840087" y="0"/>
                </a:lnTo>
                <a:lnTo>
                  <a:pt x="1840087" y="2108982"/>
                </a:lnTo>
                <a:lnTo>
                  <a:pt x="0" y="21089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8" name="TextBox 8">
            <a:extLst>
              <a:ext uri="{FF2B5EF4-FFF2-40B4-BE49-F238E27FC236}">
                <a16:creationId xmlns:a16="http://schemas.microsoft.com/office/drawing/2014/main" id="{F902ED7D-3AC0-E459-A67B-AECA3859567F}"/>
              </a:ext>
            </a:extLst>
          </p:cNvPr>
          <p:cNvSpPr txBox="1"/>
          <p:nvPr/>
        </p:nvSpPr>
        <p:spPr>
          <a:xfrm>
            <a:off x="5105400" y="7865799"/>
            <a:ext cx="1443800" cy="1538883"/>
          </a:xfrm>
          <a:prstGeom prst="rect">
            <a:avLst/>
          </a:prstGeom>
        </p:spPr>
        <p:txBody>
          <a:bodyPr wrap="square" lIns="0" tIns="0" rIns="0" bIns="0" rtlCol="0" anchor="t">
            <a:spAutoFit/>
          </a:bodyPr>
          <a:lstStyle/>
          <a:p>
            <a:pPr algn="ctr">
              <a:lnSpc>
                <a:spcPts val="1021"/>
              </a:lnSpc>
            </a:pPr>
            <a:r>
              <a:rPr lang="en-US" sz="1200" spc="-38" dirty="0">
                <a:solidFill>
                  <a:srgbClr val="040030"/>
                </a:solidFill>
                <a:latin typeface="Neue Montreal"/>
                <a:ea typeface="Neue Montreal"/>
                <a:cs typeface="Neue Montreal"/>
                <a:sym typeface="Neue Montreal"/>
              </a:rPr>
              <a:t>If you are </a:t>
            </a:r>
            <a:r>
              <a:rPr lang="en-US" sz="1200" b="1" spc="-38" dirty="0">
                <a:solidFill>
                  <a:srgbClr val="040030"/>
                </a:solidFill>
                <a:latin typeface="Neue Montreal"/>
                <a:ea typeface="Neue Montreal"/>
                <a:cs typeface="Neue Montreal"/>
                <a:sym typeface="Neue Montreal"/>
              </a:rPr>
              <a:t>VAT</a:t>
            </a:r>
            <a:r>
              <a:rPr lang="en-US" sz="1200" spc="-38" dirty="0">
                <a:solidFill>
                  <a:srgbClr val="040030"/>
                </a:solidFill>
                <a:latin typeface="Neue Montreal"/>
                <a:ea typeface="Neue Montreal"/>
                <a:cs typeface="Neue Montreal"/>
                <a:sym typeface="Neue Montreal"/>
              </a:rPr>
              <a:t> registered, you can reclaim </a:t>
            </a:r>
            <a:r>
              <a:rPr lang="en-US" sz="1200" b="1" spc="-38" dirty="0">
                <a:solidFill>
                  <a:srgbClr val="040030"/>
                </a:solidFill>
                <a:latin typeface="Neue Montreal Bold"/>
                <a:ea typeface="Neue Montreal Bold"/>
                <a:cs typeface="Neue Montreal Bold"/>
                <a:sym typeface="Neue Montreal Bold"/>
              </a:rPr>
              <a:t>VAT</a:t>
            </a:r>
            <a:r>
              <a:rPr lang="en-US" sz="1200" spc="-38" dirty="0">
                <a:solidFill>
                  <a:srgbClr val="040030"/>
                </a:solidFill>
                <a:latin typeface="Neue Montreal"/>
                <a:ea typeface="Neue Montreal"/>
                <a:cs typeface="Neue Montreal"/>
                <a:sym typeface="Neue Montreal"/>
              </a:rPr>
              <a:t> </a:t>
            </a:r>
          </a:p>
          <a:p>
            <a:pPr algn="ctr">
              <a:lnSpc>
                <a:spcPts val="1021"/>
              </a:lnSpc>
            </a:pPr>
            <a:r>
              <a:rPr lang="en-US" sz="1200" spc="-38" dirty="0">
                <a:solidFill>
                  <a:srgbClr val="040030"/>
                </a:solidFill>
                <a:latin typeface="Neue Montreal"/>
                <a:ea typeface="Neue Montreal"/>
                <a:cs typeface="Neue Montreal"/>
                <a:sym typeface="Neue Montreal"/>
              </a:rPr>
              <a:t>on genuine business</a:t>
            </a:r>
          </a:p>
          <a:p>
            <a:pPr algn="ctr">
              <a:lnSpc>
                <a:spcPts val="1021"/>
              </a:lnSpc>
            </a:pPr>
            <a:r>
              <a:rPr lang="en-US" sz="1200" spc="-38" dirty="0">
                <a:solidFill>
                  <a:srgbClr val="040030"/>
                </a:solidFill>
                <a:latin typeface="Neue Montreal"/>
                <a:ea typeface="Neue Montreal"/>
                <a:cs typeface="Neue Montreal"/>
                <a:sym typeface="Neue Montreal"/>
              </a:rPr>
              <a:t>expenses such as for;</a:t>
            </a:r>
          </a:p>
          <a:p>
            <a:pPr algn="ctr">
              <a:lnSpc>
                <a:spcPts val="1021"/>
              </a:lnSpc>
            </a:pPr>
            <a:r>
              <a:rPr lang="en-US" sz="1200" spc="-38" dirty="0">
                <a:solidFill>
                  <a:srgbClr val="040030"/>
                </a:solidFill>
                <a:latin typeface="Neue Montreal"/>
                <a:ea typeface="Neue Montreal"/>
                <a:cs typeface="Neue Montreal"/>
                <a:sym typeface="Neue Montreal"/>
              </a:rPr>
              <a:t>office supplies, fuel costs,  hotel accommodation, utilities and professional services.  </a:t>
            </a:r>
            <a:r>
              <a:rPr lang="en-US" sz="1200" b="1" spc="-38" dirty="0">
                <a:solidFill>
                  <a:srgbClr val="040030"/>
                </a:solidFill>
                <a:latin typeface="Neue Montreal Bold"/>
                <a:ea typeface="Neue Montreal Bold"/>
                <a:cs typeface="Neue Montreal Bold"/>
                <a:sym typeface="Neue Montreal Bold"/>
              </a:rPr>
              <a:t>VAT </a:t>
            </a:r>
            <a:r>
              <a:rPr lang="en-US" sz="1200" spc="-38" dirty="0">
                <a:solidFill>
                  <a:srgbClr val="040030"/>
                </a:solidFill>
                <a:latin typeface="Neue Montreal"/>
                <a:ea typeface="Neue Montreal"/>
                <a:cs typeface="Neue Montreal"/>
                <a:sym typeface="Neue Montreal"/>
              </a:rPr>
              <a:t>is payable by customers of the business.</a:t>
            </a:r>
          </a:p>
          <a:p>
            <a:pPr algn="ctr">
              <a:lnSpc>
                <a:spcPts val="1021"/>
              </a:lnSpc>
              <a:spcBef>
                <a:spcPct val="0"/>
              </a:spcBef>
            </a:pPr>
            <a:endParaRPr lang="en-US" sz="936" spc="-38" dirty="0">
              <a:solidFill>
                <a:srgbClr val="040030"/>
              </a:solidFill>
              <a:latin typeface="Neue Montreal"/>
              <a:ea typeface="Neue Montreal"/>
              <a:cs typeface="Neue Montreal"/>
              <a:sym typeface="Neue Montreal"/>
            </a:endParaRPr>
          </a:p>
        </p:txBody>
      </p:sp>
      <p:sp>
        <p:nvSpPr>
          <p:cNvPr id="9" name="TextBox 9">
            <a:extLst>
              <a:ext uri="{FF2B5EF4-FFF2-40B4-BE49-F238E27FC236}">
                <a16:creationId xmlns:a16="http://schemas.microsoft.com/office/drawing/2014/main" id="{8FC99E29-9813-AF9A-F4E1-B5CA59E7691E}"/>
              </a:ext>
            </a:extLst>
          </p:cNvPr>
          <p:cNvSpPr txBox="1"/>
          <p:nvPr/>
        </p:nvSpPr>
        <p:spPr>
          <a:xfrm>
            <a:off x="7284526" y="9493477"/>
            <a:ext cx="234039" cy="335541"/>
          </a:xfrm>
          <a:prstGeom prst="rect">
            <a:avLst/>
          </a:prstGeom>
        </p:spPr>
        <p:txBody>
          <a:bodyPr wrap="none" lIns="0" tIns="0" rIns="0" bIns="0" rtlCol="0" anchor="t">
            <a:spAutoFit/>
          </a:bodyPr>
          <a:lstStyle/>
          <a:p>
            <a:pPr algn="ctr">
              <a:lnSpc>
                <a:spcPts val="2800"/>
              </a:lnSpc>
              <a:spcBef>
                <a:spcPct val="0"/>
              </a:spcBef>
            </a:pPr>
            <a:r>
              <a:rPr lang="en-US" sz="2000" dirty="0">
                <a:solidFill>
                  <a:srgbClr val="040030"/>
                </a:solidFill>
                <a:latin typeface="Canva Sans"/>
                <a:ea typeface="Canva Sans"/>
                <a:cs typeface="Canva Sans"/>
                <a:sym typeface="Canva Sans"/>
              </a:rPr>
              <a:t>6i</a:t>
            </a:r>
          </a:p>
        </p:txBody>
      </p:sp>
      <p:grpSp>
        <p:nvGrpSpPr>
          <p:cNvPr id="10" name="Group 10">
            <a:extLst>
              <a:ext uri="{FF2B5EF4-FFF2-40B4-BE49-F238E27FC236}">
                <a16:creationId xmlns:a16="http://schemas.microsoft.com/office/drawing/2014/main" id="{20B35516-CD67-5AD9-65B6-951C7BAF32F9}"/>
              </a:ext>
              <a:ext uri="{C183D7F6-B498-43B3-948B-1728B52AA6E4}">
                <adec:decorative xmlns:adec="http://schemas.microsoft.com/office/drawing/2017/decorative" val="1"/>
              </a:ext>
            </a:extLst>
          </p:cNvPr>
          <p:cNvGrpSpPr/>
          <p:nvPr/>
        </p:nvGrpSpPr>
        <p:grpSpPr>
          <a:xfrm>
            <a:off x="838200" y="1560049"/>
            <a:ext cx="6207288" cy="5038756"/>
            <a:chOff x="0" y="0"/>
            <a:chExt cx="6338328" cy="6718340"/>
          </a:xfrm>
        </p:grpSpPr>
        <p:sp>
          <p:nvSpPr>
            <p:cNvPr id="11" name="TextBox 11">
              <a:extLst>
                <a:ext uri="{FF2B5EF4-FFF2-40B4-BE49-F238E27FC236}">
                  <a16:creationId xmlns:a16="http://schemas.microsoft.com/office/drawing/2014/main" id="{ED1640E6-CF20-AF64-80DB-E5C4E842225E}"/>
                </a:ext>
              </a:extLst>
            </p:cNvPr>
            <p:cNvSpPr txBox="1"/>
            <p:nvPr/>
          </p:nvSpPr>
          <p:spPr>
            <a:xfrm>
              <a:off x="323196" y="152441"/>
              <a:ext cx="6015132" cy="6565899"/>
            </a:xfrm>
            <a:prstGeom prst="rect">
              <a:avLst/>
            </a:prstGeom>
            <a:solidFill>
              <a:schemeClr val="bg1">
                <a:lumMod val="9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just">
                <a:lnSpc>
                  <a:spcPts val="1199"/>
                </a:lnSpc>
              </a:pPr>
              <a:endParaRPr lang="en-US" sz="1400" b="1" spc="11" dirty="0">
                <a:solidFill>
                  <a:srgbClr val="040030"/>
                </a:solidFill>
                <a:latin typeface="Arial "/>
                <a:ea typeface="Neue Montreal Bold"/>
                <a:cs typeface="Neue Montreal Bold"/>
                <a:sym typeface="Neue Montreal Bold"/>
              </a:endParaRPr>
            </a:p>
            <a:p>
              <a:pPr algn="just">
                <a:lnSpc>
                  <a:spcPts val="1199"/>
                </a:lnSpc>
              </a:pPr>
              <a:r>
                <a:rPr lang="en-US" sz="1400" b="1" spc="11" dirty="0">
                  <a:solidFill>
                    <a:srgbClr val="040030"/>
                  </a:solidFill>
                  <a:latin typeface="Arial "/>
                  <a:ea typeface="Neue Montreal Bold"/>
                  <a:cs typeface="Neue Montreal Bold"/>
                  <a:sym typeface="Neue Montreal Bold"/>
                </a:rPr>
                <a:t>Key considerations: </a:t>
              </a:r>
            </a:p>
            <a:p>
              <a:pPr algn="just">
                <a:lnSpc>
                  <a:spcPts val="1199"/>
                </a:lnSpc>
              </a:pPr>
              <a:endParaRPr lang="en-US" sz="1400" b="1" spc="11" dirty="0">
                <a:solidFill>
                  <a:srgbClr val="040030"/>
                </a:solidFill>
                <a:latin typeface="Arial "/>
                <a:ea typeface="Neue Montreal Bold"/>
                <a:cs typeface="Neue Montreal Bold"/>
                <a:sym typeface="Neue Montreal Bold"/>
              </a:endParaRPr>
            </a:p>
            <a:p>
              <a:pPr marL="237491" lvl="1" indent="-118745">
                <a:lnSpc>
                  <a:spcPts val="1199"/>
                </a:lnSpc>
                <a:buFont typeface="Arial"/>
                <a:buChar char="•"/>
              </a:pPr>
              <a:r>
                <a:rPr lang="en-US" sz="1400" spc="11" dirty="0">
                  <a:solidFill>
                    <a:srgbClr val="040030"/>
                  </a:solidFill>
                  <a:latin typeface="Arial "/>
                  <a:ea typeface="Neue Montreal"/>
                  <a:cs typeface="Neue Montreal"/>
                  <a:sym typeface="Neue Montreal"/>
                </a:rPr>
                <a:t>Setting up a limited company can be costly. Although the initial financial cost can be low, as you can set the company up online yourself, you need to consider ongoing commitments.</a:t>
              </a:r>
            </a:p>
            <a:p>
              <a:pPr marL="118746" lvl="1">
                <a:lnSpc>
                  <a:spcPts val="1199"/>
                </a:lnSpc>
              </a:pPr>
              <a:r>
                <a:rPr lang="en-US" sz="1400" spc="11" dirty="0">
                  <a:solidFill>
                    <a:srgbClr val="040030"/>
                  </a:solidFill>
                  <a:latin typeface="Arial "/>
                  <a:ea typeface="Neue Montreal"/>
                  <a:cs typeface="Neue Montreal"/>
                  <a:sym typeface="Neue Montreal"/>
                </a:rPr>
                <a:t> </a:t>
              </a:r>
            </a:p>
            <a:p>
              <a:pPr marL="237491" lvl="1" indent="-118745">
                <a:lnSpc>
                  <a:spcPts val="1199"/>
                </a:lnSpc>
                <a:buFont typeface="Arial"/>
                <a:buChar char="•"/>
              </a:pPr>
              <a:r>
                <a:rPr lang="en-US" sz="1400" spc="11" dirty="0">
                  <a:solidFill>
                    <a:srgbClr val="040030"/>
                  </a:solidFill>
                  <a:latin typeface="Arial "/>
                  <a:ea typeface="Neue Montreal"/>
                  <a:cs typeface="Neue Montreal"/>
                  <a:sym typeface="Neue Montreal"/>
                </a:rPr>
                <a:t>E.g., you may decide that it is a good idea to pay for a professional accountant to prepare your annual accounts – these must be submitted to Companies House in the format required by law.</a:t>
              </a:r>
            </a:p>
            <a:p>
              <a:pPr>
                <a:lnSpc>
                  <a:spcPts val="1199"/>
                </a:lnSpc>
              </a:pPr>
              <a:endParaRPr lang="en-US" sz="1400" spc="11" dirty="0">
                <a:solidFill>
                  <a:srgbClr val="040030"/>
                </a:solidFill>
                <a:latin typeface="Arial "/>
                <a:ea typeface="Neue Montreal"/>
                <a:cs typeface="Neue Montreal"/>
                <a:sym typeface="Neue Montreal"/>
              </a:endParaRPr>
            </a:p>
            <a:p>
              <a:pPr marL="237491" lvl="1" indent="-118745">
                <a:lnSpc>
                  <a:spcPts val="1199"/>
                </a:lnSpc>
                <a:buFont typeface="Arial"/>
                <a:buChar char="•"/>
              </a:pPr>
              <a:r>
                <a:rPr lang="en-US" sz="1400" spc="11" dirty="0">
                  <a:solidFill>
                    <a:srgbClr val="040030"/>
                  </a:solidFill>
                  <a:latin typeface="Arial "/>
                  <a:ea typeface="Neue Montreal"/>
                  <a:cs typeface="Neue Montreal"/>
                  <a:sym typeface="Neue Montreal"/>
                </a:rPr>
                <a:t>Becoming a director is a serious responsibility. You will have ongoing legal responsibilities as per the Companies Act 2006. You can find out more about these in our other toolkit on directors’ duties.</a:t>
              </a:r>
            </a:p>
            <a:p>
              <a:pPr>
                <a:lnSpc>
                  <a:spcPts val="1199"/>
                </a:lnSpc>
              </a:pPr>
              <a:endParaRPr lang="en-US" sz="1400" spc="11" dirty="0">
                <a:solidFill>
                  <a:srgbClr val="040030"/>
                </a:solidFill>
                <a:latin typeface="Arial "/>
                <a:ea typeface="Neue Montreal"/>
                <a:cs typeface="Neue Montreal"/>
                <a:sym typeface="Neue Montreal"/>
              </a:endParaRPr>
            </a:p>
            <a:p>
              <a:pPr marL="237491" lvl="1" indent="-118745">
                <a:lnSpc>
                  <a:spcPts val="1199"/>
                </a:lnSpc>
                <a:buFont typeface="Arial"/>
                <a:buChar char="•"/>
              </a:pPr>
              <a:r>
                <a:rPr lang="en-US" sz="1400" spc="11" dirty="0">
                  <a:solidFill>
                    <a:srgbClr val="040030"/>
                  </a:solidFill>
                  <a:latin typeface="Arial "/>
                  <a:ea typeface="Neue Montreal"/>
                  <a:cs typeface="Neue Montreal"/>
                  <a:sym typeface="Neue Montreal"/>
                </a:rPr>
                <a:t>You must keep records, for example of transactions and profits, which must be filed with Companies House &amp; HMRC. Taxation can be complicated, advice can be found </a:t>
              </a:r>
              <a:r>
                <a:rPr lang="en-US" sz="1400" spc="11" dirty="0">
                  <a:solidFill>
                    <a:srgbClr val="040030"/>
                  </a:solidFill>
                  <a:latin typeface="Arial "/>
                  <a:ea typeface="Neue Montreal"/>
                  <a:cs typeface="Neue Montreal"/>
                  <a:sym typeface="Neue Montreal"/>
                  <a:hlinkClick r:id="rId6"/>
                </a:rPr>
                <a:t>here</a:t>
              </a:r>
              <a:r>
                <a:rPr lang="en-US" sz="1400" spc="11" dirty="0">
                  <a:solidFill>
                    <a:srgbClr val="040030"/>
                  </a:solidFill>
                  <a:latin typeface="Arial "/>
                  <a:ea typeface="Neue Montreal"/>
                  <a:cs typeface="Neue Montreal"/>
                  <a:sym typeface="Neue Montreal"/>
                </a:rPr>
                <a:t>.</a:t>
              </a:r>
            </a:p>
            <a:p>
              <a:pPr>
                <a:lnSpc>
                  <a:spcPts val="1199"/>
                </a:lnSpc>
              </a:pPr>
              <a:endParaRPr lang="en-US" sz="1400" spc="11" dirty="0">
                <a:solidFill>
                  <a:srgbClr val="040030"/>
                </a:solidFill>
                <a:latin typeface="Arial "/>
                <a:ea typeface="Neue Montreal"/>
                <a:cs typeface="Neue Montreal"/>
                <a:sym typeface="Neue Montreal"/>
              </a:endParaRPr>
            </a:p>
            <a:p>
              <a:pPr marL="237491" lvl="1" indent="-118745">
                <a:lnSpc>
                  <a:spcPts val="1199"/>
                </a:lnSpc>
                <a:buFont typeface="Arial"/>
                <a:buChar char="•"/>
              </a:pPr>
              <a:r>
                <a:rPr lang="en-US" sz="1400" spc="11" dirty="0">
                  <a:solidFill>
                    <a:srgbClr val="040030"/>
                  </a:solidFill>
                  <a:latin typeface="Arial "/>
                  <a:ea typeface="Neue Montreal"/>
                  <a:cs typeface="Neue Montreal"/>
                  <a:sym typeface="Neue Montreal"/>
                </a:rPr>
                <a:t>Key business information including details of directors, shareholders and annual accounts will be available to the public on </a:t>
              </a:r>
              <a:r>
                <a:rPr lang="en-US" sz="1400" spc="11" dirty="0">
                  <a:solidFill>
                    <a:srgbClr val="040030"/>
                  </a:solidFill>
                  <a:latin typeface="Arial "/>
                  <a:ea typeface="Neue Montreal"/>
                  <a:cs typeface="Neue Montreal"/>
                  <a:sym typeface="Neue Montreal"/>
                  <a:hlinkClick r:id="rId7"/>
                </a:rPr>
                <a:t>Companies House</a:t>
              </a:r>
              <a:r>
                <a:rPr lang="en-US" sz="1400" spc="11" dirty="0">
                  <a:solidFill>
                    <a:srgbClr val="040030"/>
                  </a:solidFill>
                  <a:latin typeface="Arial "/>
                  <a:ea typeface="Neue Montreal"/>
                  <a:cs typeface="Neue Montreal"/>
                  <a:sym typeface="Neue Montreal"/>
                </a:rPr>
                <a:t>.</a:t>
              </a:r>
            </a:p>
            <a:p>
              <a:pPr>
                <a:lnSpc>
                  <a:spcPts val="1199"/>
                </a:lnSpc>
              </a:pPr>
              <a:endParaRPr lang="en-US" sz="1400" spc="11" dirty="0">
                <a:solidFill>
                  <a:srgbClr val="040030"/>
                </a:solidFill>
                <a:latin typeface="Arial "/>
                <a:ea typeface="Neue Montreal"/>
                <a:cs typeface="Neue Montreal"/>
                <a:sym typeface="Neue Montreal"/>
              </a:endParaRPr>
            </a:p>
            <a:p>
              <a:pPr marL="237491" lvl="1" indent="-118745">
                <a:lnSpc>
                  <a:spcPts val="1199"/>
                </a:lnSpc>
                <a:buFont typeface="Arial"/>
                <a:buChar char="•"/>
              </a:pPr>
              <a:r>
                <a:rPr lang="en-US" sz="1400" spc="11" dirty="0">
                  <a:solidFill>
                    <a:srgbClr val="040030"/>
                  </a:solidFill>
                  <a:latin typeface="Arial "/>
                  <a:ea typeface="Neue Montreal"/>
                  <a:cs typeface="Neue Montreal"/>
                  <a:sym typeface="Neue Montreal"/>
                </a:rPr>
                <a:t>Control can be diluted as a result of </a:t>
              </a:r>
              <a:r>
                <a:rPr lang="en-US" sz="1400" b="1" spc="11" dirty="0">
                  <a:solidFill>
                    <a:srgbClr val="040030"/>
                  </a:solidFill>
                  <a:latin typeface="Arial "/>
                  <a:ea typeface="Neue Montreal Bold"/>
                  <a:cs typeface="Neue Montreal Bold"/>
                  <a:sym typeface="Neue Montreal Bold"/>
                </a:rPr>
                <a:t>shareholders</a:t>
              </a:r>
              <a:r>
                <a:rPr lang="en-US" sz="1400" b="1" spc="11" dirty="0">
                  <a:solidFill>
                    <a:srgbClr val="040030"/>
                  </a:solidFill>
                  <a:latin typeface="Arial "/>
                  <a:ea typeface="Neue Montreal Bold"/>
                  <a:cs typeface="Neue Montreal Bold"/>
                  <a:sym typeface="Neue Montreal"/>
                </a:rPr>
                <a:t>. </a:t>
              </a:r>
              <a:r>
                <a:rPr lang="en-US" sz="1400" spc="11" dirty="0">
                  <a:solidFill>
                    <a:srgbClr val="040030"/>
                  </a:solidFill>
                  <a:latin typeface="Arial "/>
                  <a:ea typeface="Neue Montreal Bold"/>
                  <a:cs typeface="Neue Montreal Bold"/>
                  <a:sym typeface="Neue Montreal"/>
                </a:rPr>
                <a:t>However, it does mean that you have the opportunity to raise funds for your business through the issue of new shares.</a:t>
              </a:r>
            </a:p>
            <a:p>
              <a:pPr marL="237491" lvl="1" indent="-118745">
                <a:lnSpc>
                  <a:spcPts val="1199"/>
                </a:lnSpc>
                <a:buFont typeface="Arial"/>
                <a:buChar char="•"/>
              </a:pPr>
              <a:endParaRPr lang="en-US" sz="1400" spc="11" dirty="0">
                <a:solidFill>
                  <a:srgbClr val="040030"/>
                </a:solidFill>
                <a:latin typeface="Arial "/>
                <a:ea typeface="Neue Montreal"/>
                <a:cs typeface="Neue Montreal"/>
                <a:sym typeface="Neue Montreal"/>
              </a:endParaRPr>
            </a:p>
            <a:p>
              <a:pPr marL="237491" lvl="1" indent="-118745">
                <a:lnSpc>
                  <a:spcPts val="1199"/>
                </a:lnSpc>
                <a:buFont typeface="Arial"/>
                <a:buChar char="•"/>
              </a:pPr>
              <a:r>
                <a:rPr lang="en-US" sz="1400" spc="11" dirty="0">
                  <a:solidFill>
                    <a:srgbClr val="040030"/>
                  </a:solidFill>
                  <a:latin typeface="Arial "/>
                  <a:ea typeface="Neue Montreal"/>
                  <a:cs typeface="Neue Montreal"/>
                  <a:sym typeface="Neue Montreal"/>
                </a:rPr>
                <a:t>The Economic Crime and Corporate Transparency Act 2023 will be introducing more stringent requirements for company registration, including enhanced identification requirements. More information can be found </a:t>
              </a:r>
              <a:r>
                <a:rPr lang="en-US" sz="1400" spc="11" dirty="0">
                  <a:solidFill>
                    <a:srgbClr val="040030"/>
                  </a:solidFill>
                  <a:latin typeface="Arial "/>
                  <a:ea typeface="Neue Montreal"/>
                  <a:cs typeface="Neue Montreal"/>
                  <a:sym typeface="Neue Montreal"/>
                  <a:hlinkClick r:id="rId8"/>
                </a:rPr>
                <a:t>here</a:t>
              </a:r>
              <a:r>
                <a:rPr lang="en-US" sz="1400" spc="11" dirty="0">
                  <a:solidFill>
                    <a:srgbClr val="040030"/>
                  </a:solidFill>
                  <a:latin typeface="Arial "/>
                  <a:ea typeface="Neue Montreal"/>
                  <a:cs typeface="Neue Montreal"/>
                  <a:sym typeface="Neue Montreal"/>
                </a:rPr>
                <a:t>.</a:t>
              </a:r>
            </a:p>
            <a:p>
              <a:pPr algn="just">
                <a:lnSpc>
                  <a:spcPts val="1199"/>
                </a:lnSpc>
              </a:pPr>
              <a:endParaRPr lang="en-US" sz="1100" spc="11" dirty="0">
                <a:solidFill>
                  <a:srgbClr val="040030"/>
                </a:solidFill>
                <a:latin typeface="Neue Montreal"/>
                <a:ea typeface="Neue Montreal"/>
                <a:cs typeface="Neue Montreal"/>
                <a:sym typeface="Neue Montreal"/>
              </a:endParaRPr>
            </a:p>
          </p:txBody>
        </p:sp>
        <p:sp>
          <p:nvSpPr>
            <p:cNvPr id="12" name="Freeform 12">
              <a:extLst>
                <a:ext uri="{FF2B5EF4-FFF2-40B4-BE49-F238E27FC236}">
                  <a16:creationId xmlns:a16="http://schemas.microsoft.com/office/drawing/2014/main" id="{740D189D-5CE2-7DC3-530A-32E4F9897E17}"/>
                </a:ext>
              </a:extLst>
            </p:cNvPr>
            <p:cNvSpPr/>
            <p:nvPr/>
          </p:nvSpPr>
          <p:spPr>
            <a:xfrm>
              <a:off x="0" y="0"/>
              <a:ext cx="323196" cy="438232"/>
            </a:xfrm>
            <a:custGeom>
              <a:avLst/>
              <a:gdLst/>
              <a:ahLst/>
              <a:cxnLst/>
              <a:rect l="l" t="t" r="r" b="b"/>
              <a:pathLst>
                <a:path w="323196" h="438232">
                  <a:moveTo>
                    <a:pt x="0" y="0"/>
                  </a:moveTo>
                  <a:lnTo>
                    <a:pt x="323196" y="0"/>
                  </a:lnTo>
                  <a:lnTo>
                    <a:pt x="323196" y="438232"/>
                  </a:lnTo>
                  <a:lnTo>
                    <a:pt x="0" y="4382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grpSp>
    </p:spTree>
    <p:extLst>
      <p:ext uri="{BB962C8B-B14F-4D97-AF65-F5344CB8AC3E}">
        <p14:creationId xmlns:p14="http://schemas.microsoft.com/office/powerpoint/2010/main" val="234001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3">
            <a:extLst>
              <a:ext uri="{FF2B5EF4-FFF2-40B4-BE49-F238E27FC236}">
                <a16:creationId xmlns:a16="http://schemas.microsoft.com/office/drawing/2014/main" id="{00EF91DA-D511-66E5-67D8-94B288F6F5F6}"/>
              </a:ext>
              <a:ext uri="{C183D7F6-B498-43B3-948B-1728B52AA6E4}">
                <adec:decorative xmlns:adec="http://schemas.microsoft.com/office/drawing/2017/decorative" val="1"/>
              </a:ext>
            </a:extLst>
          </p:cNvPr>
          <p:cNvSpPr/>
          <p:nvPr/>
        </p:nvSpPr>
        <p:spPr>
          <a:xfrm>
            <a:off x="0" y="8017042"/>
            <a:ext cx="7772400" cy="2041358"/>
          </a:xfrm>
          <a:custGeom>
            <a:avLst/>
            <a:gdLst/>
            <a:ahLst/>
            <a:cxnLst/>
            <a:rect l="l" t="t" r="r" b="b"/>
            <a:pathLst>
              <a:path w="9305457" h="2977746">
                <a:moveTo>
                  <a:pt x="0" y="0"/>
                </a:moveTo>
                <a:lnTo>
                  <a:pt x="9305457" y="0"/>
                </a:lnTo>
                <a:lnTo>
                  <a:pt x="9305457" y="2977747"/>
                </a:lnTo>
                <a:lnTo>
                  <a:pt x="0" y="29777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4" name="TextBox 4"/>
          <p:cNvSpPr txBox="1">
            <a:spLocks noGrp="1"/>
          </p:cNvSpPr>
          <p:nvPr>
            <p:ph type="title" idx="4294967295"/>
          </p:nvPr>
        </p:nvSpPr>
        <p:spPr>
          <a:xfrm>
            <a:off x="552117" y="561419"/>
            <a:ext cx="6957526" cy="72468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439"/>
              </a:lnSpc>
              <a:spcBef>
                <a:spcPts val="0"/>
              </a:spcBef>
              <a:spcAft>
                <a:spcPts val="0"/>
              </a:spcAft>
              <a:buClrTx/>
              <a:buSzTx/>
              <a:buFontTx/>
              <a:buNone/>
              <a:tabLst/>
              <a:defRPr/>
            </a:pPr>
            <a:r>
              <a:rPr kumimoji="0" lang="en-US" sz="3600" b="1" i="0" u="none" strike="noStrike" kern="1200" cap="none" spc="45" normalizeH="0" baseline="0" noProof="0" dirty="0">
                <a:ln>
                  <a:noFill/>
                </a:ln>
                <a:solidFill>
                  <a:srgbClr val="0F0855"/>
                </a:solidFill>
                <a:effectLst/>
                <a:uLnTx/>
                <a:uFillTx/>
                <a:latin typeface="Neue Montreal Bold"/>
                <a:ea typeface="Neue Montreal Bold"/>
                <a:cs typeface="Neue Montreal Bold"/>
                <a:sym typeface="Neue Montreal Bold"/>
              </a:rPr>
              <a:t>Limited Liability Partnerships</a:t>
            </a:r>
          </a:p>
        </p:txBody>
      </p:sp>
      <p:sp>
        <p:nvSpPr>
          <p:cNvPr id="5" name="TextBox 5"/>
          <p:cNvSpPr txBox="1"/>
          <p:nvPr/>
        </p:nvSpPr>
        <p:spPr>
          <a:xfrm>
            <a:off x="599413" y="1676400"/>
            <a:ext cx="6487187" cy="6155531"/>
          </a:xfrm>
          <a:prstGeom prst="rect">
            <a:avLst/>
          </a:prstGeom>
        </p:spPr>
        <p:txBody>
          <a:bodyPr wrap="square" lIns="0" tIns="0" rIns="0" bIns="0" rtlCol="0" anchor="t">
            <a:spAutoFit/>
          </a:bodyPr>
          <a:lstStyle/>
          <a:p>
            <a:pPr>
              <a:lnSpc>
                <a:spcPts val="1624"/>
              </a:lnSpc>
            </a:pPr>
            <a:r>
              <a:rPr lang="en-US" sz="1400" spc="14" dirty="0">
                <a:solidFill>
                  <a:srgbClr val="040030"/>
                </a:solidFill>
                <a:latin typeface="Arial "/>
                <a:ea typeface="Neue Montreal"/>
                <a:cs typeface="Neue Montreal"/>
                <a:sym typeface="Neue Montreal"/>
              </a:rPr>
              <a:t>A Limited Liability Partnership (LLP) is a legal business structure and forms a separate legal entity. This structure differs from a general partnership in that each partner </a:t>
            </a:r>
            <a:r>
              <a:rPr lang="en-US" sz="1400" b="1" spc="14" dirty="0">
                <a:solidFill>
                  <a:srgbClr val="FF0000"/>
                </a:solidFill>
                <a:latin typeface="Arial "/>
                <a:ea typeface="Neue Montreal"/>
                <a:cs typeface="Neue Montreal"/>
                <a:sym typeface="Neue Montreal"/>
              </a:rPr>
              <a:t>has limited personal liability </a:t>
            </a:r>
            <a:r>
              <a:rPr lang="en-US" sz="1400" spc="14" dirty="0">
                <a:solidFill>
                  <a:srgbClr val="040030"/>
                </a:solidFill>
                <a:latin typeface="Arial "/>
                <a:ea typeface="Neue Montreal"/>
                <a:cs typeface="Neue Montreal"/>
                <a:sym typeface="Neue Montreal"/>
              </a:rPr>
              <a:t>for the partnership's debts and claims. The liability is generally limited to the member’s capital contribution.</a:t>
            </a:r>
          </a:p>
          <a:p>
            <a:pPr>
              <a:lnSpc>
                <a:spcPts val="1624"/>
              </a:lnSpc>
            </a:pPr>
            <a:endParaRPr lang="en-US" sz="1400" spc="14" dirty="0">
              <a:solidFill>
                <a:srgbClr val="040030"/>
              </a:solidFill>
              <a:latin typeface="Arial "/>
              <a:ea typeface="Neue Montreal"/>
              <a:cs typeface="Neue Montreal"/>
              <a:sym typeface="Neue Montreal"/>
            </a:endParaRPr>
          </a:p>
          <a:p>
            <a:pPr>
              <a:lnSpc>
                <a:spcPts val="1624"/>
              </a:lnSpc>
            </a:pPr>
            <a:r>
              <a:rPr lang="en-US" sz="1400" spc="14" dirty="0">
                <a:solidFill>
                  <a:srgbClr val="040030"/>
                </a:solidFill>
                <a:latin typeface="Arial "/>
                <a:ea typeface="Neue Montreal"/>
                <a:cs typeface="Neue Montreal"/>
                <a:sym typeface="Neue Montreal"/>
              </a:rPr>
              <a:t>Setting up an LLP is similar to a limited liability company; however, it is highly recommended that an LLP agreement is drawn up with careful consideration to each of the partner’s responsibilities. If an agreement is not drawn up, the default provisions in the Limited Liability Partnership Act 2000 will apply, which may not be appropriate for your partnership. It is sensible to get legal advice when drafting your </a:t>
            </a:r>
            <a:r>
              <a:rPr lang="en-US" sz="1400" b="1" spc="14" dirty="0">
                <a:solidFill>
                  <a:srgbClr val="040030"/>
                </a:solidFill>
                <a:latin typeface="Arial "/>
                <a:ea typeface="Neue Montreal"/>
                <a:cs typeface="Neue Montreal"/>
                <a:sym typeface="Neue Montreal"/>
              </a:rPr>
              <a:t>partnership agreement</a:t>
            </a:r>
            <a:r>
              <a:rPr lang="en-US" sz="1400" spc="14" dirty="0">
                <a:solidFill>
                  <a:srgbClr val="040030"/>
                </a:solidFill>
                <a:latin typeface="Arial "/>
                <a:ea typeface="Neue Montreal"/>
                <a:cs typeface="Neue Montreal"/>
                <a:sym typeface="Neue Montreal"/>
              </a:rPr>
              <a:t>.</a:t>
            </a:r>
          </a:p>
          <a:p>
            <a:pPr>
              <a:lnSpc>
                <a:spcPts val="1624"/>
              </a:lnSpc>
            </a:pPr>
            <a:endParaRPr lang="en-US" sz="1400" spc="14" dirty="0">
              <a:solidFill>
                <a:srgbClr val="040030"/>
              </a:solidFill>
              <a:latin typeface="Arial "/>
              <a:ea typeface="Neue Montreal"/>
              <a:cs typeface="Neue Montreal"/>
              <a:sym typeface="Neue Montreal"/>
            </a:endParaRPr>
          </a:p>
          <a:p>
            <a:pPr>
              <a:lnSpc>
                <a:spcPts val="1624"/>
              </a:lnSpc>
            </a:pPr>
            <a:r>
              <a:rPr lang="en-US" sz="1400" spc="14" dirty="0">
                <a:solidFill>
                  <a:srgbClr val="040030"/>
                </a:solidFill>
                <a:latin typeface="Arial "/>
                <a:ea typeface="Neue Montreal"/>
                <a:cs typeface="Neue Montreal"/>
                <a:sym typeface="Neue Montreal"/>
              </a:rPr>
              <a:t>Steps you will need to take can be found </a:t>
            </a:r>
            <a:r>
              <a:rPr lang="en-US" sz="1400" spc="14" dirty="0">
                <a:solidFill>
                  <a:srgbClr val="040030"/>
                </a:solidFill>
                <a:latin typeface="Arial "/>
                <a:ea typeface="Neue Montreal"/>
                <a:cs typeface="Neue Montreal"/>
                <a:sym typeface="Neue Montreal"/>
                <a:hlinkClick r:id="rId5"/>
              </a:rPr>
              <a:t>here</a:t>
            </a:r>
            <a:r>
              <a:rPr lang="en-US" sz="1400" spc="14" dirty="0">
                <a:solidFill>
                  <a:srgbClr val="040030"/>
                </a:solidFill>
                <a:latin typeface="Arial "/>
                <a:ea typeface="Neue Montreal"/>
                <a:cs typeface="Neue Montreal"/>
                <a:sym typeface="Neue Montreal"/>
              </a:rPr>
              <a:t> and are summarised below:</a:t>
            </a:r>
          </a:p>
          <a:p>
            <a:pPr>
              <a:lnSpc>
                <a:spcPts val="1624"/>
              </a:lnSpc>
            </a:pPr>
            <a:endParaRPr lang="en-US" sz="1400" spc="14" dirty="0">
              <a:solidFill>
                <a:srgbClr val="040030"/>
              </a:solidFill>
              <a:latin typeface="Arial "/>
              <a:ea typeface="Neue Montreal"/>
              <a:cs typeface="Neue Montreal"/>
              <a:sym typeface="Neue Montreal"/>
            </a:endParaRPr>
          </a:p>
          <a:p>
            <a:pPr marL="342900" indent="-342900">
              <a:lnSpc>
                <a:spcPts val="1624"/>
              </a:lnSpc>
              <a:buAutoNum type="arabicParenR"/>
            </a:pPr>
            <a:r>
              <a:rPr lang="en-US" sz="1400" spc="14" dirty="0">
                <a:solidFill>
                  <a:srgbClr val="040030"/>
                </a:solidFill>
                <a:latin typeface="Arial "/>
                <a:ea typeface="Neue Montreal"/>
                <a:cs typeface="Neue Montreal"/>
                <a:sym typeface="Neue Montreal"/>
              </a:rPr>
              <a:t>Choose a name for your partnership</a:t>
            </a:r>
          </a:p>
          <a:p>
            <a:pPr marL="342900" indent="-342900">
              <a:lnSpc>
                <a:spcPts val="1624"/>
              </a:lnSpc>
              <a:buAutoNum type="arabicParenR"/>
            </a:pPr>
            <a:endParaRPr lang="en-US" sz="1400" spc="14" dirty="0">
              <a:solidFill>
                <a:srgbClr val="040030"/>
              </a:solidFill>
              <a:latin typeface="Arial "/>
              <a:ea typeface="Neue Montreal"/>
              <a:cs typeface="Neue Montreal"/>
              <a:sym typeface="Neue Montreal"/>
            </a:endParaRPr>
          </a:p>
          <a:p>
            <a:pPr marL="342900" indent="-342900">
              <a:lnSpc>
                <a:spcPts val="1624"/>
              </a:lnSpc>
              <a:buAutoNum type="arabicParenR"/>
            </a:pPr>
            <a:r>
              <a:rPr lang="en-US" sz="1400" spc="14" dirty="0">
                <a:solidFill>
                  <a:srgbClr val="040030"/>
                </a:solidFill>
                <a:latin typeface="Arial "/>
                <a:ea typeface="Neue Montreal"/>
                <a:cs typeface="Neue Montreal"/>
                <a:sym typeface="Neue Montreal"/>
              </a:rPr>
              <a:t>You will need to register the LLP at Companies House and will need to prepare a number of details such as your </a:t>
            </a:r>
            <a:r>
              <a:rPr lang="en-US" sz="1400" b="1" spc="14" dirty="0">
                <a:solidFill>
                  <a:srgbClr val="040030"/>
                </a:solidFill>
                <a:latin typeface="Arial "/>
                <a:ea typeface="Neue Montreal"/>
                <a:cs typeface="Neue Montreal"/>
                <a:sym typeface="Neue Montreal"/>
              </a:rPr>
              <a:t>registered office address</a:t>
            </a:r>
            <a:r>
              <a:rPr lang="en-US" sz="1400" spc="14" dirty="0">
                <a:solidFill>
                  <a:srgbClr val="040030"/>
                </a:solidFill>
                <a:latin typeface="Arial "/>
                <a:ea typeface="Neue Montreal"/>
                <a:cs typeface="Neue Montreal"/>
                <a:sym typeface="Neue Montreal"/>
              </a:rPr>
              <a:t>, email address, details of members and </a:t>
            </a:r>
            <a:r>
              <a:rPr lang="en-US" sz="1400" b="1" spc="14" dirty="0">
                <a:solidFill>
                  <a:srgbClr val="040030"/>
                </a:solidFill>
                <a:latin typeface="Arial "/>
                <a:ea typeface="Neue Montreal"/>
                <a:cs typeface="Neue Montreal"/>
                <a:sym typeface="Neue Montreal"/>
              </a:rPr>
              <a:t>partnership agreement</a:t>
            </a:r>
          </a:p>
          <a:p>
            <a:pPr marL="342900" indent="-342900">
              <a:lnSpc>
                <a:spcPts val="1624"/>
              </a:lnSpc>
              <a:buAutoNum type="arabicParenR"/>
            </a:pPr>
            <a:endParaRPr lang="en-US" sz="1400" spc="14" dirty="0">
              <a:solidFill>
                <a:srgbClr val="040030"/>
              </a:solidFill>
              <a:latin typeface="Arial "/>
              <a:ea typeface="Neue Montreal"/>
              <a:cs typeface="Neue Montreal"/>
              <a:sym typeface="Neue Montreal"/>
            </a:endParaRPr>
          </a:p>
          <a:p>
            <a:pPr marL="342900" indent="-342900">
              <a:lnSpc>
                <a:spcPts val="1624"/>
              </a:lnSpc>
              <a:buAutoNum type="arabicParenR"/>
            </a:pPr>
            <a:r>
              <a:rPr lang="en-US" sz="1400" spc="14" dirty="0">
                <a:solidFill>
                  <a:srgbClr val="040030"/>
                </a:solidFill>
                <a:latin typeface="Arial "/>
                <a:ea typeface="Neue Montreal"/>
                <a:cs typeface="Neue Montreal"/>
                <a:sym typeface="Neue Montreal"/>
              </a:rPr>
              <a:t>You will need to identify at least two designated members who have additional responsibilities, e.g., keeping company accounts, registering the LLP with HMRC (for self-assessment and VAT if applicable), sending an annual confirmation statement to Companies House, and notifying Companies House of changes, e.g., in membership</a:t>
            </a:r>
          </a:p>
          <a:p>
            <a:pPr marL="342900" indent="-342900">
              <a:lnSpc>
                <a:spcPts val="1624"/>
              </a:lnSpc>
              <a:buAutoNum type="arabicParenR"/>
            </a:pPr>
            <a:endParaRPr lang="en-US" sz="1400" spc="14" dirty="0">
              <a:solidFill>
                <a:srgbClr val="040030"/>
              </a:solidFill>
              <a:latin typeface="Arial "/>
              <a:ea typeface="Neue Montreal"/>
              <a:cs typeface="Neue Montreal"/>
              <a:sym typeface="Neue Montreal"/>
            </a:endParaRPr>
          </a:p>
          <a:p>
            <a:pPr marL="342900" indent="-342900">
              <a:lnSpc>
                <a:spcPts val="1624"/>
              </a:lnSpc>
              <a:buFontTx/>
              <a:buAutoNum type="arabicParenR"/>
            </a:pPr>
            <a:r>
              <a:rPr lang="en-US" sz="1400" spc="14" dirty="0">
                <a:solidFill>
                  <a:srgbClr val="040030"/>
                </a:solidFill>
                <a:latin typeface="Arial "/>
                <a:ea typeface="Neue Montreal"/>
                <a:cs typeface="Neue Montreal"/>
                <a:sym typeface="Neue Montreal"/>
              </a:rPr>
              <a:t>Set up a </a:t>
            </a:r>
            <a:r>
              <a:rPr lang="en-US" sz="1400" b="1" spc="14" dirty="0">
                <a:solidFill>
                  <a:srgbClr val="040030"/>
                </a:solidFill>
                <a:latin typeface="Arial "/>
                <a:ea typeface="Neue Montreal"/>
                <a:cs typeface="Neue Montreal"/>
                <a:sym typeface="Neue Montreal"/>
              </a:rPr>
              <a:t>business bank account. </a:t>
            </a:r>
            <a:r>
              <a:rPr lang="en-US" sz="1400" spc="14" dirty="0">
                <a:solidFill>
                  <a:srgbClr val="040030"/>
                </a:solidFill>
                <a:latin typeface="Arial "/>
                <a:ea typeface="Neue Montreal"/>
                <a:cs typeface="Neue Montreal"/>
                <a:sym typeface="Neue Montreal"/>
              </a:rPr>
              <a:t>T</a:t>
            </a:r>
            <a:r>
              <a:rPr lang="en-US" sz="1400" spc="-49" dirty="0">
                <a:solidFill>
                  <a:srgbClr val="000000"/>
                </a:solidFill>
                <a:latin typeface="Arial "/>
                <a:ea typeface="Neue Montreal"/>
                <a:cs typeface="Arial" panose="020B0604020202020204" pitchFamily="34" charset="0"/>
                <a:sym typeface="Neue Montreal"/>
              </a:rPr>
              <a:t>o compare the accounts available, visit </a:t>
            </a:r>
            <a:r>
              <a:rPr lang="en-US" sz="1400" spc="-49" dirty="0">
                <a:solidFill>
                  <a:srgbClr val="000000"/>
                </a:solidFill>
                <a:latin typeface="Arial "/>
                <a:ea typeface="Neue Montreal"/>
                <a:cs typeface="Arial" panose="020B0604020202020204" pitchFamily="34" charset="0"/>
                <a:sym typeface="Neue Montreal"/>
                <a:hlinkClick r:id="rId6"/>
              </a:rPr>
              <a:t>here</a:t>
            </a:r>
            <a:r>
              <a:rPr lang="en-US" sz="1400" spc="-49" dirty="0">
                <a:solidFill>
                  <a:srgbClr val="000000"/>
                </a:solidFill>
                <a:latin typeface="Arial "/>
                <a:ea typeface="Neue Montreal"/>
                <a:cs typeface="Arial" panose="020B0604020202020204" pitchFamily="34" charset="0"/>
                <a:sym typeface="Neue Montreal"/>
              </a:rPr>
              <a:t>.</a:t>
            </a:r>
          </a:p>
          <a:p>
            <a:pPr marL="342900" indent="-342900">
              <a:lnSpc>
                <a:spcPts val="1624"/>
              </a:lnSpc>
              <a:buAutoNum type="arabicParenR"/>
            </a:pPr>
            <a:endParaRPr lang="en-US" sz="1400" b="1" spc="14" dirty="0">
              <a:solidFill>
                <a:srgbClr val="040030"/>
              </a:solidFill>
              <a:latin typeface="Arial "/>
              <a:ea typeface="Neue Montreal"/>
              <a:cs typeface="Neue Montreal"/>
              <a:sym typeface="Neue Montreal"/>
            </a:endParaRPr>
          </a:p>
          <a:p>
            <a:pPr algn="just">
              <a:lnSpc>
                <a:spcPts val="1624"/>
              </a:lnSpc>
            </a:pPr>
            <a:endParaRPr lang="en-US" sz="1490" spc="14" dirty="0">
              <a:solidFill>
                <a:srgbClr val="040030"/>
              </a:solidFill>
              <a:latin typeface="Neue Montreal"/>
              <a:ea typeface="Neue Montreal"/>
              <a:cs typeface="Neue Montreal"/>
              <a:sym typeface="Neue Montreal"/>
            </a:endParaRPr>
          </a:p>
          <a:p>
            <a:pPr algn="just">
              <a:lnSpc>
                <a:spcPts val="1624"/>
              </a:lnSpc>
            </a:pPr>
            <a:endParaRPr lang="en-US" sz="1490" spc="14" dirty="0">
              <a:solidFill>
                <a:srgbClr val="040030"/>
              </a:solidFill>
              <a:latin typeface="Neue Montreal"/>
              <a:ea typeface="Neue Montreal"/>
              <a:cs typeface="Neue Montreal"/>
              <a:sym typeface="Neue Montreal"/>
            </a:endParaRPr>
          </a:p>
        </p:txBody>
      </p:sp>
      <p:sp>
        <p:nvSpPr>
          <p:cNvPr id="8" name="TextBox 8"/>
          <p:cNvSpPr txBox="1"/>
          <p:nvPr/>
        </p:nvSpPr>
        <p:spPr>
          <a:xfrm>
            <a:off x="7325345" y="9493477"/>
            <a:ext cx="152400" cy="200025"/>
          </a:xfrm>
          <a:prstGeom prst="rect">
            <a:avLst/>
          </a:prstGeom>
        </p:spPr>
        <p:txBody>
          <a:bodyPr wrap="none" lIns="0" tIns="0" rIns="0" bIns="0" rtlCol="0" anchor="t">
            <a:spAutoFit/>
          </a:bodyPr>
          <a:lstStyle/>
          <a:p>
            <a:pPr algn="ctr">
              <a:lnSpc>
                <a:spcPts val="2800"/>
              </a:lnSpc>
              <a:spcBef>
                <a:spcPct val="0"/>
              </a:spcBef>
            </a:pPr>
            <a:r>
              <a:rPr lang="en-US" sz="2000" dirty="0">
                <a:solidFill>
                  <a:srgbClr val="040030"/>
                </a:solidFill>
                <a:latin typeface="Canva Sans"/>
                <a:ea typeface="Canva Sans"/>
                <a:cs typeface="Canva Sans"/>
                <a:sym typeface="Canva Sans"/>
              </a:rPr>
              <a:t>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B18D2-76B6-767F-DB92-710351519F1F}"/>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7A0279DD-5349-5E34-BF5A-82EBAC89C25B}"/>
              </a:ext>
              <a:ext uri="{C183D7F6-B498-43B3-948B-1728B52AA6E4}">
                <adec:decorative xmlns:adec="http://schemas.microsoft.com/office/drawing/2017/decorative" val="1"/>
              </a:ext>
            </a:extLst>
          </p:cNvPr>
          <p:cNvSpPr/>
          <p:nvPr/>
        </p:nvSpPr>
        <p:spPr>
          <a:xfrm>
            <a:off x="0" y="8017042"/>
            <a:ext cx="7772400" cy="2041358"/>
          </a:xfrm>
          <a:custGeom>
            <a:avLst/>
            <a:gdLst/>
            <a:ahLst/>
            <a:cxnLst/>
            <a:rect l="l" t="t" r="r" b="b"/>
            <a:pathLst>
              <a:path w="9305457" h="2977746">
                <a:moveTo>
                  <a:pt x="0" y="0"/>
                </a:moveTo>
                <a:lnTo>
                  <a:pt x="9305457" y="0"/>
                </a:lnTo>
                <a:lnTo>
                  <a:pt x="9305457" y="2977747"/>
                </a:lnTo>
                <a:lnTo>
                  <a:pt x="0" y="29777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6" name="Freeform 6">
            <a:extLst>
              <a:ext uri="{FF2B5EF4-FFF2-40B4-BE49-F238E27FC236}">
                <a16:creationId xmlns:a16="http://schemas.microsoft.com/office/drawing/2014/main" id="{6D114E5C-0FD0-AC0B-6355-CD1EC399F66E}"/>
              </a:ext>
              <a:ext uri="{C183D7F6-B498-43B3-948B-1728B52AA6E4}">
                <adec:decorative xmlns:adec="http://schemas.microsoft.com/office/drawing/2017/decorative" val="1"/>
              </a:ext>
            </a:extLst>
          </p:cNvPr>
          <p:cNvSpPr/>
          <p:nvPr/>
        </p:nvSpPr>
        <p:spPr>
          <a:xfrm>
            <a:off x="4100333" y="4816710"/>
            <a:ext cx="2594634" cy="2615610"/>
          </a:xfrm>
          <a:custGeom>
            <a:avLst/>
            <a:gdLst/>
            <a:ahLst/>
            <a:cxnLst/>
            <a:rect l="l" t="t" r="r" b="b"/>
            <a:pathLst>
              <a:path w="1451634" h="1663764">
                <a:moveTo>
                  <a:pt x="0" y="0"/>
                </a:moveTo>
                <a:lnTo>
                  <a:pt x="1451634" y="0"/>
                </a:lnTo>
                <a:lnTo>
                  <a:pt x="1451634" y="1663764"/>
                </a:lnTo>
                <a:lnTo>
                  <a:pt x="0" y="16637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7" name="TextBox 7">
            <a:extLst>
              <a:ext uri="{FF2B5EF4-FFF2-40B4-BE49-F238E27FC236}">
                <a16:creationId xmlns:a16="http://schemas.microsoft.com/office/drawing/2014/main" id="{E3B33819-66B6-A8F7-74F0-B2B2C142D082}"/>
              </a:ext>
            </a:extLst>
          </p:cNvPr>
          <p:cNvSpPr txBox="1"/>
          <p:nvPr/>
        </p:nvSpPr>
        <p:spPr>
          <a:xfrm>
            <a:off x="4343400" y="6060340"/>
            <a:ext cx="1524000" cy="772006"/>
          </a:xfrm>
          <a:prstGeom prst="rect">
            <a:avLst/>
          </a:prstGeom>
        </p:spPr>
        <p:txBody>
          <a:bodyPr wrap="square" lIns="0" tIns="0" rIns="0" bIns="0" rtlCol="0" anchor="t">
            <a:spAutoFit/>
          </a:bodyPr>
          <a:lstStyle/>
          <a:p>
            <a:pPr algn="ctr">
              <a:lnSpc>
                <a:spcPts val="1172"/>
              </a:lnSpc>
              <a:spcBef>
                <a:spcPct val="0"/>
              </a:spcBef>
            </a:pPr>
            <a:r>
              <a:rPr lang="en-US" sz="1400" spc="-44" dirty="0">
                <a:solidFill>
                  <a:srgbClr val="040030"/>
                </a:solidFill>
                <a:latin typeface="Neue Montreal"/>
                <a:ea typeface="Neue Montreal"/>
                <a:cs typeface="Neue Montreal"/>
                <a:sym typeface="Neue Montreal"/>
              </a:rPr>
              <a:t>LLPs are commonly used by professional firms like law practices and accountancy firms</a:t>
            </a:r>
            <a:r>
              <a:rPr lang="en-US" sz="1075" spc="-44" dirty="0">
                <a:solidFill>
                  <a:srgbClr val="040030"/>
                </a:solidFill>
                <a:latin typeface="Neue Montreal"/>
                <a:ea typeface="Neue Montreal"/>
                <a:cs typeface="Neue Montreal"/>
                <a:sym typeface="Neue Montreal"/>
              </a:rPr>
              <a:t>.</a:t>
            </a:r>
          </a:p>
        </p:txBody>
      </p:sp>
      <p:sp>
        <p:nvSpPr>
          <p:cNvPr id="8" name="TextBox 8">
            <a:extLst>
              <a:ext uri="{FF2B5EF4-FFF2-40B4-BE49-F238E27FC236}">
                <a16:creationId xmlns:a16="http://schemas.microsoft.com/office/drawing/2014/main" id="{145A0392-5262-3ABD-4A06-4F7228200C2D}"/>
              </a:ext>
            </a:extLst>
          </p:cNvPr>
          <p:cNvSpPr txBox="1"/>
          <p:nvPr/>
        </p:nvSpPr>
        <p:spPr>
          <a:xfrm>
            <a:off x="7303762" y="9493477"/>
            <a:ext cx="195567" cy="335541"/>
          </a:xfrm>
          <a:prstGeom prst="rect">
            <a:avLst/>
          </a:prstGeom>
        </p:spPr>
        <p:txBody>
          <a:bodyPr wrap="none" lIns="0" tIns="0" rIns="0" bIns="0" rtlCol="0" anchor="t">
            <a:spAutoFit/>
          </a:bodyPr>
          <a:lstStyle/>
          <a:p>
            <a:pPr algn="ctr">
              <a:lnSpc>
                <a:spcPts val="2800"/>
              </a:lnSpc>
              <a:spcBef>
                <a:spcPct val="0"/>
              </a:spcBef>
            </a:pPr>
            <a:r>
              <a:rPr lang="en-US" sz="2000" dirty="0">
                <a:solidFill>
                  <a:srgbClr val="040030"/>
                </a:solidFill>
                <a:latin typeface="Canva Sans"/>
                <a:ea typeface="Canva Sans"/>
                <a:cs typeface="Canva Sans"/>
                <a:sym typeface="Canva Sans"/>
              </a:rPr>
              <a:t>7i</a:t>
            </a:r>
          </a:p>
        </p:txBody>
      </p:sp>
      <p:grpSp>
        <p:nvGrpSpPr>
          <p:cNvPr id="9" name="Group 9">
            <a:extLst>
              <a:ext uri="{FF2B5EF4-FFF2-40B4-BE49-F238E27FC236}">
                <a16:creationId xmlns:a16="http://schemas.microsoft.com/office/drawing/2014/main" id="{0CA90474-6670-9CD5-F236-49A0BC0AD6B2}"/>
              </a:ext>
              <a:ext uri="{C183D7F6-B498-43B3-948B-1728B52AA6E4}">
                <adec:decorative xmlns:adec="http://schemas.microsoft.com/office/drawing/2017/decorative" val="1"/>
              </a:ext>
            </a:extLst>
          </p:cNvPr>
          <p:cNvGrpSpPr/>
          <p:nvPr/>
        </p:nvGrpSpPr>
        <p:grpSpPr>
          <a:xfrm>
            <a:off x="365258" y="1172458"/>
            <a:ext cx="6175861" cy="3400931"/>
            <a:chOff x="-251531" y="-334510"/>
            <a:chExt cx="5627938" cy="2351641"/>
          </a:xfrm>
        </p:grpSpPr>
        <p:sp>
          <p:nvSpPr>
            <p:cNvPr id="10" name="TextBox 10">
              <a:extLst>
                <a:ext uri="{FF2B5EF4-FFF2-40B4-BE49-F238E27FC236}">
                  <a16:creationId xmlns:a16="http://schemas.microsoft.com/office/drawing/2014/main" id="{9E7C3ABC-BC27-A426-F3D5-5F97EDBADC54}"/>
                </a:ext>
              </a:extLst>
            </p:cNvPr>
            <p:cNvSpPr txBox="1"/>
            <p:nvPr/>
          </p:nvSpPr>
          <p:spPr>
            <a:xfrm>
              <a:off x="96195" y="-334510"/>
              <a:ext cx="5280212" cy="2351641"/>
            </a:xfrm>
            <a:prstGeom prst="rect">
              <a:avLst/>
            </a:prstGeom>
            <a:solidFill>
              <a:schemeClr val="bg1">
                <a:lumMod val="95000"/>
              </a:schemeClr>
            </a:solidFill>
            <a:ln>
              <a:solidFill>
                <a:schemeClr val="tx2"/>
              </a:solidFill>
            </a:ln>
          </p:spPr>
          <p:txBody>
            <a:bodyPr wrap="square" lIns="0" tIns="0" rIns="0" bIns="0" rtlCol="0" anchor="t">
              <a:spAutoFit/>
            </a:bodyPr>
            <a:lstStyle/>
            <a:p>
              <a:pPr>
                <a:lnSpc>
                  <a:spcPts val="995"/>
                </a:lnSpc>
              </a:pPr>
              <a:endParaRPr lang="en-US" sz="1400" b="1" spc="9" dirty="0">
                <a:solidFill>
                  <a:srgbClr val="040030"/>
                </a:solidFill>
                <a:latin typeface="Arial "/>
                <a:ea typeface="Neue Montreal Bold"/>
                <a:cs typeface="Neue Montreal Bold"/>
                <a:sym typeface="Neue Montreal Bold"/>
              </a:endParaRPr>
            </a:p>
            <a:p>
              <a:pPr>
                <a:lnSpc>
                  <a:spcPts val="995"/>
                </a:lnSpc>
              </a:pPr>
              <a:r>
                <a:rPr lang="en-US" sz="1400" b="1" spc="9" dirty="0">
                  <a:solidFill>
                    <a:srgbClr val="040030"/>
                  </a:solidFill>
                  <a:latin typeface="Arial "/>
                  <a:ea typeface="Neue Montreal Bold"/>
                  <a:cs typeface="Neue Montreal Bold"/>
                  <a:sym typeface="Neue Montreal Bold"/>
                </a:rPr>
                <a:t>Key considerations: </a:t>
              </a:r>
            </a:p>
            <a:p>
              <a:pPr>
                <a:lnSpc>
                  <a:spcPts val="995"/>
                </a:lnSpc>
              </a:pPr>
              <a:endParaRPr lang="en-US" sz="1400" b="1" spc="9" dirty="0">
                <a:solidFill>
                  <a:srgbClr val="040030"/>
                </a:solidFill>
                <a:latin typeface="Arial "/>
                <a:ea typeface="Neue Montreal Bold"/>
                <a:cs typeface="Neue Montreal Bold"/>
                <a:sym typeface="Neue Montreal Bold"/>
              </a:endParaRPr>
            </a:p>
            <a:p>
              <a:pPr marL="197265" lvl="1" indent="-98632">
                <a:buFont typeface="Arial"/>
                <a:buChar char="•"/>
              </a:pPr>
              <a:r>
                <a:rPr lang="en-US" sz="1400" spc="9" dirty="0">
                  <a:solidFill>
                    <a:srgbClr val="040030"/>
                  </a:solidFill>
                  <a:latin typeface="Arial "/>
                  <a:ea typeface="Neue Montreal"/>
                  <a:cs typeface="Neue Montreal"/>
                  <a:sym typeface="Neue Montreal"/>
                </a:rPr>
                <a:t>If designated members are not declared to Companies House or if the number of designated members falls below two, all members will be deemed to be designated members. </a:t>
              </a:r>
            </a:p>
            <a:p>
              <a:pPr marL="98633" lvl="1"/>
              <a:endParaRPr lang="en-US" sz="1400" spc="9" dirty="0">
                <a:solidFill>
                  <a:srgbClr val="040030"/>
                </a:solidFill>
                <a:latin typeface="Arial "/>
                <a:ea typeface="Neue Montreal"/>
                <a:cs typeface="Neue Montreal"/>
                <a:sym typeface="Neue Montreal"/>
              </a:endParaRPr>
            </a:p>
            <a:p>
              <a:pPr marL="197265" lvl="1" indent="-98632">
                <a:buFont typeface="Arial"/>
                <a:buChar char="•"/>
              </a:pPr>
              <a:r>
                <a:rPr lang="en-US" sz="1400" spc="9" dirty="0">
                  <a:solidFill>
                    <a:srgbClr val="040030"/>
                  </a:solidFill>
                  <a:latin typeface="Arial "/>
                  <a:ea typeface="Neue Montreal"/>
                  <a:cs typeface="Neue Montreal"/>
                  <a:sym typeface="Neue Montreal"/>
                </a:rPr>
                <a:t>Designated members can be prosecuted if they do not meet their legal obligations.</a:t>
              </a:r>
            </a:p>
            <a:p>
              <a:endParaRPr lang="en-US" sz="1400" spc="9" dirty="0">
                <a:solidFill>
                  <a:srgbClr val="040030"/>
                </a:solidFill>
                <a:latin typeface="Arial "/>
                <a:ea typeface="Neue Montreal"/>
                <a:cs typeface="Neue Montreal"/>
                <a:sym typeface="Neue Montreal"/>
              </a:endParaRPr>
            </a:p>
            <a:p>
              <a:endParaRPr lang="en-US" sz="1400" spc="9" dirty="0">
                <a:solidFill>
                  <a:srgbClr val="040030"/>
                </a:solidFill>
                <a:latin typeface="Arial "/>
                <a:ea typeface="Neue Montreal"/>
                <a:cs typeface="Neue Montreal"/>
                <a:sym typeface="Neue Montreal"/>
              </a:endParaRPr>
            </a:p>
            <a:p>
              <a:pPr marL="197265" lvl="1" indent="-98632">
                <a:buFont typeface="Arial"/>
                <a:buChar char="•"/>
              </a:pPr>
              <a:r>
                <a:rPr lang="en-US" sz="1400" spc="9" dirty="0">
                  <a:solidFill>
                    <a:srgbClr val="040030"/>
                  </a:solidFill>
                  <a:latin typeface="Arial "/>
                  <a:ea typeface="Neue Montreal"/>
                  <a:cs typeface="Neue Montreal"/>
                  <a:sym typeface="Neue Montreal"/>
                </a:rPr>
                <a:t>An LLP as an entity isn't taxable, but the members are. So, a company</a:t>
              </a:r>
              <a:r>
                <a:rPr lang="en-US" sz="1400" b="1" spc="9" dirty="0">
                  <a:solidFill>
                    <a:srgbClr val="040030"/>
                  </a:solidFill>
                  <a:latin typeface="Arial "/>
                  <a:ea typeface="Neue Montreal Bold"/>
                  <a:cs typeface="Neue Montreal Bold"/>
                  <a:sym typeface="Neue Montreal Bold"/>
                </a:rPr>
                <a:t> tax return </a:t>
              </a:r>
              <a:r>
                <a:rPr lang="en-US" sz="1400" spc="9" dirty="0">
                  <a:solidFill>
                    <a:srgbClr val="040030"/>
                  </a:solidFill>
                  <a:latin typeface="Arial "/>
                  <a:ea typeface="Neue Montreal Bold"/>
                  <a:cs typeface="Neue Montreal Bold"/>
                  <a:sym typeface="Neue Montreal"/>
                </a:rPr>
                <a:t>and</a:t>
              </a:r>
              <a:r>
                <a:rPr lang="en-US" sz="1400" spc="9" dirty="0">
                  <a:solidFill>
                    <a:srgbClr val="040030"/>
                  </a:solidFill>
                  <a:latin typeface="Arial "/>
                  <a:ea typeface="Neue Montreal"/>
                  <a:cs typeface="Neue Montreal"/>
                  <a:sym typeface="Neue Montreal"/>
                </a:rPr>
                <a:t> </a:t>
              </a:r>
              <a:r>
                <a:rPr lang="en-US" sz="1400" b="1" spc="9" dirty="0">
                  <a:solidFill>
                    <a:srgbClr val="040030"/>
                  </a:solidFill>
                  <a:latin typeface="Arial "/>
                  <a:ea typeface="Neue Montreal Bold"/>
                  <a:cs typeface="Neue Montreal Bold"/>
                  <a:sym typeface="Neue Montreal Bold"/>
                </a:rPr>
                <a:t>corporation tax</a:t>
              </a:r>
              <a:r>
                <a:rPr lang="en-US" sz="1400" spc="9" dirty="0">
                  <a:solidFill>
                    <a:srgbClr val="040030"/>
                  </a:solidFill>
                  <a:latin typeface="Arial "/>
                  <a:ea typeface="Neue Montreal"/>
                  <a:cs typeface="Neue Montreal"/>
                  <a:sym typeface="Neue Montreal"/>
                </a:rPr>
                <a:t> are not needed for an LLP.</a:t>
              </a:r>
            </a:p>
            <a:p>
              <a:pPr marL="197265" lvl="1" indent="-98632">
                <a:buFont typeface="Arial"/>
                <a:buChar char="•"/>
              </a:pPr>
              <a:endParaRPr lang="en-US" sz="1400" spc="9" dirty="0">
                <a:solidFill>
                  <a:srgbClr val="040030"/>
                </a:solidFill>
                <a:latin typeface="Arial "/>
                <a:ea typeface="Neue Montreal"/>
                <a:cs typeface="Neue Montreal"/>
                <a:sym typeface="Neue Montreal"/>
              </a:endParaRPr>
            </a:p>
            <a:p>
              <a:pPr marL="197265" lvl="1" indent="-98632">
                <a:buFont typeface="Arial"/>
                <a:buChar char="•"/>
              </a:pPr>
              <a:r>
                <a:rPr lang="en-US" sz="1400" spc="9" dirty="0">
                  <a:solidFill>
                    <a:srgbClr val="040030"/>
                  </a:solidFill>
                  <a:latin typeface="Arial "/>
                  <a:ea typeface="Neue Montreal"/>
                  <a:cs typeface="Neue Montreal"/>
                  <a:sym typeface="Neue Montreal"/>
                </a:rPr>
                <a:t>Instead, the untaxed profits are distributed to its members. They then pay tax on the value of their portion. All members need to register with HMRC and complete a self-assessment </a:t>
              </a:r>
              <a:r>
                <a:rPr lang="en-US" sz="1400" b="1" spc="9" dirty="0">
                  <a:solidFill>
                    <a:srgbClr val="040030"/>
                  </a:solidFill>
                  <a:latin typeface="Arial "/>
                  <a:ea typeface="Neue Montreal Bold"/>
                  <a:cs typeface="Neue Montreal Bold"/>
                  <a:sym typeface="Neue Montreal Bold"/>
                </a:rPr>
                <a:t>tax return</a:t>
              </a:r>
              <a:r>
                <a:rPr lang="en-US" sz="1400" spc="9" dirty="0">
                  <a:solidFill>
                    <a:srgbClr val="040030"/>
                  </a:solidFill>
                  <a:latin typeface="Arial "/>
                  <a:ea typeface="Neue Montreal"/>
                  <a:cs typeface="Neue Montreal"/>
                  <a:sym typeface="Neue Montreal"/>
                </a:rPr>
                <a:t> for tax purposes.</a:t>
              </a:r>
            </a:p>
          </p:txBody>
        </p:sp>
        <p:sp>
          <p:nvSpPr>
            <p:cNvPr id="11" name="Freeform 11">
              <a:extLst>
                <a:ext uri="{FF2B5EF4-FFF2-40B4-BE49-F238E27FC236}">
                  <a16:creationId xmlns:a16="http://schemas.microsoft.com/office/drawing/2014/main" id="{35A3B7B9-DD93-68AF-59AD-8A84818B33E9}"/>
                </a:ext>
              </a:extLst>
            </p:cNvPr>
            <p:cNvSpPr/>
            <p:nvPr/>
          </p:nvSpPr>
          <p:spPr>
            <a:xfrm>
              <a:off x="-251531" y="-265279"/>
              <a:ext cx="246083" cy="333672"/>
            </a:xfrm>
            <a:custGeom>
              <a:avLst/>
              <a:gdLst/>
              <a:ahLst/>
              <a:cxnLst/>
              <a:rect l="l" t="t" r="r" b="b"/>
              <a:pathLst>
                <a:path w="246083" h="333672">
                  <a:moveTo>
                    <a:pt x="0" y="0"/>
                  </a:moveTo>
                  <a:lnTo>
                    <a:pt x="246083" y="0"/>
                  </a:lnTo>
                  <a:lnTo>
                    <a:pt x="246083" y="333672"/>
                  </a:lnTo>
                  <a:lnTo>
                    <a:pt x="0" y="3336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grpSp>
      <p:sp>
        <p:nvSpPr>
          <p:cNvPr id="2" name="TextBox 4">
            <a:extLst>
              <a:ext uri="{FF2B5EF4-FFF2-40B4-BE49-F238E27FC236}">
                <a16:creationId xmlns:a16="http://schemas.microsoft.com/office/drawing/2014/main" id="{AA3CB1EE-E326-BA56-C84E-5D93C5E09747}"/>
              </a:ext>
            </a:extLst>
          </p:cNvPr>
          <p:cNvSpPr txBox="1">
            <a:spLocks noGrp="1"/>
          </p:cNvSpPr>
          <p:nvPr>
            <p:ph type="title" idx="4294967295"/>
          </p:nvPr>
        </p:nvSpPr>
        <p:spPr>
          <a:xfrm>
            <a:off x="599413" y="204449"/>
            <a:ext cx="6957526" cy="72468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439"/>
              </a:lnSpc>
              <a:spcBef>
                <a:spcPts val="0"/>
              </a:spcBef>
              <a:spcAft>
                <a:spcPts val="0"/>
              </a:spcAft>
              <a:buClrTx/>
              <a:buSzTx/>
              <a:buFontTx/>
              <a:buNone/>
              <a:tabLst/>
              <a:defRPr/>
            </a:pPr>
            <a:r>
              <a:rPr kumimoji="0" lang="en-US" sz="3600" b="1" i="0" u="none" strike="noStrike" kern="1200" cap="none" spc="45" normalizeH="0" baseline="0" noProof="0" dirty="0">
                <a:ln>
                  <a:noFill/>
                </a:ln>
                <a:solidFill>
                  <a:srgbClr val="0F0855"/>
                </a:solidFill>
                <a:effectLst/>
                <a:uLnTx/>
                <a:uFillTx/>
                <a:latin typeface="Neue Montreal Bold"/>
                <a:ea typeface="Neue Montreal Bold"/>
                <a:cs typeface="Neue Montreal Bold"/>
                <a:sym typeface="Neue Montreal Bold"/>
              </a:rPr>
              <a:t>Limited Liability Partnerships</a:t>
            </a:r>
          </a:p>
        </p:txBody>
      </p:sp>
      <p:pic>
        <p:nvPicPr>
          <p:cNvPr id="5" name="Graphic 4" descr="Business Growth with solid fill">
            <a:extLst>
              <a:ext uri="{FF2B5EF4-FFF2-40B4-BE49-F238E27FC236}">
                <a16:creationId xmlns:a16="http://schemas.microsoft.com/office/drawing/2014/main" id="{7C2D1C11-A8C7-67BD-DABD-E6B42A30971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26390" y="5373003"/>
            <a:ext cx="2059317" cy="2059317"/>
          </a:xfrm>
          <a:prstGeom prst="rect">
            <a:avLst/>
          </a:prstGeom>
        </p:spPr>
      </p:pic>
    </p:spTree>
    <p:extLst>
      <p:ext uri="{BB962C8B-B14F-4D97-AF65-F5344CB8AC3E}">
        <p14:creationId xmlns:p14="http://schemas.microsoft.com/office/powerpoint/2010/main" val="2813775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8298086"/>
            <a:ext cx="8001000" cy="1760314"/>
          </a:xfrm>
          <a:custGeom>
            <a:avLst/>
            <a:gdLst/>
            <a:ahLst/>
            <a:cxnLst/>
            <a:rect l="l" t="t" r="r" b="b"/>
            <a:pathLst>
              <a:path w="8424468" h="2695830">
                <a:moveTo>
                  <a:pt x="0" y="0"/>
                </a:moveTo>
                <a:lnTo>
                  <a:pt x="8424468" y="0"/>
                </a:lnTo>
                <a:lnTo>
                  <a:pt x="8424468" y="2695830"/>
                </a:lnTo>
                <a:lnTo>
                  <a:pt x="0" y="26958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3" name="Freeform 3">
            <a:extLst>
              <a:ext uri="{C183D7F6-B498-43B3-948B-1728B52AA6E4}">
                <adec:decorative xmlns:adec="http://schemas.microsoft.com/office/drawing/2017/decorative" val="1"/>
              </a:ext>
            </a:extLst>
          </p:cNvPr>
          <p:cNvSpPr/>
          <p:nvPr/>
        </p:nvSpPr>
        <p:spPr>
          <a:xfrm rot="-10800000" flipH="1">
            <a:off x="2968523" y="-6534"/>
            <a:ext cx="4808898" cy="2292241"/>
          </a:xfrm>
          <a:custGeom>
            <a:avLst/>
            <a:gdLst/>
            <a:ahLst/>
            <a:cxnLst/>
            <a:rect l="l" t="t" r="r" b="b"/>
            <a:pathLst>
              <a:path w="4808898" h="2292241">
                <a:moveTo>
                  <a:pt x="4808898" y="0"/>
                </a:moveTo>
                <a:lnTo>
                  <a:pt x="0" y="0"/>
                </a:lnTo>
                <a:lnTo>
                  <a:pt x="0" y="2292242"/>
                </a:lnTo>
                <a:lnTo>
                  <a:pt x="4808898" y="2292242"/>
                </a:lnTo>
                <a:lnTo>
                  <a:pt x="480889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7" name="Freeform 7">
            <a:extLst>
              <a:ext uri="{C183D7F6-B498-43B3-948B-1728B52AA6E4}">
                <adec:decorative xmlns:adec="http://schemas.microsoft.com/office/drawing/2017/decorative" val="1"/>
              </a:ext>
            </a:extLst>
          </p:cNvPr>
          <p:cNvSpPr/>
          <p:nvPr/>
        </p:nvSpPr>
        <p:spPr>
          <a:xfrm>
            <a:off x="1796893" y="3190908"/>
            <a:ext cx="5612085" cy="28060"/>
          </a:xfrm>
          <a:custGeom>
            <a:avLst/>
            <a:gdLst/>
            <a:ahLst/>
            <a:cxnLst/>
            <a:rect l="l" t="t" r="r" b="b"/>
            <a:pathLst>
              <a:path w="5612085" h="28060">
                <a:moveTo>
                  <a:pt x="0" y="0"/>
                </a:moveTo>
                <a:lnTo>
                  <a:pt x="5612086" y="0"/>
                </a:lnTo>
                <a:lnTo>
                  <a:pt x="5612086" y="28060"/>
                </a:lnTo>
                <a:lnTo>
                  <a:pt x="0" y="28060"/>
                </a:lnTo>
                <a:lnTo>
                  <a:pt x="0" y="0"/>
                </a:lnTo>
                <a:close/>
              </a:path>
            </a:pathLst>
          </a:custGeom>
          <a:blipFill>
            <a:blip r:embed="rId6">
              <a:alphaModFix amt="14000"/>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dirty="0"/>
          </a:p>
        </p:txBody>
      </p:sp>
      <p:sp>
        <p:nvSpPr>
          <p:cNvPr id="8" name="Freeform 8">
            <a:extLst>
              <a:ext uri="{C183D7F6-B498-43B3-948B-1728B52AA6E4}">
                <adec:decorative xmlns:adec="http://schemas.microsoft.com/office/drawing/2017/decorative" val="1"/>
              </a:ext>
            </a:extLst>
          </p:cNvPr>
          <p:cNvSpPr/>
          <p:nvPr/>
        </p:nvSpPr>
        <p:spPr>
          <a:xfrm>
            <a:off x="1796893" y="3644974"/>
            <a:ext cx="5612085" cy="28060"/>
          </a:xfrm>
          <a:custGeom>
            <a:avLst/>
            <a:gdLst/>
            <a:ahLst/>
            <a:cxnLst/>
            <a:rect l="l" t="t" r="r" b="b"/>
            <a:pathLst>
              <a:path w="5612085" h="28060">
                <a:moveTo>
                  <a:pt x="0" y="0"/>
                </a:moveTo>
                <a:lnTo>
                  <a:pt x="5612086" y="0"/>
                </a:lnTo>
                <a:lnTo>
                  <a:pt x="5612086" y="28060"/>
                </a:lnTo>
                <a:lnTo>
                  <a:pt x="0" y="28060"/>
                </a:lnTo>
                <a:lnTo>
                  <a:pt x="0" y="0"/>
                </a:lnTo>
                <a:close/>
              </a:path>
            </a:pathLst>
          </a:custGeom>
          <a:blipFill>
            <a:blip r:embed="rId6">
              <a:alphaModFix amt="14000"/>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dirty="0"/>
          </a:p>
        </p:txBody>
      </p:sp>
      <p:sp>
        <p:nvSpPr>
          <p:cNvPr id="9" name="Freeform 9">
            <a:extLst>
              <a:ext uri="{C183D7F6-B498-43B3-948B-1728B52AA6E4}">
                <adec:decorative xmlns:adec="http://schemas.microsoft.com/office/drawing/2017/decorative" val="1"/>
              </a:ext>
            </a:extLst>
          </p:cNvPr>
          <p:cNvSpPr/>
          <p:nvPr/>
        </p:nvSpPr>
        <p:spPr>
          <a:xfrm>
            <a:off x="1796893" y="4110827"/>
            <a:ext cx="5612085" cy="28060"/>
          </a:xfrm>
          <a:custGeom>
            <a:avLst/>
            <a:gdLst/>
            <a:ahLst/>
            <a:cxnLst/>
            <a:rect l="l" t="t" r="r" b="b"/>
            <a:pathLst>
              <a:path w="5612085" h="28060">
                <a:moveTo>
                  <a:pt x="0" y="0"/>
                </a:moveTo>
                <a:lnTo>
                  <a:pt x="5612086" y="0"/>
                </a:lnTo>
                <a:lnTo>
                  <a:pt x="5612086" y="28060"/>
                </a:lnTo>
                <a:lnTo>
                  <a:pt x="0" y="28060"/>
                </a:lnTo>
                <a:lnTo>
                  <a:pt x="0" y="0"/>
                </a:lnTo>
                <a:close/>
              </a:path>
            </a:pathLst>
          </a:custGeom>
          <a:blipFill>
            <a:blip r:embed="rId6">
              <a:alphaModFix amt="14000"/>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dirty="0"/>
          </a:p>
        </p:txBody>
      </p:sp>
      <p:sp>
        <p:nvSpPr>
          <p:cNvPr id="10" name="Freeform 10">
            <a:extLst>
              <a:ext uri="{C183D7F6-B498-43B3-948B-1728B52AA6E4}">
                <adec:decorative xmlns:adec="http://schemas.microsoft.com/office/drawing/2017/decorative" val="1"/>
              </a:ext>
            </a:extLst>
          </p:cNvPr>
          <p:cNvSpPr/>
          <p:nvPr/>
        </p:nvSpPr>
        <p:spPr>
          <a:xfrm>
            <a:off x="1796893" y="4584577"/>
            <a:ext cx="5612085" cy="28060"/>
          </a:xfrm>
          <a:custGeom>
            <a:avLst/>
            <a:gdLst/>
            <a:ahLst/>
            <a:cxnLst/>
            <a:rect l="l" t="t" r="r" b="b"/>
            <a:pathLst>
              <a:path w="5612085" h="28060">
                <a:moveTo>
                  <a:pt x="0" y="0"/>
                </a:moveTo>
                <a:lnTo>
                  <a:pt x="5612086" y="0"/>
                </a:lnTo>
                <a:lnTo>
                  <a:pt x="5612086" y="28060"/>
                </a:lnTo>
                <a:lnTo>
                  <a:pt x="0" y="28060"/>
                </a:lnTo>
                <a:lnTo>
                  <a:pt x="0" y="0"/>
                </a:lnTo>
                <a:close/>
              </a:path>
            </a:pathLst>
          </a:custGeom>
          <a:blipFill>
            <a:blip r:embed="rId6">
              <a:alphaModFix amt="14000"/>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dirty="0"/>
          </a:p>
        </p:txBody>
      </p:sp>
      <p:sp>
        <p:nvSpPr>
          <p:cNvPr id="11" name="Freeform 11">
            <a:extLst>
              <a:ext uri="{C183D7F6-B498-43B3-948B-1728B52AA6E4}">
                <adec:decorative xmlns:adec="http://schemas.microsoft.com/office/drawing/2017/decorative" val="1"/>
              </a:ext>
            </a:extLst>
          </p:cNvPr>
          <p:cNvSpPr/>
          <p:nvPr/>
        </p:nvSpPr>
        <p:spPr>
          <a:xfrm>
            <a:off x="1796893" y="5041596"/>
            <a:ext cx="5612085" cy="28060"/>
          </a:xfrm>
          <a:custGeom>
            <a:avLst/>
            <a:gdLst/>
            <a:ahLst/>
            <a:cxnLst/>
            <a:rect l="l" t="t" r="r" b="b"/>
            <a:pathLst>
              <a:path w="5612085" h="28060">
                <a:moveTo>
                  <a:pt x="0" y="0"/>
                </a:moveTo>
                <a:lnTo>
                  <a:pt x="5612086" y="0"/>
                </a:lnTo>
                <a:lnTo>
                  <a:pt x="5612086" y="28060"/>
                </a:lnTo>
                <a:lnTo>
                  <a:pt x="0" y="28060"/>
                </a:lnTo>
                <a:lnTo>
                  <a:pt x="0" y="0"/>
                </a:lnTo>
                <a:close/>
              </a:path>
            </a:pathLst>
          </a:custGeom>
          <a:blipFill>
            <a:blip r:embed="rId6">
              <a:alphaModFix amt="14000"/>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dirty="0"/>
          </a:p>
        </p:txBody>
      </p:sp>
      <p:sp>
        <p:nvSpPr>
          <p:cNvPr id="12" name="Freeform 12">
            <a:extLst>
              <a:ext uri="{C183D7F6-B498-43B3-948B-1728B52AA6E4}">
                <adec:decorative xmlns:adec="http://schemas.microsoft.com/office/drawing/2017/decorative" val="1"/>
              </a:ext>
            </a:extLst>
          </p:cNvPr>
          <p:cNvSpPr/>
          <p:nvPr/>
        </p:nvSpPr>
        <p:spPr>
          <a:xfrm>
            <a:off x="1796893" y="6021283"/>
            <a:ext cx="5612085" cy="28060"/>
          </a:xfrm>
          <a:custGeom>
            <a:avLst/>
            <a:gdLst/>
            <a:ahLst/>
            <a:cxnLst/>
            <a:rect l="l" t="t" r="r" b="b"/>
            <a:pathLst>
              <a:path w="5612085" h="28060">
                <a:moveTo>
                  <a:pt x="0" y="0"/>
                </a:moveTo>
                <a:lnTo>
                  <a:pt x="5612086" y="0"/>
                </a:lnTo>
                <a:lnTo>
                  <a:pt x="5612086" y="28061"/>
                </a:lnTo>
                <a:lnTo>
                  <a:pt x="0" y="28061"/>
                </a:lnTo>
                <a:lnTo>
                  <a:pt x="0" y="0"/>
                </a:lnTo>
                <a:close/>
              </a:path>
            </a:pathLst>
          </a:custGeom>
          <a:blipFill>
            <a:blip r:embed="rId6">
              <a:alphaModFix amt="14000"/>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dirty="0"/>
          </a:p>
        </p:txBody>
      </p:sp>
      <p:sp>
        <p:nvSpPr>
          <p:cNvPr id="13" name="Freeform 13">
            <a:extLst>
              <a:ext uri="{C183D7F6-B498-43B3-948B-1728B52AA6E4}">
                <adec:decorative xmlns:adec="http://schemas.microsoft.com/office/drawing/2017/decorative" val="1"/>
              </a:ext>
            </a:extLst>
          </p:cNvPr>
          <p:cNvSpPr/>
          <p:nvPr/>
        </p:nvSpPr>
        <p:spPr>
          <a:xfrm>
            <a:off x="1796893" y="6486369"/>
            <a:ext cx="5612085" cy="28060"/>
          </a:xfrm>
          <a:custGeom>
            <a:avLst/>
            <a:gdLst/>
            <a:ahLst/>
            <a:cxnLst/>
            <a:rect l="l" t="t" r="r" b="b"/>
            <a:pathLst>
              <a:path w="5612085" h="28060">
                <a:moveTo>
                  <a:pt x="0" y="0"/>
                </a:moveTo>
                <a:lnTo>
                  <a:pt x="5612086" y="0"/>
                </a:lnTo>
                <a:lnTo>
                  <a:pt x="5612086" y="28060"/>
                </a:lnTo>
                <a:lnTo>
                  <a:pt x="0" y="28060"/>
                </a:lnTo>
                <a:lnTo>
                  <a:pt x="0" y="0"/>
                </a:lnTo>
                <a:close/>
              </a:path>
            </a:pathLst>
          </a:custGeom>
          <a:blipFill>
            <a:blip r:embed="rId6">
              <a:alphaModFix amt="14000"/>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dirty="0"/>
          </a:p>
        </p:txBody>
      </p:sp>
      <p:sp>
        <p:nvSpPr>
          <p:cNvPr id="15" name="Freeform 15">
            <a:extLst>
              <a:ext uri="{C183D7F6-B498-43B3-948B-1728B52AA6E4}">
                <adec:decorative xmlns:adec="http://schemas.microsoft.com/office/drawing/2017/decorative" val="1"/>
              </a:ext>
            </a:extLst>
          </p:cNvPr>
          <p:cNvSpPr/>
          <p:nvPr/>
        </p:nvSpPr>
        <p:spPr>
          <a:xfrm>
            <a:off x="1796893" y="7494456"/>
            <a:ext cx="5612085" cy="28060"/>
          </a:xfrm>
          <a:custGeom>
            <a:avLst/>
            <a:gdLst/>
            <a:ahLst/>
            <a:cxnLst/>
            <a:rect l="l" t="t" r="r" b="b"/>
            <a:pathLst>
              <a:path w="5612085" h="28060">
                <a:moveTo>
                  <a:pt x="0" y="0"/>
                </a:moveTo>
                <a:lnTo>
                  <a:pt x="5612086" y="0"/>
                </a:lnTo>
                <a:lnTo>
                  <a:pt x="5612086" y="28060"/>
                </a:lnTo>
                <a:lnTo>
                  <a:pt x="0" y="28060"/>
                </a:lnTo>
                <a:lnTo>
                  <a:pt x="0" y="0"/>
                </a:lnTo>
                <a:close/>
              </a:path>
            </a:pathLst>
          </a:custGeom>
          <a:blipFill>
            <a:blip r:embed="rId6">
              <a:alphaModFix amt="14000"/>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dirty="0"/>
          </a:p>
        </p:txBody>
      </p:sp>
      <p:sp>
        <p:nvSpPr>
          <p:cNvPr id="16" name="Freeform 16">
            <a:extLst>
              <a:ext uri="{C183D7F6-B498-43B3-948B-1728B52AA6E4}">
                <adec:decorative xmlns:adec="http://schemas.microsoft.com/office/drawing/2017/decorative" val="1"/>
              </a:ext>
            </a:extLst>
          </p:cNvPr>
          <p:cNvSpPr/>
          <p:nvPr/>
        </p:nvSpPr>
        <p:spPr>
          <a:xfrm>
            <a:off x="1796893" y="8038558"/>
            <a:ext cx="5612085" cy="28060"/>
          </a:xfrm>
          <a:custGeom>
            <a:avLst/>
            <a:gdLst/>
            <a:ahLst/>
            <a:cxnLst/>
            <a:rect l="l" t="t" r="r" b="b"/>
            <a:pathLst>
              <a:path w="5612085" h="28060">
                <a:moveTo>
                  <a:pt x="0" y="0"/>
                </a:moveTo>
                <a:lnTo>
                  <a:pt x="5612086" y="0"/>
                </a:lnTo>
                <a:lnTo>
                  <a:pt x="5612086" y="28060"/>
                </a:lnTo>
                <a:lnTo>
                  <a:pt x="0" y="28060"/>
                </a:lnTo>
                <a:lnTo>
                  <a:pt x="0" y="0"/>
                </a:lnTo>
                <a:close/>
              </a:path>
            </a:pathLst>
          </a:custGeom>
          <a:blipFill>
            <a:blip r:embed="rId6">
              <a:alphaModFix amt="14000"/>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dirty="0"/>
          </a:p>
        </p:txBody>
      </p:sp>
      <p:sp>
        <p:nvSpPr>
          <p:cNvPr id="17" name="Freeform 17">
            <a:extLst>
              <a:ext uri="{C183D7F6-B498-43B3-948B-1728B52AA6E4}">
                <adec:decorative xmlns:adec="http://schemas.microsoft.com/office/drawing/2017/decorative" val="1"/>
              </a:ext>
            </a:extLst>
          </p:cNvPr>
          <p:cNvSpPr/>
          <p:nvPr/>
        </p:nvSpPr>
        <p:spPr>
          <a:xfrm>
            <a:off x="2352719" y="3476423"/>
            <a:ext cx="389176" cy="340042"/>
          </a:xfrm>
          <a:custGeom>
            <a:avLst/>
            <a:gdLst/>
            <a:ahLst/>
            <a:cxnLst/>
            <a:rect l="l" t="t" r="r" b="b"/>
            <a:pathLst>
              <a:path w="389176" h="340042">
                <a:moveTo>
                  <a:pt x="0" y="0"/>
                </a:moveTo>
                <a:lnTo>
                  <a:pt x="389176" y="0"/>
                </a:lnTo>
                <a:lnTo>
                  <a:pt x="389176" y="340043"/>
                </a:lnTo>
                <a:lnTo>
                  <a:pt x="0" y="340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8" name="Freeform 18">
            <a:extLst>
              <a:ext uri="{C183D7F6-B498-43B3-948B-1728B52AA6E4}">
                <adec:decorative xmlns:adec="http://schemas.microsoft.com/office/drawing/2017/decorative" val="1"/>
              </a:ext>
            </a:extLst>
          </p:cNvPr>
          <p:cNvSpPr/>
          <p:nvPr/>
        </p:nvSpPr>
        <p:spPr>
          <a:xfrm>
            <a:off x="2352719" y="6319358"/>
            <a:ext cx="389176" cy="340042"/>
          </a:xfrm>
          <a:custGeom>
            <a:avLst/>
            <a:gdLst/>
            <a:ahLst/>
            <a:cxnLst/>
            <a:rect l="l" t="t" r="r" b="b"/>
            <a:pathLst>
              <a:path w="389176" h="340042">
                <a:moveTo>
                  <a:pt x="0" y="0"/>
                </a:moveTo>
                <a:lnTo>
                  <a:pt x="389176" y="0"/>
                </a:lnTo>
                <a:lnTo>
                  <a:pt x="389176" y="340043"/>
                </a:lnTo>
                <a:lnTo>
                  <a:pt x="0" y="340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9" name="Freeform 19">
            <a:extLst>
              <a:ext uri="{C183D7F6-B498-43B3-948B-1728B52AA6E4}">
                <adec:decorative xmlns:adec="http://schemas.microsoft.com/office/drawing/2017/decorative" val="1"/>
              </a:ext>
            </a:extLst>
          </p:cNvPr>
          <p:cNvSpPr/>
          <p:nvPr/>
        </p:nvSpPr>
        <p:spPr>
          <a:xfrm>
            <a:off x="6439615" y="3020348"/>
            <a:ext cx="389176" cy="340042"/>
          </a:xfrm>
          <a:custGeom>
            <a:avLst/>
            <a:gdLst/>
            <a:ahLst/>
            <a:cxnLst/>
            <a:rect l="l" t="t" r="r" b="b"/>
            <a:pathLst>
              <a:path w="389176" h="340042">
                <a:moveTo>
                  <a:pt x="0" y="0"/>
                </a:moveTo>
                <a:lnTo>
                  <a:pt x="389176" y="0"/>
                </a:lnTo>
                <a:lnTo>
                  <a:pt x="389176" y="340043"/>
                </a:lnTo>
                <a:lnTo>
                  <a:pt x="0" y="340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20" name="Freeform 20">
            <a:extLst>
              <a:ext uri="{C183D7F6-B498-43B3-948B-1728B52AA6E4}">
                <adec:decorative xmlns:adec="http://schemas.microsoft.com/office/drawing/2017/decorative" val="1"/>
              </a:ext>
            </a:extLst>
          </p:cNvPr>
          <p:cNvSpPr/>
          <p:nvPr/>
        </p:nvSpPr>
        <p:spPr>
          <a:xfrm>
            <a:off x="5088254" y="3020348"/>
            <a:ext cx="389176" cy="340042"/>
          </a:xfrm>
          <a:custGeom>
            <a:avLst/>
            <a:gdLst/>
            <a:ahLst/>
            <a:cxnLst/>
            <a:rect l="l" t="t" r="r" b="b"/>
            <a:pathLst>
              <a:path w="389176" h="340042">
                <a:moveTo>
                  <a:pt x="0" y="0"/>
                </a:moveTo>
                <a:lnTo>
                  <a:pt x="389176" y="0"/>
                </a:lnTo>
                <a:lnTo>
                  <a:pt x="389176" y="340043"/>
                </a:lnTo>
                <a:lnTo>
                  <a:pt x="0" y="340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21" name="Freeform 21">
            <a:extLst>
              <a:ext uri="{C183D7F6-B498-43B3-948B-1728B52AA6E4}">
                <adec:decorative xmlns:adec="http://schemas.microsoft.com/office/drawing/2017/decorative" val="1"/>
              </a:ext>
            </a:extLst>
          </p:cNvPr>
          <p:cNvSpPr/>
          <p:nvPr/>
        </p:nvSpPr>
        <p:spPr>
          <a:xfrm>
            <a:off x="3683037" y="3488983"/>
            <a:ext cx="389176" cy="340042"/>
          </a:xfrm>
          <a:custGeom>
            <a:avLst/>
            <a:gdLst/>
            <a:ahLst/>
            <a:cxnLst/>
            <a:rect l="l" t="t" r="r" b="b"/>
            <a:pathLst>
              <a:path w="389176" h="340042">
                <a:moveTo>
                  <a:pt x="0" y="0"/>
                </a:moveTo>
                <a:lnTo>
                  <a:pt x="389176" y="0"/>
                </a:lnTo>
                <a:lnTo>
                  <a:pt x="389176" y="340042"/>
                </a:lnTo>
                <a:lnTo>
                  <a:pt x="0" y="3400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22" name="Freeform 22">
            <a:extLst>
              <a:ext uri="{C183D7F6-B498-43B3-948B-1728B52AA6E4}">
                <adec:decorative xmlns:adec="http://schemas.microsoft.com/office/drawing/2017/decorative" val="1"/>
              </a:ext>
            </a:extLst>
          </p:cNvPr>
          <p:cNvSpPr/>
          <p:nvPr/>
        </p:nvSpPr>
        <p:spPr>
          <a:xfrm>
            <a:off x="6415634" y="3940805"/>
            <a:ext cx="389176" cy="340042"/>
          </a:xfrm>
          <a:custGeom>
            <a:avLst/>
            <a:gdLst/>
            <a:ahLst/>
            <a:cxnLst/>
            <a:rect l="l" t="t" r="r" b="b"/>
            <a:pathLst>
              <a:path w="389176" h="340042">
                <a:moveTo>
                  <a:pt x="0" y="0"/>
                </a:moveTo>
                <a:lnTo>
                  <a:pt x="389176" y="0"/>
                </a:lnTo>
                <a:lnTo>
                  <a:pt x="389176" y="340043"/>
                </a:lnTo>
                <a:lnTo>
                  <a:pt x="0" y="340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23" name="Freeform 23">
            <a:extLst>
              <a:ext uri="{C183D7F6-B498-43B3-948B-1728B52AA6E4}">
                <adec:decorative xmlns:adec="http://schemas.microsoft.com/office/drawing/2017/decorative" val="1"/>
              </a:ext>
            </a:extLst>
          </p:cNvPr>
          <p:cNvSpPr/>
          <p:nvPr/>
        </p:nvSpPr>
        <p:spPr>
          <a:xfrm>
            <a:off x="3683037" y="3940805"/>
            <a:ext cx="389176" cy="340042"/>
          </a:xfrm>
          <a:custGeom>
            <a:avLst/>
            <a:gdLst/>
            <a:ahLst/>
            <a:cxnLst/>
            <a:rect l="l" t="t" r="r" b="b"/>
            <a:pathLst>
              <a:path w="389176" h="340042">
                <a:moveTo>
                  <a:pt x="0" y="0"/>
                </a:moveTo>
                <a:lnTo>
                  <a:pt x="389176" y="0"/>
                </a:lnTo>
                <a:lnTo>
                  <a:pt x="389176" y="340043"/>
                </a:lnTo>
                <a:lnTo>
                  <a:pt x="0" y="340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24" name="Freeform 24">
            <a:extLst>
              <a:ext uri="{C183D7F6-B498-43B3-948B-1728B52AA6E4}">
                <adec:decorative xmlns:adec="http://schemas.microsoft.com/office/drawing/2017/decorative" val="1"/>
              </a:ext>
            </a:extLst>
          </p:cNvPr>
          <p:cNvSpPr/>
          <p:nvPr/>
        </p:nvSpPr>
        <p:spPr>
          <a:xfrm>
            <a:off x="6415634" y="4406190"/>
            <a:ext cx="389176" cy="340042"/>
          </a:xfrm>
          <a:custGeom>
            <a:avLst/>
            <a:gdLst/>
            <a:ahLst/>
            <a:cxnLst/>
            <a:rect l="l" t="t" r="r" b="b"/>
            <a:pathLst>
              <a:path w="389176" h="340042">
                <a:moveTo>
                  <a:pt x="0" y="0"/>
                </a:moveTo>
                <a:lnTo>
                  <a:pt x="389176" y="0"/>
                </a:lnTo>
                <a:lnTo>
                  <a:pt x="389176" y="340043"/>
                </a:lnTo>
                <a:lnTo>
                  <a:pt x="0" y="340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25" name="Freeform 25">
            <a:extLst>
              <a:ext uri="{C183D7F6-B498-43B3-948B-1728B52AA6E4}">
                <adec:decorative xmlns:adec="http://schemas.microsoft.com/office/drawing/2017/decorative" val="1"/>
              </a:ext>
            </a:extLst>
          </p:cNvPr>
          <p:cNvSpPr/>
          <p:nvPr/>
        </p:nvSpPr>
        <p:spPr>
          <a:xfrm>
            <a:off x="5074919" y="3940805"/>
            <a:ext cx="389176" cy="340042"/>
          </a:xfrm>
          <a:custGeom>
            <a:avLst/>
            <a:gdLst/>
            <a:ahLst/>
            <a:cxnLst/>
            <a:rect l="l" t="t" r="r" b="b"/>
            <a:pathLst>
              <a:path w="389176" h="340042">
                <a:moveTo>
                  <a:pt x="0" y="0"/>
                </a:moveTo>
                <a:lnTo>
                  <a:pt x="389176" y="0"/>
                </a:lnTo>
                <a:lnTo>
                  <a:pt x="389176" y="340043"/>
                </a:lnTo>
                <a:lnTo>
                  <a:pt x="0" y="340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26" name="Freeform 26">
            <a:extLst>
              <a:ext uri="{C183D7F6-B498-43B3-948B-1728B52AA6E4}">
                <adec:decorative xmlns:adec="http://schemas.microsoft.com/office/drawing/2017/decorative" val="1"/>
              </a:ext>
            </a:extLst>
          </p:cNvPr>
          <p:cNvSpPr/>
          <p:nvPr/>
        </p:nvSpPr>
        <p:spPr>
          <a:xfrm>
            <a:off x="5074919" y="4403602"/>
            <a:ext cx="389176" cy="340042"/>
          </a:xfrm>
          <a:custGeom>
            <a:avLst/>
            <a:gdLst/>
            <a:ahLst/>
            <a:cxnLst/>
            <a:rect l="l" t="t" r="r" b="b"/>
            <a:pathLst>
              <a:path w="389176" h="340042">
                <a:moveTo>
                  <a:pt x="0" y="0"/>
                </a:moveTo>
                <a:lnTo>
                  <a:pt x="389176" y="0"/>
                </a:lnTo>
                <a:lnTo>
                  <a:pt x="389176" y="340042"/>
                </a:lnTo>
                <a:lnTo>
                  <a:pt x="0" y="3400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27" name="Freeform 27">
            <a:extLst>
              <a:ext uri="{C183D7F6-B498-43B3-948B-1728B52AA6E4}">
                <adec:decorative xmlns:adec="http://schemas.microsoft.com/office/drawing/2017/decorative" val="1"/>
              </a:ext>
            </a:extLst>
          </p:cNvPr>
          <p:cNvSpPr/>
          <p:nvPr/>
        </p:nvSpPr>
        <p:spPr>
          <a:xfrm>
            <a:off x="6415634" y="4871575"/>
            <a:ext cx="389176" cy="340042"/>
          </a:xfrm>
          <a:custGeom>
            <a:avLst/>
            <a:gdLst/>
            <a:ahLst/>
            <a:cxnLst/>
            <a:rect l="l" t="t" r="r" b="b"/>
            <a:pathLst>
              <a:path w="389176" h="340042">
                <a:moveTo>
                  <a:pt x="0" y="0"/>
                </a:moveTo>
                <a:lnTo>
                  <a:pt x="389176" y="0"/>
                </a:lnTo>
                <a:lnTo>
                  <a:pt x="389176" y="340042"/>
                </a:lnTo>
                <a:lnTo>
                  <a:pt x="0" y="3400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28" name="Freeform 28">
            <a:extLst>
              <a:ext uri="{C183D7F6-B498-43B3-948B-1728B52AA6E4}">
                <adec:decorative xmlns:adec="http://schemas.microsoft.com/office/drawing/2017/decorative" val="1"/>
              </a:ext>
            </a:extLst>
          </p:cNvPr>
          <p:cNvSpPr/>
          <p:nvPr/>
        </p:nvSpPr>
        <p:spPr>
          <a:xfrm>
            <a:off x="1796893" y="5523118"/>
            <a:ext cx="5612085" cy="28060"/>
          </a:xfrm>
          <a:custGeom>
            <a:avLst/>
            <a:gdLst/>
            <a:ahLst/>
            <a:cxnLst/>
            <a:rect l="l" t="t" r="r" b="b"/>
            <a:pathLst>
              <a:path w="5612085" h="28060">
                <a:moveTo>
                  <a:pt x="0" y="0"/>
                </a:moveTo>
                <a:lnTo>
                  <a:pt x="5612086" y="0"/>
                </a:lnTo>
                <a:lnTo>
                  <a:pt x="5612086" y="28060"/>
                </a:lnTo>
                <a:lnTo>
                  <a:pt x="0" y="28060"/>
                </a:lnTo>
                <a:lnTo>
                  <a:pt x="0" y="0"/>
                </a:lnTo>
                <a:close/>
              </a:path>
            </a:pathLst>
          </a:custGeom>
          <a:blipFill>
            <a:blip r:embed="rId6">
              <a:alphaModFix amt="14000"/>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dirty="0"/>
          </a:p>
        </p:txBody>
      </p:sp>
      <p:sp>
        <p:nvSpPr>
          <p:cNvPr id="29" name="Freeform 29">
            <a:extLst>
              <a:ext uri="{C183D7F6-B498-43B3-948B-1728B52AA6E4}">
                <adec:decorative xmlns:adec="http://schemas.microsoft.com/office/drawing/2017/decorative" val="1"/>
              </a:ext>
            </a:extLst>
          </p:cNvPr>
          <p:cNvSpPr/>
          <p:nvPr/>
        </p:nvSpPr>
        <p:spPr>
          <a:xfrm>
            <a:off x="6415634" y="5345066"/>
            <a:ext cx="389176" cy="340042"/>
          </a:xfrm>
          <a:custGeom>
            <a:avLst/>
            <a:gdLst/>
            <a:ahLst/>
            <a:cxnLst/>
            <a:rect l="l" t="t" r="r" b="b"/>
            <a:pathLst>
              <a:path w="389176" h="340042">
                <a:moveTo>
                  <a:pt x="0" y="0"/>
                </a:moveTo>
                <a:lnTo>
                  <a:pt x="389176" y="0"/>
                </a:lnTo>
                <a:lnTo>
                  <a:pt x="389176" y="340042"/>
                </a:lnTo>
                <a:lnTo>
                  <a:pt x="0" y="3400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30" name="Freeform 30">
            <a:extLst>
              <a:ext uri="{C183D7F6-B498-43B3-948B-1728B52AA6E4}">
                <adec:decorative xmlns:adec="http://schemas.microsoft.com/office/drawing/2017/decorative" val="1"/>
              </a:ext>
            </a:extLst>
          </p:cNvPr>
          <p:cNvSpPr/>
          <p:nvPr/>
        </p:nvSpPr>
        <p:spPr>
          <a:xfrm>
            <a:off x="6407547" y="5826679"/>
            <a:ext cx="389176" cy="340042"/>
          </a:xfrm>
          <a:custGeom>
            <a:avLst/>
            <a:gdLst/>
            <a:ahLst/>
            <a:cxnLst/>
            <a:rect l="l" t="t" r="r" b="b"/>
            <a:pathLst>
              <a:path w="389176" h="340042">
                <a:moveTo>
                  <a:pt x="0" y="0"/>
                </a:moveTo>
                <a:lnTo>
                  <a:pt x="389176" y="0"/>
                </a:lnTo>
                <a:lnTo>
                  <a:pt x="389176" y="340043"/>
                </a:lnTo>
                <a:lnTo>
                  <a:pt x="0" y="340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31" name="Freeform 31">
            <a:extLst>
              <a:ext uri="{C183D7F6-B498-43B3-948B-1728B52AA6E4}">
                <adec:decorative xmlns:adec="http://schemas.microsoft.com/office/drawing/2017/decorative" val="1"/>
              </a:ext>
            </a:extLst>
          </p:cNvPr>
          <p:cNvSpPr/>
          <p:nvPr/>
        </p:nvSpPr>
        <p:spPr>
          <a:xfrm>
            <a:off x="5074919" y="5851262"/>
            <a:ext cx="389176" cy="340042"/>
          </a:xfrm>
          <a:custGeom>
            <a:avLst/>
            <a:gdLst/>
            <a:ahLst/>
            <a:cxnLst/>
            <a:rect l="l" t="t" r="r" b="b"/>
            <a:pathLst>
              <a:path w="389176" h="340042">
                <a:moveTo>
                  <a:pt x="0" y="0"/>
                </a:moveTo>
                <a:lnTo>
                  <a:pt x="389176" y="0"/>
                </a:lnTo>
                <a:lnTo>
                  <a:pt x="389176" y="340043"/>
                </a:lnTo>
                <a:lnTo>
                  <a:pt x="0" y="340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32" name="Freeform 32">
            <a:extLst>
              <a:ext uri="{C183D7F6-B498-43B3-948B-1728B52AA6E4}">
                <adec:decorative xmlns:adec="http://schemas.microsoft.com/office/drawing/2017/decorative" val="1"/>
              </a:ext>
            </a:extLst>
          </p:cNvPr>
          <p:cNvSpPr/>
          <p:nvPr/>
        </p:nvSpPr>
        <p:spPr>
          <a:xfrm>
            <a:off x="3683037" y="6330378"/>
            <a:ext cx="389176" cy="340042"/>
          </a:xfrm>
          <a:custGeom>
            <a:avLst/>
            <a:gdLst/>
            <a:ahLst/>
            <a:cxnLst/>
            <a:rect l="l" t="t" r="r" b="b"/>
            <a:pathLst>
              <a:path w="389176" h="340042">
                <a:moveTo>
                  <a:pt x="0" y="0"/>
                </a:moveTo>
                <a:lnTo>
                  <a:pt x="389176" y="0"/>
                </a:lnTo>
                <a:lnTo>
                  <a:pt x="389176" y="340042"/>
                </a:lnTo>
                <a:lnTo>
                  <a:pt x="0" y="3400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33" name="Freeform 33">
            <a:extLst>
              <a:ext uri="{C183D7F6-B498-43B3-948B-1728B52AA6E4}">
                <adec:decorative xmlns:adec="http://schemas.microsoft.com/office/drawing/2017/decorative" val="1"/>
              </a:ext>
            </a:extLst>
          </p:cNvPr>
          <p:cNvSpPr/>
          <p:nvPr/>
        </p:nvSpPr>
        <p:spPr>
          <a:xfrm>
            <a:off x="6413618" y="6822744"/>
            <a:ext cx="389176" cy="340042"/>
          </a:xfrm>
          <a:custGeom>
            <a:avLst/>
            <a:gdLst/>
            <a:ahLst/>
            <a:cxnLst/>
            <a:rect l="l" t="t" r="r" b="b"/>
            <a:pathLst>
              <a:path w="389176" h="340042">
                <a:moveTo>
                  <a:pt x="0" y="0"/>
                </a:moveTo>
                <a:lnTo>
                  <a:pt x="389176" y="0"/>
                </a:lnTo>
                <a:lnTo>
                  <a:pt x="389176" y="340042"/>
                </a:lnTo>
                <a:lnTo>
                  <a:pt x="0" y="3400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34" name="Freeform 34">
            <a:extLst>
              <a:ext uri="{C183D7F6-B498-43B3-948B-1728B52AA6E4}">
                <adec:decorative xmlns:adec="http://schemas.microsoft.com/office/drawing/2017/decorative" val="1"/>
              </a:ext>
            </a:extLst>
          </p:cNvPr>
          <p:cNvSpPr/>
          <p:nvPr/>
        </p:nvSpPr>
        <p:spPr>
          <a:xfrm>
            <a:off x="5074919" y="6817524"/>
            <a:ext cx="389176" cy="340042"/>
          </a:xfrm>
          <a:custGeom>
            <a:avLst/>
            <a:gdLst/>
            <a:ahLst/>
            <a:cxnLst/>
            <a:rect l="l" t="t" r="r" b="b"/>
            <a:pathLst>
              <a:path w="389176" h="340042">
                <a:moveTo>
                  <a:pt x="0" y="0"/>
                </a:moveTo>
                <a:lnTo>
                  <a:pt x="389176" y="0"/>
                </a:lnTo>
                <a:lnTo>
                  <a:pt x="389176" y="340042"/>
                </a:lnTo>
                <a:lnTo>
                  <a:pt x="0" y="3400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35" name="Freeform 35">
            <a:extLst>
              <a:ext uri="{C183D7F6-B498-43B3-948B-1728B52AA6E4}">
                <adec:decorative xmlns:adec="http://schemas.microsoft.com/office/drawing/2017/decorative" val="1"/>
              </a:ext>
            </a:extLst>
          </p:cNvPr>
          <p:cNvSpPr/>
          <p:nvPr/>
        </p:nvSpPr>
        <p:spPr>
          <a:xfrm>
            <a:off x="6415634" y="7370631"/>
            <a:ext cx="389176" cy="340042"/>
          </a:xfrm>
          <a:custGeom>
            <a:avLst/>
            <a:gdLst/>
            <a:ahLst/>
            <a:cxnLst/>
            <a:rect l="l" t="t" r="r" b="b"/>
            <a:pathLst>
              <a:path w="389176" h="340042">
                <a:moveTo>
                  <a:pt x="0" y="0"/>
                </a:moveTo>
                <a:lnTo>
                  <a:pt x="389176" y="0"/>
                </a:lnTo>
                <a:lnTo>
                  <a:pt x="389176" y="340042"/>
                </a:lnTo>
                <a:lnTo>
                  <a:pt x="0" y="3400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36" name="Freeform 36">
            <a:extLst>
              <a:ext uri="{C183D7F6-B498-43B3-948B-1728B52AA6E4}">
                <adec:decorative xmlns:adec="http://schemas.microsoft.com/office/drawing/2017/decorative" val="1"/>
              </a:ext>
            </a:extLst>
          </p:cNvPr>
          <p:cNvSpPr/>
          <p:nvPr/>
        </p:nvSpPr>
        <p:spPr>
          <a:xfrm>
            <a:off x="5074919" y="7343827"/>
            <a:ext cx="389176" cy="340042"/>
          </a:xfrm>
          <a:custGeom>
            <a:avLst/>
            <a:gdLst/>
            <a:ahLst/>
            <a:cxnLst/>
            <a:rect l="l" t="t" r="r" b="b"/>
            <a:pathLst>
              <a:path w="389176" h="340042">
                <a:moveTo>
                  <a:pt x="0" y="0"/>
                </a:moveTo>
                <a:lnTo>
                  <a:pt x="389176" y="0"/>
                </a:lnTo>
                <a:lnTo>
                  <a:pt x="389176" y="340043"/>
                </a:lnTo>
                <a:lnTo>
                  <a:pt x="0" y="340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37" name="Freeform 37">
            <a:extLst>
              <a:ext uri="{C183D7F6-B498-43B3-948B-1728B52AA6E4}">
                <adec:decorative xmlns:adec="http://schemas.microsoft.com/office/drawing/2017/decorative" val="1"/>
              </a:ext>
            </a:extLst>
          </p:cNvPr>
          <p:cNvSpPr/>
          <p:nvPr/>
        </p:nvSpPr>
        <p:spPr>
          <a:xfrm>
            <a:off x="6415634" y="7910958"/>
            <a:ext cx="389176" cy="340042"/>
          </a:xfrm>
          <a:custGeom>
            <a:avLst/>
            <a:gdLst/>
            <a:ahLst/>
            <a:cxnLst/>
            <a:rect l="l" t="t" r="r" b="b"/>
            <a:pathLst>
              <a:path w="389176" h="340042">
                <a:moveTo>
                  <a:pt x="0" y="0"/>
                </a:moveTo>
                <a:lnTo>
                  <a:pt x="389176" y="0"/>
                </a:lnTo>
                <a:lnTo>
                  <a:pt x="389176" y="340042"/>
                </a:lnTo>
                <a:lnTo>
                  <a:pt x="0" y="3400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38" name="Freeform 38">
            <a:extLst>
              <a:ext uri="{C183D7F6-B498-43B3-948B-1728B52AA6E4}">
                <adec:decorative xmlns:adec="http://schemas.microsoft.com/office/drawing/2017/decorative" val="1"/>
              </a:ext>
            </a:extLst>
          </p:cNvPr>
          <p:cNvSpPr/>
          <p:nvPr/>
        </p:nvSpPr>
        <p:spPr>
          <a:xfrm>
            <a:off x="5074919" y="7896597"/>
            <a:ext cx="389176" cy="340042"/>
          </a:xfrm>
          <a:custGeom>
            <a:avLst/>
            <a:gdLst/>
            <a:ahLst/>
            <a:cxnLst/>
            <a:rect l="l" t="t" r="r" b="b"/>
            <a:pathLst>
              <a:path w="389176" h="340042">
                <a:moveTo>
                  <a:pt x="0" y="0"/>
                </a:moveTo>
                <a:lnTo>
                  <a:pt x="389176" y="0"/>
                </a:lnTo>
                <a:lnTo>
                  <a:pt x="389176" y="340042"/>
                </a:lnTo>
                <a:lnTo>
                  <a:pt x="0" y="3400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40" name="TextBox 40"/>
          <p:cNvSpPr txBox="1">
            <a:spLocks noGrp="1"/>
          </p:cNvSpPr>
          <p:nvPr>
            <p:ph type="title" idx="4294967295"/>
          </p:nvPr>
        </p:nvSpPr>
        <p:spPr>
          <a:xfrm>
            <a:off x="125276" y="1096595"/>
            <a:ext cx="6661813" cy="81791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399"/>
              </a:lnSpc>
              <a:spcBef>
                <a:spcPts val="0"/>
              </a:spcBef>
              <a:spcAft>
                <a:spcPts val="0"/>
              </a:spcAft>
              <a:buClrTx/>
              <a:buSzTx/>
              <a:buFontTx/>
              <a:buNone/>
              <a:tabLst/>
              <a:defRPr/>
            </a:pPr>
            <a:r>
              <a:rPr kumimoji="0" lang="en-US" sz="3600" b="1" i="0" u="none" strike="noStrike" kern="1200" cap="none" spc="-348" normalizeH="0" baseline="0" noProof="0" dirty="0">
                <a:ln>
                  <a:noFill/>
                </a:ln>
                <a:solidFill>
                  <a:srgbClr val="0F0855"/>
                </a:solidFill>
                <a:effectLst/>
                <a:uLnTx/>
                <a:uFillTx/>
                <a:latin typeface="Neue Montreal Bold"/>
                <a:ea typeface="Neue Montreal Bold"/>
                <a:cs typeface="Neue Montreal Bold"/>
                <a:sym typeface="Neue Montreal Bold"/>
              </a:rPr>
              <a:t>Business Structures  Compared</a:t>
            </a:r>
          </a:p>
        </p:txBody>
      </p:sp>
      <p:sp>
        <p:nvSpPr>
          <p:cNvPr id="41" name="TextBox 41"/>
          <p:cNvSpPr txBox="1"/>
          <p:nvPr/>
        </p:nvSpPr>
        <p:spPr>
          <a:xfrm>
            <a:off x="7325345" y="9493477"/>
            <a:ext cx="152400" cy="200025"/>
          </a:xfrm>
          <a:prstGeom prst="rect">
            <a:avLst/>
          </a:prstGeom>
        </p:spPr>
        <p:txBody>
          <a:bodyPr wrap="none" lIns="0" tIns="0" rIns="0" bIns="0" rtlCol="0" anchor="t">
            <a:spAutoFit/>
          </a:bodyPr>
          <a:lstStyle/>
          <a:p>
            <a:pPr algn="ctr">
              <a:lnSpc>
                <a:spcPts val="2800"/>
              </a:lnSpc>
              <a:spcBef>
                <a:spcPct val="0"/>
              </a:spcBef>
            </a:pPr>
            <a:r>
              <a:rPr lang="en-US" sz="2000" dirty="0">
                <a:solidFill>
                  <a:srgbClr val="040030"/>
                </a:solidFill>
                <a:latin typeface="Canva Sans"/>
                <a:ea typeface="Canva Sans"/>
                <a:cs typeface="Canva Sans"/>
                <a:sym typeface="Canva Sans"/>
              </a:rPr>
              <a:t>8</a:t>
            </a:r>
          </a:p>
        </p:txBody>
      </p:sp>
      <p:sp>
        <p:nvSpPr>
          <p:cNvPr id="42" name="TextBox 42"/>
          <p:cNvSpPr txBox="1"/>
          <p:nvPr/>
        </p:nvSpPr>
        <p:spPr>
          <a:xfrm>
            <a:off x="2166195" y="2618408"/>
            <a:ext cx="762223" cy="179248"/>
          </a:xfrm>
          <a:prstGeom prst="rect">
            <a:avLst/>
          </a:prstGeom>
        </p:spPr>
        <p:txBody>
          <a:bodyPr lIns="0" tIns="0" rIns="0" bIns="0" rtlCol="0" anchor="t">
            <a:spAutoFit/>
          </a:bodyPr>
          <a:lstStyle/>
          <a:p>
            <a:pPr algn="ctr">
              <a:lnSpc>
                <a:spcPts val="1351"/>
              </a:lnSpc>
              <a:spcBef>
                <a:spcPct val="0"/>
              </a:spcBef>
            </a:pPr>
            <a:r>
              <a:rPr lang="en-US" sz="1239" b="1" spc="-50" dirty="0">
                <a:solidFill>
                  <a:srgbClr val="003172"/>
                </a:solidFill>
                <a:latin typeface="Neue Montreal Bold"/>
                <a:ea typeface="Neue Montreal Bold"/>
                <a:cs typeface="Neue Montreal Bold"/>
                <a:sym typeface="Neue Montreal Bold"/>
              </a:rPr>
              <a:t>Sole Trader</a:t>
            </a:r>
          </a:p>
        </p:txBody>
      </p:sp>
      <p:sp>
        <p:nvSpPr>
          <p:cNvPr id="43" name="TextBox 43"/>
          <p:cNvSpPr txBox="1"/>
          <p:nvPr/>
        </p:nvSpPr>
        <p:spPr>
          <a:xfrm>
            <a:off x="3358069" y="2609743"/>
            <a:ext cx="997115" cy="363518"/>
          </a:xfrm>
          <a:prstGeom prst="rect">
            <a:avLst/>
          </a:prstGeom>
        </p:spPr>
        <p:txBody>
          <a:bodyPr wrap="square" lIns="0" tIns="0" rIns="0" bIns="0" rtlCol="0" anchor="t">
            <a:spAutoFit/>
          </a:bodyPr>
          <a:lstStyle/>
          <a:p>
            <a:pPr algn="ctr">
              <a:lnSpc>
                <a:spcPts val="1351"/>
              </a:lnSpc>
            </a:pPr>
            <a:r>
              <a:rPr lang="en-US" sz="1239" b="1" spc="-50" dirty="0">
                <a:solidFill>
                  <a:srgbClr val="003172"/>
                </a:solidFill>
                <a:latin typeface="Neue Montreal Bold"/>
                <a:ea typeface="Neue Montreal Bold"/>
                <a:cs typeface="Neue Montreal Bold"/>
                <a:sym typeface="Neue Montreal Bold"/>
              </a:rPr>
              <a:t>General </a:t>
            </a:r>
          </a:p>
          <a:p>
            <a:pPr algn="ctr">
              <a:lnSpc>
                <a:spcPts val="1351"/>
              </a:lnSpc>
              <a:spcBef>
                <a:spcPct val="0"/>
              </a:spcBef>
            </a:pPr>
            <a:r>
              <a:rPr lang="en-US" sz="1239" b="1" spc="-50" dirty="0">
                <a:solidFill>
                  <a:srgbClr val="003172"/>
                </a:solidFill>
                <a:latin typeface="Neue Montreal Bold"/>
                <a:ea typeface="Neue Montreal Bold"/>
                <a:cs typeface="Neue Montreal Bold"/>
                <a:sym typeface="Neue Montreal Bold"/>
              </a:rPr>
              <a:t>Partnerships</a:t>
            </a:r>
          </a:p>
        </p:txBody>
      </p:sp>
      <p:sp>
        <p:nvSpPr>
          <p:cNvPr id="44" name="TextBox 44"/>
          <p:cNvSpPr txBox="1"/>
          <p:nvPr/>
        </p:nvSpPr>
        <p:spPr>
          <a:xfrm>
            <a:off x="6081568" y="2601294"/>
            <a:ext cx="1000274" cy="350698"/>
          </a:xfrm>
          <a:prstGeom prst="rect">
            <a:avLst/>
          </a:prstGeom>
        </p:spPr>
        <p:txBody>
          <a:bodyPr lIns="0" tIns="0" rIns="0" bIns="0" rtlCol="0" anchor="t">
            <a:spAutoFit/>
          </a:bodyPr>
          <a:lstStyle/>
          <a:p>
            <a:pPr algn="ctr">
              <a:lnSpc>
                <a:spcPts val="1351"/>
              </a:lnSpc>
            </a:pPr>
            <a:r>
              <a:rPr lang="en-US" sz="1239" b="1" spc="-50" dirty="0">
                <a:solidFill>
                  <a:srgbClr val="003172"/>
                </a:solidFill>
                <a:latin typeface="Neue Montreal Bold"/>
                <a:ea typeface="Neue Montreal Bold"/>
                <a:cs typeface="Neue Montreal Bold"/>
                <a:sym typeface="Neue Montreal Bold"/>
              </a:rPr>
              <a:t>Private Limited </a:t>
            </a:r>
          </a:p>
          <a:p>
            <a:pPr algn="ctr">
              <a:lnSpc>
                <a:spcPts val="1351"/>
              </a:lnSpc>
              <a:spcBef>
                <a:spcPct val="0"/>
              </a:spcBef>
            </a:pPr>
            <a:r>
              <a:rPr lang="en-US" sz="1239" b="1" spc="-50" dirty="0">
                <a:solidFill>
                  <a:srgbClr val="003172"/>
                </a:solidFill>
                <a:latin typeface="Neue Montreal Bold"/>
                <a:ea typeface="Neue Montreal Bold"/>
                <a:cs typeface="Neue Montreal Bold"/>
                <a:sym typeface="Neue Montreal Bold"/>
              </a:rPr>
              <a:t>Company</a:t>
            </a:r>
          </a:p>
        </p:txBody>
      </p:sp>
      <p:sp>
        <p:nvSpPr>
          <p:cNvPr id="45" name="TextBox 45"/>
          <p:cNvSpPr txBox="1"/>
          <p:nvPr/>
        </p:nvSpPr>
        <p:spPr>
          <a:xfrm>
            <a:off x="4745074" y="2601294"/>
            <a:ext cx="1031304" cy="350698"/>
          </a:xfrm>
          <a:prstGeom prst="rect">
            <a:avLst/>
          </a:prstGeom>
        </p:spPr>
        <p:txBody>
          <a:bodyPr lIns="0" tIns="0" rIns="0" bIns="0" rtlCol="0" anchor="t">
            <a:spAutoFit/>
          </a:bodyPr>
          <a:lstStyle/>
          <a:p>
            <a:pPr algn="ctr">
              <a:lnSpc>
                <a:spcPts val="1351"/>
              </a:lnSpc>
            </a:pPr>
            <a:r>
              <a:rPr lang="en-US" sz="1239" b="1" spc="-50" dirty="0">
                <a:solidFill>
                  <a:srgbClr val="003172"/>
                </a:solidFill>
                <a:latin typeface="Neue Montreal Bold"/>
                <a:ea typeface="Neue Montreal Bold"/>
                <a:cs typeface="Neue Montreal Bold"/>
                <a:sym typeface="Neue Montreal Bold"/>
              </a:rPr>
              <a:t>Limited Liability </a:t>
            </a:r>
          </a:p>
          <a:p>
            <a:pPr algn="ctr">
              <a:lnSpc>
                <a:spcPts val="1351"/>
              </a:lnSpc>
              <a:spcBef>
                <a:spcPct val="0"/>
              </a:spcBef>
            </a:pPr>
            <a:r>
              <a:rPr lang="en-US" sz="1239" b="1" spc="-50" dirty="0">
                <a:solidFill>
                  <a:srgbClr val="003172"/>
                </a:solidFill>
                <a:latin typeface="Neue Montreal Bold"/>
                <a:ea typeface="Neue Montreal Bold"/>
                <a:cs typeface="Neue Montreal Bold"/>
                <a:sym typeface="Neue Montreal Bold"/>
              </a:rPr>
              <a:t>Partnerships</a:t>
            </a:r>
          </a:p>
        </p:txBody>
      </p:sp>
      <p:sp>
        <p:nvSpPr>
          <p:cNvPr id="46" name="Freeform 46">
            <a:extLst>
              <a:ext uri="{C183D7F6-B498-43B3-948B-1728B52AA6E4}">
                <adec:decorative xmlns:adec="http://schemas.microsoft.com/office/drawing/2017/decorative" val="1"/>
              </a:ext>
            </a:extLst>
          </p:cNvPr>
          <p:cNvSpPr/>
          <p:nvPr/>
        </p:nvSpPr>
        <p:spPr>
          <a:xfrm>
            <a:off x="3567246" y="2905949"/>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47" name="Freeform 47">
            <a:extLst>
              <a:ext uri="{C183D7F6-B498-43B3-948B-1728B52AA6E4}">
                <adec:decorative xmlns:adec="http://schemas.microsoft.com/office/drawing/2017/decorative" val="1"/>
              </a:ext>
            </a:extLst>
          </p:cNvPr>
          <p:cNvSpPr/>
          <p:nvPr/>
        </p:nvSpPr>
        <p:spPr>
          <a:xfrm>
            <a:off x="3567246" y="5239106"/>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48" name="Freeform 48">
            <a:extLst>
              <a:ext uri="{C183D7F6-B498-43B3-948B-1728B52AA6E4}">
                <adec:decorative xmlns:adec="http://schemas.microsoft.com/office/drawing/2017/decorative" val="1"/>
              </a:ext>
            </a:extLst>
          </p:cNvPr>
          <p:cNvSpPr/>
          <p:nvPr/>
        </p:nvSpPr>
        <p:spPr>
          <a:xfrm>
            <a:off x="3567246" y="4757551"/>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49" name="Freeform 49">
            <a:extLst>
              <a:ext uri="{C183D7F6-B498-43B3-948B-1728B52AA6E4}">
                <adec:decorative xmlns:adec="http://schemas.microsoft.com/office/drawing/2017/decorative" val="1"/>
              </a:ext>
            </a:extLst>
          </p:cNvPr>
          <p:cNvSpPr/>
          <p:nvPr/>
        </p:nvSpPr>
        <p:spPr>
          <a:xfrm>
            <a:off x="4962651" y="3376388"/>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50" name="Freeform 50">
            <a:extLst>
              <a:ext uri="{C183D7F6-B498-43B3-948B-1728B52AA6E4}">
                <adec:decorative xmlns:adec="http://schemas.microsoft.com/office/drawing/2017/decorative" val="1"/>
              </a:ext>
            </a:extLst>
          </p:cNvPr>
          <p:cNvSpPr/>
          <p:nvPr/>
        </p:nvSpPr>
        <p:spPr>
          <a:xfrm>
            <a:off x="3567246" y="4300532"/>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51" name="Freeform 51">
            <a:extLst>
              <a:ext uri="{C183D7F6-B498-43B3-948B-1728B52AA6E4}">
                <adec:decorative xmlns:adec="http://schemas.microsoft.com/office/drawing/2017/decorative" val="1"/>
              </a:ext>
            </a:extLst>
          </p:cNvPr>
          <p:cNvSpPr/>
          <p:nvPr/>
        </p:nvSpPr>
        <p:spPr>
          <a:xfrm>
            <a:off x="2247216" y="2894538"/>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52" name="Freeform 52">
            <a:extLst>
              <a:ext uri="{C183D7F6-B498-43B3-948B-1728B52AA6E4}">
                <adec:decorative xmlns:adec="http://schemas.microsoft.com/office/drawing/2017/decorative" val="1"/>
              </a:ext>
            </a:extLst>
          </p:cNvPr>
          <p:cNvSpPr/>
          <p:nvPr/>
        </p:nvSpPr>
        <p:spPr>
          <a:xfrm>
            <a:off x="2249232" y="4757551"/>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53" name="Freeform 53">
            <a:extLst>
              <a:ext uri="{C183D7F6-B498-43B3-948B-1728B52AA6E4}">
                <adec:decorative xmlns:adec="http://schemas.microsoft.com/office/drawing/2017/decorative" val="1"/>
              </a:ext>
            </a:extLst>
          </p:cNvPr>
          <p:cNvSpPr/>
          <p:nvPr/>
        </p:nvSpPr>
        <p:spPr>
          <a:xfrm>
            <a:off x="2247216" y="4300532"/>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54" name="Freeform 54">
            <a:extLst>
              <a:ext uri="{C183D7F6-B498-43B3-948B-1728B52AA6E4}">
                <adec:decorative xmlns:adec="http://schemas.microsoft.com/office/drawing/2017/decorative" val="1"/>
              </a:ext>
            </a:extLst>
          </p:cNvPr>
          <p:cNvSpPr/>
          <p:nvPr/>
        </p:nvSpPr>
        <p:spPr>
          <a:xfrm>
            <a:off x="3567246" y="5737238"/>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55" name="Freeform 55">
            <a:extLst>
              <a:ext uri="{C183D7F6-B498-43B3-948B-1728B52AA6E4}">
                <adec:decorative xmlns:adec="http://schemas.microsoft.com/office/drawing/2017/decorative" val="1"/>
              </a:ext>
            </a:extLst>
          </p:cNvPr>
          <p:cNvSpPr/>
          <p:nvPr/>
        </p:nvSpPr>
        <p:spPr>
          <a:xfrm>
            <a:off x="4962651" y="4769219"/>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56" name="Freeform 56">
            <a:extLst>
              <a:ext uri="{C183D7F6-B498-43B3-948B-1728B52AA6E4}">
                <adec:decorative xmlns:adec="http://schemas.microsoft.com/office/drawing/2017/decorative" val="1"/>
              </a:ext>
            </a:extLst>
          </p:cNvPr>
          <p:cNvSpPr/>
          <p:nvPr/>
        </p:nvSpPr>
        <p:spPr>
          <a:xfrm>
            <a:off x="2249232" y="7210411"/>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57" name="Freeform 57">
            <a:extLst>
              <a:ext uri="{C183D7F6-B498-43B3-948B-1728B52AA6E4}">
                <adec:decorative xmlns:adec="http://schemas.microsoft.com/office/drawing/2017/decorative" val="1"/>
              </a:ext>
            </a:extLst>
          </p:cNvPr>
          <p:cNvSpPr/>
          <p:nvPr/>
        </p:nvSpPr>
        <p:spPr>
          <a:xfrm>
            <a:off x="2247216" y="6704929"/>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58" name="Freeform 58">
            <a:extLst>
              <a:ext uri="{C183D7F6-B498-43B3-948B-1728B52AA6E4}">
                <adec:decorative xmlns:adec="http://schemas.microsoft.com/office/drawing/2017/decorative" val="1"/>
              </a:ext>
            </a:extLst>
          </p:cNvPr>
          <p:cNvSpPr/>
          <p:nvPr/>
        </p:nvSpPr>
        <p:spPr>
          <a:xfrm>
            <a:off x="6312147" y="6202324"/>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59" name="Freeform 59">
            <a:extLst>
              <a:ext uri="{C183D7F6-B498-43B3-948B-1728B52AA6E4}">
                <adec:decorative xmlns:adec="http://schemas.microsoft.com/office/drawing/2017/decorative" val="1"/>
              </a:ext>
            </a:extLst>
          </p:cNvPr>
          <p:cNvSpPr/>
          <p:nvPr/>
        </p:nvSpPr>
        <p:spPr>
          <a:xfrm>
            <a:off x="2249232" y="5239106"/>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60" name="Freeform 60">
            <a:extLst>
              <a:ext uri="{C183D7F6-B498-43B3-948B-1728B52AA6E4}">
                <adec:decorative xmlns:adec="http://schemas.microsoft.com/office/drawing/2017/decorative" val="1"/>
              </a:ext>
            </a:extLst>
          </p:cNvPr>
          <p:cNvSpPr/>
          <p:nvPr/>
        </p:nvSpPr>
        <p:spPr>
          <a:xfrm>
            <a:off x="3567246" y="7210411"/>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61" name="Freeform 61">
            <a:extLst>
              <a:ext uri="{C183D7F6-B498-43B3-948B-1728B52AA6E4}">
                <adec:decorative xmlns:adec="http://schemas.microsoft.com/office/drawing/2017/decorative" val="1"/>
              </a:ext>
            </a:extLst>
          </p:cNvPr>
          <p:cNvSpPr/>
          <p:nvPr/>
        </p:nvSpPr>
        <p:spPr>
          <a:xfrm>
            <a:off x="2249232" y="5737238"/>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62" name="Freeform 62">
            <a:extLst>
              <a:ext uri="{C183D7F6-B498-43B3-948B-1728B52AA6E4}">
                <adec:decorative xmlns:adec="http://schemas.microsoft.com/office/drawing/2017/decorative" val="1"/>
              </a:ext>
            </a:extLst>
          </p:cNvPr>
          <p:cNvSpPr/>
          <p:nvPr/>
        </p:nvSpPr>
        <p:spPr>
          <a:xfrm>
            <a:off x="4959789" y="6202324"/>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63" name="Freeform 63">
            <a:extLst>
              <a:ext uri="{C183D7F6-B498-43B3-948B-1728B52AA6E4}">
                <adec:decorative xmlns:adec="http://schemas.microsoft.com/office/drawing/2017/decorative" val="1"/>
              </a:ext>
            </a:extLst>
          </p:cNvPr>
          <p:cNvSpPr/>
          <p:nvPr/>
        </p:nvSpPr>
        <p:spPr>
          <a:xfrm>
            <a:off x="4962651" y="5236853"/>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64" name="Freeform 64">
            <a:extLst>
              <a:ext uri="{C183D7F6-B498-43B3-948B-1728B52AA6E4}">
                <adec:decorative xmlns:adec="http://schemas.microsoft.com/office/drawing/2017/decorative" val="1"/>
              </a:ext>
            </a:extLst>
          </p:cNvPr>
          <p:cNvSpPr/>
          <p:nvPr/>
        </p:nvSpPr>
        <p:spPr>
          <a:xfrm>
            <a:off x="6312147" y="3371802"/>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65" name="Freeform 65">
            <a:extLst>
              <a:ext uri="{C183D7F6-B498-43B3-948B-1728B52AA6E4}">
                <adec:decorative xmlns:adec="http://schemas.microsoft.com/office/drawing/2017/decorative" val="1"/>
              </a:ext>
            </a:extLst>
          </p:cNvPr>
          <p:cNvSpPr/>
          <p:nvPr/>
        </p:nvSpPr>
        <p:spPr>
          <a:xfrm>
            <a:off x="2249232" y="7754513"/>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66" name="TextBox 66"/>
          <p:cNvSpPr txBox="1"/>
          <p:nvPr/>
        </p:nvSpPr>
        <p:spPr>
          <a:xfrm>
            <a:off x="511314" y="3101026"/>
            <a:ext cx="1025366" cy="166712"/>
          </a:xfrm>
          <a:prstGeom prst="rect">
            <a:avLst/>
          </a:prstGeom>
        </p:spPr>
        <p:txBody>
          <a:bodyPr wrap="square" lIns="0" tIns="0" rIns="0" bIns="0" rtlCol="0" anchor="t">
            <a:spAutoFit/>
          </a:bodyPr>
          <a:lstStyle/>
          <a:p>
            <a:pPr algn="ctr">
              <a:lnSpc>
                <a:spcPts val="1308"/>
              </a:lnSpc>
              <a:spcBef>
                <a:spcPct val="0"/>
              </a:spcBef>
            </a:pPr>
            <a:r>
              <a:rPr lang="en-US" sz="1200" b="1" spc="-49" dirty="0">
                <a:solidFill>
                  <a:srgbClr val="0F0855"/>
                </a:solidFill>
                <a:latin typeface="Neue Montreal Bold"/>
                <a:ea typeface="Neue Montreal Bold"/>
                <a:cs typeface="Neue Montreal Bold"/>
                <a:sym typeface="Neue Montreal Bold"/>
              </a:rPr>
              <a:t>Incorporated</a:t>
            </a:r>
          </a:p>
        </p:txBody>
      </p:sp>
      <p:sp>
        <p:nvSpPr>
          <p:cNvPr id="67" name="TextBox 67"/>
          <p:cNvSpPr txBox="1"/>
          <p:nvPr/>
        </p:nvSpPr>
        <p:spPr>
          <a:xfrm>
            <a:off x="415111" y="3585118"/>
            <a:ext cx="1025366" cy="178689"/>
          </a:xfrm>
          <a:prstGeom prst="rect">
            <a:avLst/>
          </a:prstGeom>
        </p:spPr>
        <p:txBody>
          <a:bodyPr lIns="0" tIns="0" rIns="0" bIns="0" rtlCol="0" anchor="t">
            <a:spAutoFit/>
          </a:bodyPr>
          <a:lstStyle/>
          <a:p>
            <a:pPr algn="ctr">
              <a:lnSpc>
                <a:spcPts val="1308"/>
              </a:lnSpc>
              <a:spcBef>
                <a:spcPct val="0"/>
              </a:spcBef>
            </a:pPr>
            <a:r>
              <a:rPr lang="en-US" sz="1200" b="1" spc="-49" dirty="0">
                <a:solidFill>
                  <a:srgbClr val="0F0855"/>
                </a:solidFill>
                <a:latin typeface="Neue Montreal Bold"/>
                <a:ea typeface="Neue Montreal Bold"/>
                <a:cs typeface="Neue Montreal Bold"/>
                <a:sym typeface="Neue Montreal Bold"/>
              </a:rPr>
              <a:t>Unincorporated </a:t>
            </a:r>
          </a:p>
        </p:txBody>
      </p:sp>
      <p:sp>
        <p:nvSpPr>
          <p:cNvPr id="68" name="TextBox 68"/>
          <p:cNvSpPr txBox="1"/>
          <p:nvPr/>
        </p:nvSpPr>
        <p:spPr>
          <a:xfrm>
            <a:off x="468332" y="3901063"/>
            <a:ext cx="1085132" cy="500137"/>
          </a:xfrm>
          <a:prstGeom prst="rect">
            <a:avLst/>
          </a:prstGeom>
        </p:spPr>
        <p:txBody>
          <a:bodyPr wrap="square" lIns="0" tIns="0" rIns="0" bIns="0" rtlCol="0" anchor="t">
            <a:spAutoFit/>
          </a:bodyPr>
          <a:lstStyle/>
          <a:p>
            <a:pPr algn="ctr">
              <a:lnSpc>
                <a:spcPts val="1308"/>
              </a:lnSpc>
              <a:spcBef>
                <a:spcPct val="0"/>
              </a:spcBef>
            </a:pPr>
            <a:r>
              <a:rPr lang="en-US" sz="1200" b="1" spc="-49" dirty="0">
                <a:solidFill>
                  <a:srgbClr val="0F0855"/>
                </a:solidFill>
                <a:latin typeface="Neue Montreal Bold"/>
                <a:ea typeface="Neue Montreal Bold"/>
                <a:cs typeface="Neue Montreal Bold"/>
                <a:sym typeface="Neue Montreal Bold"/>
              </a:rPr>
              <a:t>Business bank</a:t>
            </a:r>
          </a:p>
          <a:p>
            <a:pPr algn="ctr">
              <a:lnSpc>
                <a:spcPts val="1308"/>
              </a:lnSpc>
              <a:spcBef>
                <a:spcPct val="0"/>
              </a:spcBef>
            </a:pPr>
            <a:r>
              <a:rPr lang="en-US" sz="1200" b="1" spc="-49" dirty="0">
                <a:solidFill>
                  <a:srgbClr val="0F0855"/>
                </a:solidFill>
                <a:latin typeface="Neue Montreal Bold"/>
                <a:ea typeface="Neue Montreal Bold"/>
                <a:cs typeface="Neue Montreal Bold"/>
                <a:sym typeface="Neue Montreal Bold"/>
              </a:rPr>
              <a:t> account</a:t>
            </a:r>
          </a:p>
          <a:p>
            <a:pPr algn="ctr">
              <a:lnSpc>
                <a:spcPts val="1308"/>
              </a:lnSpc>
              <a:spcBef>
                <a:spcPct val="0"/>
              </a:spcBef>
            </a:pPr>
            <a:endParaRPr lang="en-US" sz="1200" b="1" spc="-49" dirty="0">
              <a:solidFill>
                <a:srgbClr val="0F0855"/>
              </a:solidFill>
              <a:latin typeface="Neue Montreal Bold"/>
              <a:ea typeface="Neue Montreal Bold"/>
              <a:cs typeface="Neue Montreal Bold"/>
              <a:sym typeface="Neue Montreal Bold"/>
            </a:endParaRPr>
          </a:p>
        </p:txBody>
      </p:sp>
      <p:sp>
        <p:nvSpPr>
          <p:cNvPr id="69" name="TextBox 69"/>
          <p:cNvSpPr txBox="1"/>
          <p:nvPr/>
        </p:nvSpPr>
        <p:spPr>
          <a:xfrm>
            <a:off x="524911" y="4442329"/>
            <a:ext cx="998425" cy="333425"/>
          </a:xfrm>
          <a:prstGeom prst="rect">
            <a:avLst/>
          </a:prstGeom>
        </p:spPr>
        <p:txBody>
          <a:bodyPr wrap="square" lIns="0" tIns="0" rIns="0" bIns="0" rtlCol="0" anchor="t">
            <a:spAutoFit/>
          </a:bodyPr>
          <a:lstStyle/>
          <a:p>
            <a:pPr algn="ctr">
              <a:lnSpc>
                <a:spcPts val="1308"/>
              </a:lnSpc>
            </a:pPr>
            <a:r>
              <a:rPr lang="en-US" sz="1200" b="1" spc="-49" dirty="0">
                <a:solidFill>
                  <a:srgbClr val="0F0855"/>
                </a:solidFill>
                <a:latin typeface="Neue Montreal Bold"/>
                <a:ea typeface="Neue Montreal Bold"/>
                <a:cs typeface="Neue Montreal Bold"/>
                <a:sym typeface="Neue Montreal Bold"/>
              </a:rPr>
              <a:t>Certificate of </a:t>
            </a:r>
          </a:p>
          <a:p>
            <a:pPr algn="ctr">
              <a:lnSpc>
                <a:spcPts val="1308"/>
              </a:lnSpc>
              <a:spcBef>
                <a:spcPct val="0"/>
              </a:spcBef>
            </a:pPr>
            <a:r>
              <a:rPr lang="en-US" sz="1200" b="1" spc="-49" dirty="0">
                <a:solidFill>
                  <a:srgbClr val="0F0855"/>
                </a:solidFill>
                <a:latin typeface="Neue Montreal Bold"/>
                <a:ea typeface="Neue Montreal Bold"/>
                <a:cs typeface="Neue Montreal Bold"/>
                <a:sym typeface="Neue Montreal Bold"/>
              </a:rPr>
              <a:t>incorporation</a:t>
            </a:r>
          </a:p>
        </p:txBody>
      </p:sp>
      <p:sp>
        <p:nvSpPr>
          <p:cNvPr id="70" name="TextBox 70"/>
          <p:cNvSpPr txBox="1"/>
          <p:nvPr/>
        </p:nvSpPr>
        <p:spPr>
          <a:xfrm>
            <a:off x="447704" y="4977950"/>
            <a:ext cx="1197360" cy="166712"/>
          </a:xfrm>
          <a:prstGeom prst="rect">
            <a:avLst/>
          </a:prstGeom>
        </p:spPr>
        <p:txBody>
          <a:bodyPr wrap="square" lIns="0" tIns="0" rIns="0" bIns="0" rtlCol="0" anchor="t">
            <a:spAutoFit/>
          </a:bodyPr>
          <a:lstStyle/>
          <a:p>
            <a:pPr algn="ctr">
              <a:lnSpc>
                <a:spcPts val="1308"/>
              </a:lnSpc>
              <a:spcBef>
                <a:spcPct val="0"/>
              </a:spcBef>
            </a:pPr>
            <a:r>
              <a:rPr lang="en-US" sz="1200" b="1" spc="-49" dirty="0">
                <a:solidFill>
                  <a:srgbClr val="0F0855"/>
                </a:solidFill>
                <a:latin typeface="Neue Montreal Bold"/>
                <a:ea typeface="Neue Montreal Bold"/>
                <a:cs typeface="Neue Montreal Bold"/>
                <a:sym typeface="Neue Montreal Bold"/>
              </a:rPr>
              <a:t>Corporation Tax</a:t>
            </a:r>
          </a:p>
        </p:txBody>
      </p:sp>
      <p:sp>
        <p:nvSpPr>
          <p:cNvPr id="71" name="TextBox 71"/>
          <p:cNvSpPr txBox="1"/>
          <p:nvPr/>
        </p:nvSpPr>
        <p:spPr>
          <a:xfrm>
            <a:off x="560218" y="5461833"/>
            <a:ext cx="993246" cy="166712"/>
          </a:xfrm>
          <a:prstGeom prst="rect">
            <a:avLst/>
          </a:prstGeom>
        </p:spPr>
        <p:txBody>
          <a:bodyPr wrap="square" lIns="0" tIns="0" rIns="0" bIns="0" rtlCol="0" anchor="t">
            <a:spAutoFit/>
          </a:bodyPr>
          <a:lstStyle/>
          <a:p>
            <a:pPr algn="ctr">
              <a:lnSpc>
                <a:spcPts val="1308"/>
              </a:lnSpc>
              <a:spcBef>
                <a:spcPct val="0"/>
              </a:spcBef>
            </a:pPr>
            <a:r>
              <a:rPr lang="en-US" sz="1200" b="1" spc="-49" dirty="0">
                <a:solidFill>
                  <a:srgbClr val="0F0855"/>
                </a:solidFill>
                <a:latin typeface="Neue Montreal Bold"/>
                <a:ea typeface="Neue Montreal Bold"/>
                <a:cs typeface="Neue Montreal Bold"/>
                <a:sym typeface="Neue Montreal Bold"/>
              </a:rPr>
              <a:t>Shareholders</a:t>
            </a:r>
          </a:p>
        </p:txBody>
      </p:sp>
      <p:sp>
        <p:nvSpPr>
          <p:cNvPr id="72" name="TextBox 72"/>
          <p:cNvSpPr txBox="1"/>
          <p:nvPr/>
        </p:nvSpPr>
        <p:spPr>
          <a:xfrm>
            <a:off x="466813" y="5931939"/>
            <a:ext cx="998339" cy="178689"/>
          </a:xfrm>
          <a:prstGeom prst="rect">
            <a:avLst/>
          </a:prstGeom>
        </p:spPr>
        <p:txBody>
          <a:bodyPr lIns="0" tIns="0" rIns="0" bIns="0" rtlCol="0" anchor="t">
            <a:spAutoFit/>
          </a:bodyPr>
          <a:lstStyle/>
          <a:p>
            <a:pPr algn="ctr">
              <a:lnSpc>
                <a:spcPts val="1308"/>
              </a:lnSpc>
              <a:spcBef>
                <a:spcPct val="0"/>
              </a:spcBef>
            </a:pPr>
            <a:r>
              <a:rPr lang="en-US" sz="1200" b="1" spc="-49" dirty="0">
                <a:solidFill>
                  <a:srgbClr val="0F0855"/>
                </a:solidFill>
                <a:latin typeface="Neue Montreal Bold"/>
                <a:ea typeface="Neue Montreal Bold"/>
                <a:cs typeface="Neue Montreal Bold"/>
                <a:sym typeface="Neue Montreal Bold"/>
              </a:rPr>
              <a:t>Limited Liability </a:t>
            </a:r>
          </a:p>
        </p:txBody>
      </p:sp>
      <p:sp>
        <p:nvSpPr>
          <p:cNvPr id="73" name="TextBox 73"/>
          <p:cNvSpPr txBox="1"/>
          <p:nvPr/>
        </p:nvSpPr>
        <p:spPr>
          <a:xfrm>
            <a:off x="415111" y="6301128"/>
            <a:ext cx="1301918" cy="333425"/>
          </a:xfrm>
          <a:prstGeom prst="rect">
            <a:avLst/>
          </a:prstGeom>
        </p:spPr>
        <p:txBody>
          <a:bodyPr wrap="square" lIns="0" tIns="0" rIns="0" bIns="0" rtlCol="0" anchor="t">
            <a:spAutoFit/>
          </a:bodyPr>
          <a:lstStyle/>
          <a:p>
            <a:pPr algn="ctr">
              <a:lnSpc>
                <a:spcPts val="1308"/>
              </a:lnSpc>
              <a:spcBef>
                <a:spcPct val="0"/>
              </a:spcBef>
            </a:pPr>
            <a:r>
              <a:rPr lang="en-US" sz="1200" b="1" spc="-49" dirty="0">
                <a:solidFill>
                  <a:srgbClr val="0F0855"/>
                </a:solidFill>
                <a:latin typeface="Neue Montreal Bold"/>
                <a:ea typeface="Neue Montreal Bold"/>
                <a:cs typeface="Neue Montreal Bold"/>
                <a:sym typeface="Neue Montreal Bold"/>
              </a:rPr>
              <a:t>Personal  liability </a:t>
            </a:r>
          </a:p>
          <a:p>
            <a:pPr algn="ctr">
              <a:lnSpc>
                <a:spcPts val="1308"/>
              </a:lnSpc>
              <a:spcBef>
                <a:spcPct val="0"/>
              </a:spcBef>
            </a:pPr>
            <a:r>
              <a:rPr lang="en-US" sz="1200" b="1" spc="-49" dirty="0">
                <a:solidFill>
                  <a:srgbClr val="0F0855"/>
                </a:solidFill>
                <a:latin typeface="Neue Montreal Bold"/>
                <a:ea typeface="Neue Montreal Bold"/>
                <a:cs typeface="Neue Montreal Bold"/>
                <a:sym typeface="Neue Montreal Bold"/>
              </a:rPr>
              <a:t>for company debts</a:t>
            </a:r>
          </a:p>
        </p:txBody>
      </p:sp>
      <p:sp>
        <p:nvSpPr>
          <p:cNvPr id="74" name="TextBox 74"/>
          <p:cNvSpPr txBox="1"/>
          <p:nvPr/>
        </p:nvSpPr>
        <p:spPr>
          <a:xfrm>
            <a:off x="344953" y="6808428"/>
            <a:ext cx="1447908" cy="333425"/>
          </a:xfrm>
          <a:prstGeom prst="rect">
            <a:avLst/>
          </a:prstGeom>
        </p:spPr>
        <p:txBody>
          <a:bodyPr wrap="square" lIns="0" tIns="0" rIns="0" bIns="0" rtlCol="0" anchor="t">
            <a:spAutoFit/>
          </a:bodyPr>
          <a:lstStyle/>
          <a:p>
            <a:pPr algn="ctr">
              <a:lnSpc>
                <a:spcPts val="1308"/>
              </a:lnSpc>
              <a:spcBef>
                <a:spcPct val="0"/>
              </a:spcBef>
            </a:pPr>
            <a:r>
              <a:rPr lang="en-US" sz="1200" b="1" spc="-49" dirty="0">
                <a:solidFill>
                  <a:srgbClr val="0F0855"/>
                </a:solidFill>
                <a:latin typeface="Neue Montreal Bold"/>
                <a:ea typeface="Neue Montreal Bold"/>
                <a:cs typeface="Neue Montreal Bold"/>
                <a:sym typeface="Neue Montreal Bold"/>
              </a:rPr>
              <a:t>Formalities required </a:t>
            </a:r>
          </a:p>
          <a:p>
            <a:pPr algn="ctr">
              <a:lnSpc>
                <a:spcPts val="1308"/>
              </a:lnSpc>
              <a:spcBef>
                <a:spcPct val="0"/>
              </a:spcBef>
            </a:pPr>
            <a:r>
              <a:rPr lang="en-US" sz="1200" b="1" spc="-49" dirty="0">
                <a:solidFill>
                  <a:srgbClr val="0F0855"/>
                </a:solidFill>
                <a:latin typeface="Neue Montreal Bold"/>
                <a:ea typeface="Neue Montreal Bold"/>
                <a:cs typeface="Neue Montreal Bold"/>
                <a:sym typeface="Neue Montreal Bold"/>
              </a:rPr>
              <a:t>for creation</a:t>
            </a:r>
          </a:p>
        </p:txBody>
      </p:sp>
      <p:sp>
        <p:nvSpPr>
          <p:cNvPr id="75" name="TextBox 75"/>
          <p:cNvSpPr txBox="1"/>
          <p:nvPr/>
        </p:nvSpPr>
        <p:spPr>
          <a:xfrm>
            <a:off x="363422" y="7407639"/>
            <a:ext cx="1447908" cy="166712"/>
          </a:xfrm>
          <a:prstGeom prst="rect">
            <a:avLst/>
          </a:prstGeom>
        </p:spPr>
        <p:txBody>
          <a:bodyPr wrap="square" lIns="0" tIns="0" rIns="0" bIns="0" rtlCol="0" anchor="t">
            <a:spAutoFit/>
          </a:bodyPr>
          <a:lstStyle/>
          <a:p>
            <a:pPr algn="ctr">
              <a:lnSpc>
                <a:spcPts val="1308"/>
              </a:lnSpc>
              <a:spcBef>
                <a:spcPct val="0"/>
              </a:spcBef>
            </a:pPr>
            <a:r>
              <a:rPr lang="en-US" sz="1200" b="1" spc="-49" dirty="0">
                <a:solidFill>
                  <a:srgbClr val="0F0855"/>
                </a:solidFill>
                <a:latin typeface="Neue Montreal Bold"/>
                <a:ea typeface="Neue Montreal Bold"/>
                <a:cs typeface="Neue Montreal Bold"/>
                <a:sym typeface="Neue Montreal Bold"/>
              </a:rPr>
              <a:t>Separate legal entity</a:t>
            </a:r>
          </a:p>
        </p:txBody>
      </p:sp>
      <p:sp>
        <p:nvSpPr>
          <p:cNvPr id="76" name="TextBox 76"/>
          <p:cNvSpPr txBox="1"/>
          <p:nvPr/>
        </p:nvSpPr>
        <p:spPr>
          <a:xfrm>
            <a:off x="447704" y="7963243"/>
            <a:ext cx="1188125" cy="178689"/>
          </a:xfrm>
          <a:prstGeom prst="rect">
            <a:avLst/>
          </a:prstGeom>
        </p:spPr>
        <p:txBody>
          <a:bodyPr lIns="0" tIns="0" rIns="0" bIns="0" rtlCol="0" anchor="t">
            <a:spAutoFit/>
          </a:bodyPr>
          <a:lstStyle/>
          <a:p>
            <a:pPr algn="ctr">
              <a:lnSpc>
                <a:spcPts val="1308"/>
              </a:lnSpc>
              <a:spcBef>
                <a:spcPct val="0"/>
              </a:spcBef>
            </a:pPr>
            <a:r>
              <a:rPr lang="en-US" sz="1200" b="1" spc="-49" dirty="0">
                <a:solidFill>
                  <a:srgbClr val="0F0855"/>
                </a:solidFill>
                <a:latin typeface="Neue Montreal Bold"/>
                <a:ea typeface="Neue Montreal Bold"/>
                <a:cs typeface="Neue Montreal Bold"/>
                <a:sym typeface="Neue Montreal Bold"/>
              </a:rPr>
              <a:t>Stricter formalities </a:t>
            </a:r>
          </a:p>
        </p:txBody>
      </p:sp>
      <p:sp>
        <p:nvSpPr>
          <p:cNvPr id="77" name="Freeform 77">
            <a:extLst>
              <a:ext uri="{C183D7F6-B498-43B3-948B-1728B52AA6E4}">
                <adec:decorative xmlns:adec="http://schemas.microsoft.com/office/drawing/2017/decorative" val="1"/>
              </a:ext>
            </a:extLst>
          </p:cNvPr>
          <p:cNvSpPr/>
          <p:nvPr/>
        </p:nvSpPr>
        <p:spPr>
          <a:xfrm>
            <a:off x="2352719" y="3940805"/>
            <a:ext cx="389176" cy="340042"/>
          </a:xfrm>
          <a:custGeom>
            <a:avLst/>
            <a:gdLst/>
            <a:ahLst/>
            <a:cxnLst/>
            <a:rect l="l" t="t" r="r" b="b"/>
            <a:pathLst>
              <a:path w="389176" h="340042">
                <a:moveTo>
                  <a:pt x="0" y="0"/>
                </a:moveTo>
                <a:lnTo>
                  <a:pt x="389176" y="0"/>
                </a:lnTo>
                <a:lnTo>
                  <a:pt x="389176" y="340043"/>
                </a:lnTo>
                <a:lnTo>
                  <a:pt x="0" y="340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78" name="Freeform 78">
            <a:extLst>
              <a:ext uri="{C183D7F6-B498-43B3-948B-1728B52AA6E4}">
                <adec:decorative xmlns:adec="http://schemas.microsoft.com/office/drawing/2017/decorative" val="1"/>
              </a:ext>
            </a:extLst>
          </p:cNvPr>
          <p:cNvSpPr/>
          <p:nvPr/>
        </p:nvSpPr>
        <p:spPr>
          <a:xfrm>
            <a:off x="3567246" y="7754513"/>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79" name="Freeform 79">
            <a:extLst>
              <a:ext uri="{C183D7F6-B498-43B3-948B-1728B52AA6E4}">
                <adec:decorative xmlns:adec="http://schemas.microsoft.com/office/drawing/2017/decorative" val="1"/>
              </a:ext>
            </a:extLst>
          </p:cNvPr>
          <p:cNvSpPr/>
          <p:nvPr/>
        </p:nvSpPr>
        <p:spPr>
          <a:xfrm>
            <a:off x="3567246" y="6680660"/>
            <a:ext cx="596150" cy="596150"/>
          </a:xfrm>
          <a:custGeom>
            <a:avLst/>
            <a:gdLst/>
            <a:ahLst/>
            <a:cxnLst/>
            <a:rect l="l" t="t" r="r" b="b"/>
            <a:pathLst>
              <a:path w="596150" h="596150">
                <a:moveTo>
                  <a:pt x="0" y="0"/>
                </a:moveTo>
                <a:lnTo>
                  <a:pt x="596150" y="0"/>
                </a:lnTo>
                <a:lnTo>
                  <a:pt x="596150" y="596150"/>
                </a:lnTo>
                <a:lnTo>
                  <a:pt x="0" y="596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80" name="Freeform 15">
            <a:extLst>
              <a:ext uri="{FF2B5EF4-FFF2-40B4-BE49-F238E27FC236}">
                <a16:creationId xmlns:a16="http://schemas.microsoft.com/office/drawing/2014/main" id="{3E1DE853-A933-C271-A88C-A838B815DB7D}"/>
              </a:ext>
              <a:ext uri="{C183D7F6-B498-43B3-948B-1728B52AA6E4}">
                <adec:decorative xmlns:adec="http://schemas.microsoft.com/office/drawing/2017/decorative" val="1"/>
              </a:ext>
            </a:extLst>
          </p:cNvPr>
          <p:cNvSpPr/>
          <p:nvPr/>
        </p:nvSpPr>
        <p:spPr>
          <a:xfrm>
            <a:off x="1792861" y="6974427"/>
            <a:ext cx="5612085" cy="28060"/>
          </a:xfrm>
          <a:custGeom>
            <a:avLst/>
            <a:gdLst/>
            <a:ahLst/>
            <a:cxnLst/>
            <a:rect l="l" t="t" r="r" b="b"/>
            <a:pathLst>
              <a:path w="5612085" h="28060">
                <a:moveTo>
                  <a:pt x="0" y="0"/>
                </a:moveTo>
                <a:lnTo>
                  <a:pt x="5612086" y="0"/>
                </a:lnTo>
                <a:lnTo>
                  <a:pt x="5612086" y="28060"/>
                </a:lnTo>
                <a:lnTo>
                  <a:pt x="0" y="28060"/>
                </a:lnTo>
                <a:lnTo>
                  <a:pt x="0" y="0"/>
                </a:lnTo>
                <a:close/>
              </a:path>
            </a:pathLst>
          </a:custGeom>
          <a:blipFill>
            <a:blip r:embed="rId6">
              <a:alphaModFix amt="14000"/>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5790" y="8348599"/>
            <a:ext cx="7788190" cy="1743946"/>
          </a:xfrm>
          <a:custGeom>
            <a:avLst/>
            <a:gdLst/>
            <a:ahLst/>
            <a:cxnLst/>
            <a:rect l="l" t="t" r="r" b="b"/>
            <a:pathLst>
              <a:path w="9305457" h="2977746">
                <a:moveTo>
                  <a:pt x="0" y="0"/>
                </a:moveTo>
                <a:lnTo>
                  <a:pt x="9305457" y="0"/>
                </a:lnTo>
                <a:lnTo>
                  <a:pt x="9305457" y="2977747"/>
                </a:lnTo>
                <a:lnTo>
                  <a:pt x="0" y="29777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3" name="Freeform 3">
            <a:extLst>
              <a:ext uri="{C183D7F6-B498-43B3-948B-1728B52AA6E4}">
                <adec:decorative xmlns:adec="http://schemas.microsoft.com/office/drawing/2017/decorative" val="1"/>
              </a:ext>
            </a:extLst>
          </p:cNvPr>
          <p:cNvSpPr/>
          <p:nvPr/>
        </p:nvSpPr>
        <p:spPr>
          <a:xfrm>
            <a:off x="5293653" y="7436957"/>
            <a:ext cx="1758657" cy="2015653"/>
          </a:xfrm>
          <a:custGeom>
            <a:avLst/>
            <a:gdLst/>
            <a:ahLst/>
            <a:cxnLst/>
            <a:rect l="l" t="t" r="r" b="b"/>
            <a:pathLst>
              <a:path w="1758657" h="2015653">
                <a:moveTo>
                  <a:pt x="0" y="0"/>
                </a:moveTo>
                <a:lnTo>
                  <a:pt x="1758657" y="0"/>
                </a:lnTo>
                <a:lnTo>
                  <a:pt x="1758657" y="2015653"/>
                </a:lnTo>
                <a:lnTo>
                  <a:pt x="0" y="20156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5" name="Freeform 5">
            <a:extLst>
              <a:ext uri="{C183D7F6-B498-43B3-948B-1728B52AA6E4}">
                <adec:decorative xmlns:adec="http://schemas.microsoft.com/office/drawing/2017/decorative" val="1"/>
              </a:ext>
            </a:extLst>
          </p:cNvPr>
          <p:cNvSpPr/>
          <p:nvPr/>
        </p:nvSpPr>
        <p:spPr>
          <a:xfrm rot="-10800000" flipH="1">
            <a:off x="1866777" y="-22216"/>
            <a:ext cx="5905623" cy="2977746"/>
          </a:xfrm>
          <a:custGeom>
            <a:avLst/>
            <a:gdLst/>
            <a:ahLst/>
            <a:cxnLst/>
            <a:rect l="l" t="t" r="r" b="b"/>
            <a:pathLst>
              <a:path w="7588440" h="3617156">
                <a:moveTo>
                  <a:pt x="7588439" y="0"/>
                </a:moveTo>
                <a:lnTo>
                  <a:pt x="0" y="0"/>
                </a:lnTo>
                <a:lnTo>
                  <a:pt x="0" y="3617156"/>
                </a:lnTo>
                <a:lnTo>
                  <a:pt x="7588439" y="3617156"/>
                </a:lnTo>
                <a:lnTo>
                  <a:pt x="7588439"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6" name="Freeform 6">
            <a:extLst>
              <a:ext uri="{C183D7F6-B498-43B3-948B-1728B52AA6E4}">
                <adec:decorative xmlns:adec="http://schemas.microsoft.com/office/drawing/2017/decorative" val="1"/>
              </a:ext>
            </a:extLst>
          </p:cNvPr>
          <p:cNvSpPr/>
          <p:nvPr/>
        </p:nvSpPr>
        <p:spPr>
          <a:xfrm>
            <a:off x="1211700" y="2315649"/>
            <a:ext cx="2022271" cy="2559837"/>
          </a:xfrm>
          <a:custGeom>
            <a:avLst/>
            <a:gdLst/>
            <a:ahLst/>
            <a:cxnLst/>
            <a:rect l="l" t="t" r="r" b="b"/>
            <a:pathLst>
              <a:path w="2022271" h="2559837">
                <a:moveTo>
                  <a:pt x="0" y="0"/>
                </a:moveTo>
                <a:lnTo>
                  <a:pt x="2022271" y="0"/>
                </a:lnTo>
                <a:lnTo>
                  <a:pt x="2022271" y="2559837"/>
                </a:lnTo>
                <a:lnTo>
                  <a:pt x="0" y="255983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7" name="Freeform 7">
            <a:extLst>
              <a:ext uri="{C183D7F6-B498-43B3-948B-1728B52AA6E4}">
                <adec:decorative xmlns:adec="http://schemas.microsoft.com/office/drawing/2017/decorative" val="1"/>
              </a:ext>
            </a:extLst>
          </p:cNvPr>
          <p:cNvSpPr/>
          <p:nvPr/>
        </p:nvSpPr>
        <p:spPr>
          <a:xfrm>
            <a:off x="4605748" y="3394744"/>
            <a:ext cx="2022271" cy="2559837"/>
          </a:xfrm>
          <a:custGeom>
            <a:avLst/>
            <a:gdLst/>
            <a:ahLst/>
            <a:cxnLst/>
            <a:rect l="l" t="t" r="r" b="b"/>
            <a:pathLst>
              <a:path w="2022271" h="2559837">
                <a:moveTo>
                  <a:pt x="0" y="0"/>
                </a:moveTo>
                <a:lnTo>
                  <a:pt x="2022271" y="0"/>
                </a:lnTo>
                <a:lnTo>
                  <a:pt x="2022271" y="2559837"/>
                </a:lnTo>
                <a:lnTo>
                  <a:pt x="0" y="255983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8" name="Freeform 8">
            <a:extLst>
              <a:ext uri="{C183D7F6-B498-43B3-948B-1728B52AA6E4}">
                <adec:decorative xmlns:adec="http://schemas.microsoft.com/office/drawing/2017/decorative" val="1"/>
              </a:ext>
            </a:extLst>
          </p:cNvPr>
          <p:cNvSpPr/>
          <p:nvPr/>
        </p:nvSpPr>
        <p:spPr>
          <a:xfrm>
            <a:off x="1936247" y="6099889"/>
            <a:ext cx="2022271" cy="2559837"/>
          </a:xfrm>
          <a:custGeom>
            <a:avLst/>
            <a:gdLst/>
            <a:ahLst/>
            <a:cxnLst/>
            <a:rect l="l" t="t" r="r" b="b"/>
            <a:pathLst>
              <a:path w="2022271" h="2559837">
                <a:moveTo>
                  <a:pt x="0" y="0"/>
                </a:moveTo>
                <a:lnTo>
                  <a:pt x="2022271" y="0"/>
                </a:lnTo>
                <a:lnTo>
                  <a:pt x="2022271" y="2559837"/>
                </a:lnTo>
                <a:lnTo>
                  <a:pt x="0" y="255983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9" name="Freeform 9">
            <a:extLst>
              <a:ext uri="{C183D7F6-B498-43B3-948B-1728B52AA6E4}">
                <adec:decorative xmlns:adec="http://schemas.microsoft.com/office/drawing/2017/decorative" val="1"/>
              </a:ext>
            </a:extLst>
          </p:cNvPr>
          <p:cNvSpPr/>
          <p:nvPr/>
        </p:nvSpPr>
        <p:spPr>
          <a:xfrm>
            <a:off x="4717844" y="4059747"/>
            <a:ext cx="1798078" cy="1213702"/>
          </a:xfrm>
          <a:custGeom>
            <a:avLst/>
            <a:gdLst/>
            <a:ahLst/>
            <a:cxnLst/>
            <a:rect l="l" t="t" r="r" b="b"/>
            <a:pathLst>
              <a:path w="1798078" h="1213702">
                <a:moveTo>
                  <a:pt x="0" y="0"/>
                </a:moveTo>
                <a:lnTo>
                  <a:pt x="1798078" y="0"/>
                </a:lnTo>
                <a:lnTo>
                  <a:pt x="1798078" y="1213702"/>
                </a:lnTo>
                <a:lnTo>
                  <a:pt x="0" y="121370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sp>
        <p:nvSpPr>
          <p:cNvPr id="10" name="Freeform 10">
            <a:extLst>
              <a:ext uri="{C183D7F6-B498-43B3-948B-1728B52AA6E4}">
                <adec:decorative xmlns:adec="http://schemas.microsoft.com/office/drawing/2017/decorative" val="1"/>
              </a:ext>
            </a:extLst>
          </p:cNvPr>
          <p:cNvSpPr/>
          <p:nvPr/>
        </p:nvSpPr>
        <p:spPr>
          <a:xfrm>
            <a:off x="1445595" y="2446338"/>
            <a:ext cx="1554480" cy="1540878"/>
          </a:xfrm>
          <a:custGeom>
            <a:avLst/>
            <a:gdLst/>
            <a:ahLst/>
            <a:cxnLst/>
            <a:rect l="l" t="t" r="r" b="b"/>
            <a:pathLst>
              <a:path w="1554480" h="1540878">
                <a:moveTo>
                  <a:pt x="0" y="0"/>
                </a:moveTo>
                <a:lnTo>
                  <a:pt x="1554480" y="0"/>
                </a:lnTo>
                <a:lnTo>
                  <a:pt x="1554480" y="1540878"/>
                </a:lnTo>
                <a:lnTo>
                  <a:pt x="0" y="154087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dirty="0"/>
          </a:p>
        </p:txBody>
      </p:sp>
      <p:sp>
        <p:nvSpPr>
          <p:cNvPr id="11" name="Freeform 11">
            <a:extLst>
              <a:ext uri="{C183D7F6-B498-43B3-948B-1728B52AA6E4}">
                <adec:decorative xmlns:adec="http://schemas.microsoft.com/office/drawing/2017/decorative" val="1"/>
              </a:ext>
            </a:extLst>
          </p:cNvPr>
          <p:cNvSpPr/>
          <p:nvPr/>
        </p:nvSpPr>
        <p:spPr>
          <a:xfrm>
            <a:off x="2068918" y="6413679"/>
            <a:ext cx="1756929" cy="1445074"/>
          </a:xfrm>
          <a:custGeom>
            <a:avLst/>
            <a:gdLst/>
            <a:ahLst/>
            <a:cxnLst/>
            <a:rect l="l" t="t" r="r" b="b"/>
            <a:pathLst>
              <a:path w="1756929" h="1445074">
                <a:moveTo>
                  <a:pt x="0" y="0"/>
                </a:moveTo>
                <a:lnTo>
                  <a:pt x="1756929" y="0"/>
                </a:lnTo>
                <a:lnTo>
                  <a:pt x="1756929" y="1445074"/>
                </a:lnTo>
                <a:lnTo>
                  <a:pt x="0" y="144507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dirty="0"/>
          </a:p>
        </p:txBody>
      </p:sp>
      <p:sp>
        <p:nvSpPr>
          <p:cNvPr id="12" name="TextBox 12"/>
          <p:cNvSpPr txBox="1"/>
          <p:nvPr/>
        </p:nvSpPr>
        <p:spPr>
          <a:xfrm>
            <a:off x="154692" y="1012322"/>
            <a:ext cx="6158558" cy="914096"/>
          </a:xfrm>
          <a:prstGeom prst="rect">
            <a:avLst/>
          </a:prstGeom>
        </p:spPr>
        <p:txBody>
          <a:bodyPr lIns="0" tIns="0" rIns="0" bIns="0" rtlCol="0" anchor="t">
            <a:spAutoFit/>
          </a:bodyPr>
          <a:lstStyle/>
          <a:p>
            <a:pPr algn="l">
              <a:lnSpc>
                <a:spcPts val="8400"/>
              </a:lnSpc>
            </a:pPr>
            <a:r>
              <a:rPr lang="en-US" sz="3600" b="1" spc="60" dirty="0">
                <a:solidFill>
                  <a:srgbClr val="0F0855"/>
                </a:solidFill>
                <a:latin typeface="Neue Montreal Bold"/>
                <a:ea typeface="Neue Montreal Bold"/>
                <a:cs typeface="Neue Montreal Bold"/>
                <a:sym typeface="Neue Montreal Bold"/>
              </a:rPr>
              <a:t>Not-for-Profits</a:t>
            </a:r>
          </a:p>
        </p:txBody>
      </p:sp>
      <p:sp>
        <p:nvSpPr>
          <p:cNvPr id="13" name="TextBox 13"/>
          <p:cNvSpPr txBox="1"/>
          <p:nvPr/>
        </p:nvSpPr>
        <p:spPr>
          <a:xfrm>
            <a:off x="7325345" y="9493477"/>
            <a:ext cx="152400" cy="200025"/>
          </a:xfrm>
          <a:prstGeom prst="rect">
            <a:avLst/>
          </a:prstGeom>
        </p:spPr>
        <p:txBody>
          <a:bodyPr wrap="none" lIns="0" tIns="0" rIns="0" bIns="0" rtlCol="0" anchor="t">
            <a:spAutoFit/>
          </a:bodyPr>
          <a:lstStyle/>
          <a:p>
            <a:pPr algn="ctr">
              <a:lnSpc>
                <a:spcPts val="2800"/>
              </a:lnSpc>
              <a:spcBef>
                <a:spcPct val="0"/>
              </a:spcBef>
            </a:pPr>
            <a:r>
              <a:rPr lang="en-US" sz="2000" dirty="0">
                <a:solidFill>
                  <a:srgbClr val="040030"/>
                </a:solidFill>
                <a:latin typeface="Canva Sans"/>
                <a:ea typeface="Canva Sans"/>
                <a:cs typeface="Canva Sans"/>
                <a:sym typeface="Canva Sans"/>
              </a:rPr>
              <a:t>9</a:t>
            </a:r>
          </a:p>
        </p:txBody>
      </p:sp>
      <p:sp>
        <p:nvSpPr>
          <p:cNvPr id="14" name="TextBox 14"/>
          <p:cNvSpPr txBox="1"/>
          <p:nvPr/>
        </p:nvSpPr>
        <p:spPr>
          <a:xfrm>
            <a:off x="4493651" y="5433990"/>
            <a:ext cx="2022271" cy="380618"/>
          </a:xfrm>
          <a:prstGeom prst="rect">
            <a:avLst/>
          </a:prstGeom>
        </p:spPr>
        <p:txBody>
          <a:bodyPr lIns="0" tIns="0" rIns="0" bIns="0" rtlCol="0" anchor="t">
            <a:spAutoFit/>
          </a:bodyPr>
          <a:lstStyle/>
          <a:p>
            <a:pPr algn="ctr">
              <a:lnSpc>
                <a:spcPts val="2942"/>
              </a:lnSpc>
              <a:spcBef>
                <a:spcPct val="0"/>
              </a:spcBef>
            </a:pPr>
            <a:r>
              <a:rPr lang="en-US" sz="2699" b="1" spc="-110" dirty="0">
                <a:solidFill>
                  <a:srgbClr val="0F0855"/>
                </a:solidFill>
                <a:latin typeface="Neue Montreal Bold"/>
                <a:ea typeface="Neue Montreal Bold"/>
                <a:cs typeface="Neue Montreal Bold"/>
                <a:sym typeface="Neue Montreal Bold"/>
              </a:rPr>
              <a:t>Charity </a:t>
            </a:r>
          </a:p>
        </p:txBody>
      </p:sp>
      <p:sp>
        <p:nvSpPr>
          <p:cNvPr id="15" name="TextBox 15"/>
          <p:cNvSpPr txBox="1"/>
          <p:nvPr/>
        </p:nvSpPr>
        <p:spPr>
          <a:xfrm>
            <a:off x="1936247" y="8087353"/>
            <a:ext cx="2022271" cy="327406"/>
          </a:xfrm>
          <a:prstGeom prst="rect">
            <a:avLst/>
          </a:prstGeom>
        </p:spPr>
        <p:txBody>
          <a:bodyPr lIns="0" tIns="0" rIns="0" bIns="0" rtlCol="0" anchor="t">
            <a:spAutoFit/>
          </a:bodyPr>
          <a:lstStyle/>
          <a:p>
            <a:pPr algn="ctr">
              <a:lnSpc>
                <a:spcPts val="2506"/>
              </a:lnSpc>
              <a:spcBef>
                <a:spcPct val="0"/>
              </a:spcBef>
            </a:pPr>
            <a:r>
              <a:rPr lang="en-US" sz="2299" b="1" spc="-94" dirty="0">
                <a:solidFill>
                  <a:srgbClr val="0F0855"/>
                </a:solidFill>
                <a:latin typeface="Neue Montreal Bold"/>
                <a:ea typeface="Neue Montreal Bold"/>
                <a:cs typeface="Neue Montreal Bold"/>
                <a:sym typeface="Neue Montreal Bold"/>
              </a:rPr>
              <a:t>Co-operative</a:t>
            </a:r>
          </a:p>
        </p:txBody>
      </p:sp>
      <p:sp>
        <p:nvSpPr>
          <p:cNvPr id="16" name="TextBox 16"/>
          <p:cNvSpPr txBox="1"/>
          <p:nvPr/>
        </p:nvSpPr>
        <p:spPr>
          <a:xfrm>
            <a:off x="1211699" y="4179934"/>
            <a:ext cx="2022271" cy="486664"/>
          </a:xfrm>
          <a:prstGeom prst="rect">
            <a:avLst/>
          </a:prstGeom>
        </p:spPr>
        <p:txBody>
          <a:bodyPr lIns="0" tIns="0" rIns="0" bIns="0" rtlCol="0" anchor="t">
            <a:spAutoFit/>
          </a:bodyPr>
          <a:lstStyle/>
          <a:p>
            <a:pPr algn="ctr">
              <a:lnSpc>
                <a:spcPts val="1852"/>
              </a:lnSpc>
            </a:pPr>
            <a:r>
              <a:rPr lang="en-US" sz="1699" b="1" spc="-69" dirty="0">
                <a:solidFill>
                  <a:srgbClr val="0F0855"/>
                </a:solidFill>
                <a:latin typeface="Neue Montreal Bold"/>
                <a:ea typeface="Neue Montreal Bold"/>
                <a:cs typeface="Neue Montreal Bold"/>
                <a:sym typeface="Neue Montreal Bold"/>
              </a:rPr>
              <a:t>Community Interest </a:t>
            </a:r>
          </a:p>
          <a:p>
            <a:pPr algn="ctr">
              <a:lnSpc>
                <a:spcPts val="1852"/>
              </a:lnSpc>
              <a:spcBef>
                <a:spcPct val="0"/>
              </a:spcBef>
            </a:pPr>
            <a:r>
              <a:rPr lang="en-US" sz="1699" b="1" spc="-69" dirty="0">
                <a:solidFill>
                  <a:srgbClr val="0F0855"/>
                </a:solidFill>
                <a:latin typeface="Neue Montreal Bold"/>
                <a:ea typeface="Neue Montreal Bold"/>
                <a:cs typeface="Neue Montreal Bold"/>
                <a:sym typeface="Neue Montreal Bold"/>
              </a:rPr>
              <a:t>Company</a:t>
            </a:r>
          </a:p>
        </p:txBody>
      </p:sp>
      <p:sp>
        <p:nvSpPr>
          <p:cNvPr id="17" name="TextBox 17"/>
          <p:cNvSpPr txBox="1"/>
          <p:nvPr/>
        </p:nvSpPr>
        <p:spPr>
          <a:xfrm>
            <a:off x="5350803" y="8348599"/>
            <a:ext cx="1277216" cy="875411"/>
          </a:xfrm>
          <a:prstGeom prst="rect">
            <a:avLst/>
          </a:prstGeom>
        </p:spPr>
        <p:txBody>
          <a:bodyPr lIns="0" tIns="0" rIns="0" bIns="0" rtlCol="0" anchor="t">
            <a:spAutoFit/>
          </a:bodyPr>
          <a:lstStyle/>
          <a:p>
            <a:pPr algn="ctr">
              <a:lnSpc>
                <a:spcPts val="1416"/>
              </a:lnSpc>
              <a:spcBef>
                <a:spcPct val="0"/>
              </a:spcBef>
            </a:pPr>
            <a:r>
              <a:rPr lang="en-US" sz="1299" spc="-53" dirty="0">
                <a:solidFill>
                  <a:srgbClr val="040030"/>
                </a:solidFill>
                <a:latin typeface="Neue Montreal"/>
                <a:ea typeface="Neue Montreal"/>
                <a:cs typeface="Neue Montreal"/>
                <a:sym typeface="Neue Montreal"/>
              </a:rPr>
              <a:t>If not-for-profits were a country they would have the 5th largest economy in the world! </a:t>
            </a:r>
          </a:p>
        </p:txBody>
      </p:sp>
      <p:sp>
        <p:nvSpPr>
          <p:cNvPr id="18" name="TextBox 18"/>
          <p:cNvSpPr txBox="1"/>
          <p:nvPr/>
        </p:nvSpPr>
        <p:spPr>
          <a:xfrm>
            <a:off x="3314845" y="1913616"/>
            <a:ext cx="6158558" cy="679450"/>
          </a:xfrm>
          <a:prstGeom prst="rect">
            <a:avLst/>
          </a:prstGeom>
        </p:spPr>
        <p:txBody>
          <a:bodyPr lIns="0" tIns="0" rIns="0" bIns="0" rtlCol="0" anchor="t">
            <a:spAutoFit/>
          </a:bodyPr>
          <a:lstStyle/>
          <a:p>
            <a:pPr algn="l">
              <a:lnSpc>
                <a:spcPts val="5599"/>
              </a:lnSpc>
            </a:pPr>
            <a:r>
              <a:rPr lang="en-US" sz="3999" spc="39" dirty="0">
                <a:solidFill>
                  <a:srgbClr val="F20F10"/>
                </a:solidFill>
                <a:latin typeface="Neue Montreal"/>
                <a:ea typeface="Neue Montreal"/>
                <a:cs typeface="Neue Montreal"/>
                <a:sym typeface="Neue Montreal"/>
              </a:rPr>
              <a:t>Overview</a:t>
            </a:r>
          </a:p>
        </p:txBody>
      </p:sp>
      <p:sp>
        <p:nvSpPr>
          <p:cNvPr id="4" name="Title 3">
            <a:extLst>
              <a:ext uri="{FF2B5EF4-FFF2-40B4-BE49-F238E27FC236}">
                <a16:creationId xmlns:a16="http://schemas.microsoft.com/office/drawing/2014/main" id="{C0292D06-65AE-B11F-293C-2B26BDA0D1AD}"/>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Overview of not-for-profits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2">
            <a:extLst>
              <a:ext uri="{FF2B5EF4-FFF2-40B4-BE49-F238E27FC236}">
                <a16:creationId xmlns:a16="http://schemas.microsoft.com/office/drawing/2014/main" id="{103803C0-CD44-8474-110E-8A48BC31E587}"/>
              </a:ext>
              <a:ext uri="{C183D7F6-B498-43B3-948B-1728B52AA6E4}">
                <adec:decorative xmlns:adec="http://schemas.microsoft.com/office/drawing/2017/decorative" val="1"/>
              </a:ext>
            </a:extLst>
          </p:cNvPr>
          <p:cNvSpPr/>
          <p:nvPr/>
        </p:nvSpPr>
        <p:spPr>
          <a:xfrm>
            <a:off x="0" y="8363824"/>
            <a:ext cx="7772400" cy="1743946"/>
          </a:xfrm>
          <a:custGeom>
            <a:avLst/>
            <a:gdLst/>
            <a:ahLst/>
            <a:cxnLst/>
            <a:rect l="l" t="t" r="r" b="b"/>
            <a:pathLst>
              <a:path w="9305457" h="2977746">
                <a:moveTo>
                  <a:pt x="0" y="0"/>
                </a:moveTo>
                <a:lnTo>
                  <a:pt x="9305457" y="0"/>
                </a:lnTo>
                <a:lnTo>
                  <a:pt x="9305457" y="2977747"/>
                </a:lnTo>
                <a:lnTo>
                  <a:pt x="0" y="29777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2" name="Freeform 2">
            <a:extLst>
              <a:ext uri="{C183D7F6-B498-43B3-948B-1728B52AA6E4}">
                <adec:decorative xmlns:adec="http://schemas.microsoft.com/office/drawing/2017/decorative" val="1"/>
              </a:ext>
            </a:extLst>
          </p:cNvPr>
          <p:cNvSpPr/>
          <p:nvPr/>
        </p:nvSpPr>
        <p:spPr>
          <a:xfrm>
            <a:off x="5538913" y="7467600"/>
            <a:ext cx="1654550" cy="1896332"/>
          </a:xfrm>
          <a:custGeom>
            <a:avLst/>
            <a:gdLst/>
            <a:ahLst/>
            <a:cxnLst/>
            <a:rect l="l" t="t" r="r" b="b"/>
            <a:pathLst>
              <a:path w="1654550" h="1896332">
                <a:moveTo>
                  <a:pt x="0" y="0"/>
                </a:moveTo>
                <a:lnTo>
                  <a:pt x="1654550" y="0"/>
                </a:lnTo>
                <a:lnTo>
                  <a:pt x="1654550" y="1896332"/>
                </a:lnTo>
                <a:lnTo>
                  <a:pt x="0" y="18963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5" name="TextBox 5"/>
          <p:cNvSpPr txBox="1">
            <a:spLocks noGrp="1"/>
          </p:cNvSpPr>
          <p:nvPr>
            <p:ph type="title" idx="4294967295"/>
          </p:nvPr>
        </p:nvSpPr>
        <p:spPr>
          <a:xfrm>
            <a:off x="268498" y="580345"/>
            <a:ext cx="7056847" cy="7920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140"/>
              </a:lnSpc>
              <a:spcBef>
                <a:spcPts val="0"/>
              </a:spcBef>
              <a:spcAft>
                <a:spcPts val="0"/>
              </a:spcAft>
              <a:buClrTx/>
              <a:buSzTx/>
              <a:buFontTx/>
              <a:buNone/>
              <a:tabLst/>
              <a:defRPr/>
            </a:pPr>
            <a:r>
              <a:rPr kumimoji="0" lang="en-US" sz="3600" b="1" i="0" u="none" strike="noStrike" kern="1200" cap="none" spc="51" normalizeH="0" baseline="0" noProof="0" dirty="0">
                <a:ln>
                  <a:noFill/>
                </a:ln>
                <a:solidFill>
                  <a:srgbClr val="0F0855"/>
                </a:solidFill>
                <a:effectLst/>
                <a:uLnTx/>
                <a:uFillTx/>
                <a:latin typeface="Neue Montreal Bold"/>
                <a:ea typeface="Neue Montreal Bold"/>
                <a:cs typeface="Neue Montreal Bold"/>
                <a:sym typeface="Neue Montreal Bold"/>
              </a:rPr>
              <a:t>Community Interest Companies</a:t>
            </a:r>
          </a:p>
        </p:txBody>
      </p:sp>
      <p:sp>
        <p:nvSpPr>
          <p:cNvPr id="8" name="TextBox 8"/>
          <p:cNvSpPr txBox="1"/>
          <p:nvPr/>
        </p:nvSpPr>
        <p:spPr>
          <a:xfrm>
            <a:off x="7325345" y="9493477"/>
            <a:ext cx="152400" cy="200025"/>
          </a:xfrm>
          <a:prstGeom prst="rect">
            <a:avLst/>
          </a:prstGeom>
        </p:spPr>
        <p:txBody>
          <a:bodyPr wrap="none" lIns="0" tIns="0" rIns="0" bIns="0" rtlCol="0" anchor="t">
            <a:spAutoFit/>
          </a:bodyPr>
          <a:lstStyle/>
          <a:p>
            <a:pPr algn="ctr">
              <a:lnSpc>
                <a:spcPts val="2800"/>
              </a:lnSpc>
              <a:spcBef>
                <a:spcPct val="0"/>
              </a:spcBef>
            </a:pPr>
            <a:r>
              <a:rPr lang="en-US" sz="2000" dirty="0">
                <a:solidFill>
                  <a:srgbClr val="040030"/>
                </a:solidFill>
                <a:latin typeface="Canva Sans"/>
                <a:ea typeface="Canva Sans"/>
                <a:cs typeface="Canva Sans"/>
                <a:sym typeface="Canva Sans"/>
              </a:rPr>
              <a:t>10</a:t>
            </a:r>
          </a:p>
        </p:txBody>
      </p:sp>
      <p:sp>
        <p:nvSpPr>
          <p:cNvPr id="9" name="TextBox 9"/>
          <p:cNvSpPr txBox="1"/>
          <p:nvPr/>
        </p:nvSpPr>
        <p:spPr>
          <a:xfrm>
            <a:off x="381001" y="1566738"/>
            <a:ext cx="6553200" cy="6155531"/>
          </a:xfrm>
          <a:prstGeom prst="rect">
            <a:avLst/>
          </a:prstGeom>
        </p:spPr>
        <p:txBody>
          <a:bodyPr wrap="square" lIns="0" tIns="0" rIns="0" bIns="0" rtlCol="0" anchor="t">
            <a:spAutoFit/>
          </a:bodyPr>
          <a:lstStyle/>
          <a:p>
            <a:pPr>
              <a:lnSpc>
                <a:spcPts val="1621"/>
              </a:lnSpc>
            </a:pPr>
            <a:r>
              <a:rPr lang="en-US" sz="1400" spc="14" dirty="0">
                <a:solidFill>
                  <a:srgbClr val="040030"/>
                </a:solidFill>
                <a:latin typeface="Arial "/>
                <a:ea typeface="Neue Montreal"/>
                <a:cs typeface="Neue Montreal"/>
                <a:sym typeface="Neue Montreal"/>
              </a:rPr>
              <a:t>Community Interest Companies (CICs) are a type of limited company for entrepreneurs who have a business that trades with a social purpose - for the benefit of the community rather than for private profit. E.g., a café where all profits generated are reinvested in the local community.</a:t>
            </a:r>
          </a:p>
          <a:p>
            <a:pPr>
              <a:lnSpc>
                <a:spcPts val="1621"/>
              </a:lnSpc>
            </a:pPr>
            <a:endParaRPr lang="en-US" sz="1400" spc="14" dirty="0">
              <a:solidFill>
                <a:srgbClr val="040030"/>
              </a:solidFill>
              <a:latin typeface="Arial "/>
              <a:ea typeface="Neue Montreal"/>
              <a:cs typeface="Neue Montreal"/>
              <a:sym typeface="Neue Montreal"/>
            </a:endParaRPr>
          </a:p>
          <a:p>
            <a:pPr>
              <a:lnSpc>
                <a:spcPts val="1621"/>
              </a:lnSpc>
            </a:pPr>
            <a:r>
              <a:rPr lang="en-US" sz="1400" spc="14" dirty="0">
                <a:solidFill>
                  <a:srgbClr val="040030"/>
                </a:solidFill>
                <a:latin typeface="Arial "/>
                <a:ea typeface="Neue Montreal"/>
                <a:cs typeface="Neue Montreal"/>
                <a:sym typeface="Neue Montreal"/>
              </a:rPr>
              <a:t>They have many similarities to private limited companies, e.g., they have directors and separate legal personality. However, there are several important differences:</a:t>
            </a:r>
          </a:p>
          <a:p>
            <a:pPr>
              <a:lnSpc>
                <a:spcPts val="1621"/>
              </a:lnSpc>
            </a:pPr>
            <a:endParaRPr lang="en-US" sz="1400" spc="14" dirty="0">
              <a:solidFill>
                <a:srgbClr val="040030"/>
              </a:solidFill>
              <a:latin typeface="Arial "/>
              <a:ea typeface="Neue Montreal"/>
              <a:cs typeface="Neue Montreal"/>
              <a:sym typeface="Neue Montreal"/>
            </a:endParaRPr>
          </a:p>
          <a:p>
            <a:pPr>
              <a:lnSpc>
                <a:spcPts val="1621"/>
              </a:lnSpc>
            </a:pPr>
            <a:r>
              <a:rPr lang="en-US" sz="1400" b="1" spc="14" dirty="0">
                <a:solidFill>
                  <a:srgbClr val="040030"/>
                </a:solidFill>
                <a:latin typeface="Arial "/>
                <a:ea typeface="Neue Montreal"/>
                <a:cs typeface="Neue Montreal"/>
                <a:sym typeface="Neue Montreal"/>
              </a:rPr>
              <a:t>Community Interest Test and Report</a:t>
            </a:r>
          </a:p>
          <a:p>
            <a:pPr>
              <a:lnSpc>
                <a:spcPts val="1621"/>
              </a:lnSpc>
            </a:pPr>
            <a:endParaRPr lang="en-US" sz="1400" spc="14" dirty="0">
              <a:solidFill>
                <a:srgbClr val="040030"/>
              </a:solidFill>
              <a:latin typeface="Arial "/>
              <a:ea typeface="Neue Montreal"/>
              <a:cs typeface="Neue Montreal"/>
              <a:sym typeface="Neue Montreal"/>
            </a:endParaRPr>
          </a:p>
          <a:p>
            <a:pPr>
              <a:lnSpc>
                <a:spcPts val="1621"/>
              </a:lnSpc>
            </a:pPr>
            <a:r>
              <a:rPr lang="en-US" sz="1400" spc="14" dirty="0">
                <a:solidFill>
                  <a:srgbClr val="040030"/>
                </a:solidFill>
                <a:latin typeface="Arial "/>
                <a:ea typeface="Neue Montreal"/>
                <a:cs typeface="Neue Montreal"/>
                <a:sym typeface="Neue Montreal"/>
              </a:rPr>
              <a:t>The activities of CIC must be carried on for the benefit of the community. This is known as the “community interest test” and will be assessed by a regulator. The directors have to prepare an annual CIC Report which is filed with their accounts to show the CIC is still satisfying the community interest test.</a:t>
            </a:r>
          </a:p>
          <a:p>
            <a:pPr>
              <a:lnSpc>
                <a:spcPts val="1621"/>
              </a:lnSpc>
            </a:pPr>
            <a:endParaRPr lang="en-US" sz="1400" spc="14" dirty="0">
              <a:solidFill>
                <a:srgbClr val="040030"/>
              </a:solidFill>
              <a:latin typeface="Arial "/>
              <a:ea typeface="Neue Montreal"/>
              <a:cs typeface="Neue Montreal"/>
              <a:sym typeface="Neue Montreal"/>
            </a:endParaRPr>
          </a:p>
          <a:p>
            <a:pPr>
              <a:lnSpc>
                <a:spcPts val="1621"/>
              </a:lnSpc>
            </a:pPr>
            <a:r>
              <a:rPr lang="en-US" sz="1400" b="1" spc="14" dirty="0">
                <a:solidFill>
                  <a:srgbClr val="040030"/>
                </a:solidFill>
                <a:latin typeface="Arial "/>
                <a:ea typeface="Neue Montreal"/>
                <a:cs typeface="Neue Montreal"/>
                <a:sym typeface="Neue Montreal"/>
              </a:rPr>
              <a:t>Asset Lock</a:t>
            </a:r>
          </a:p>
          <a:p>
            <a:pPr>
              <a:lnSpc>
                <a:spcPts val="1621"/>
              </a:lnSpc>
            </a:pPr>
            <a:endParaRPr lang="en-US" sz="1400" b="1" spc="14" dirty="0">
              <a:solidFill>
                <a:srgbClr val="040030"/>
              </a:solidFill>
              <a:latin typeface="Arial "/>
              <a:ea typeface="Neue Montreal"/>
              <a:cs typeface="Neue Montreal"/>
              <a:sym typeface="Neue Montreal"/>
            </a:endParaRPr>
          </a:p>
          <a:p>
            <a:pPr>
              <a:lnSpc>
                <a:spcPts val="1621"/>
              </a:lnSpc>
            </a:pPr>
            <a:r>
              <a:rPr lang="en-US" sz="1400" spc="14" dirty="0">
                <a:solidFill>
                  <a:srgbClr val="040030"/>
                </a:solidFill>
                <a:latin typeface="Arial "/>
                <a:ea typeface="Neue Montreal"/>
                <a:cs typeface="Neue Montreal"/>
                <a:sym typeface="Neue Montreal"/>
              </a:rPr>
              <a:t>All CICS have a compulsory asset lock which means all their assets including profits are used for the benefit of the community.</a:t>
            </a:r>
          </a:p>
          <a:p>
            <a:pPr>
              <a:lnSpc>
                <a:spcPts val="1621"/>
              </a:lnSpc>
            </a:pPr>
            <a:endParaRPr lang="en-US" sz="1400" spc="14" dirty="0">
              <a:solidFill>
                <a:srgbClr val="040030"/>
              </a:solidFill>
              <a:latin typeface="Arial "/>
              <a:ea typeface="Neue Montreal"/>
              <a:cs typeface="Neue Montreal"/>
              <a:sym typeface="Neue Montreal"/>
            </a:endParaRPr>
          </a:p>
          <a:p>
            <a:pPr>
              <a:lnSpc>
                <a:spcPts val="1621"/>
              </a:lnSpc>
            </a:pPr>
            <a:r>
              <a:rPr lang="en-US" sz="1400" spc="14" dirty="0">
                <a:solidFill>
                  <a:srgbClr val="040030"/>
                </a:solidFill>
                <a:latin typeface="Arial "/>
                <a:ea typeface="Neue Montreal"/>
                <a:cs typeface="Neue Montreal"/>
                <a:sym typeface="Neue Montreal"/>
              </a:rPr>
              <a:t>If you think that a CIC might be a suitable structure for you, you can read more </a:t>
            </a:r>
            <a:r>
              <a:rPr lang="en-US" sz="1400" spc="14" dirty="0">
                <a:solidFill>
                  <a:srgbClr val="040030"/>
                </a:solidFill>
                <a:latin typeface="Arial "/>
                <a:ea typeface="Neue Montreal"/>
                <a:cs typeface="Neue Montreal"/>
                <a:sym typeface="Neue Montreal"/>
                <a:hlinkClick r:id="rId6"/>
              </a:rPr>
              <a:t>here</a:t>
            </a:r>
            <a:r>
              <a:rPr lang="en-US" sz="1400" spc="14" dirty="0">
                <a:solidFill>
                  <a:srgbClr val="040030"/>
                </a:solidFill>
                <a:latin typeface="Arial "/>
                <a:ea typeface="Neue Montreal"/>
                <a:cs typeface="Neue Montreal"/>
                <a:sym typeface="Neue Montreal"/>
              </a:rPr>
              <a:t>.</a:t>
            </a:r>
          </a:p>
          <a:p>
            <a:pPr>
              <a:lnSpc>
                <a:spcPts val="1621"/>
              </a:lnSpc>
            </a:pPr>
            <a:endParaRPr lang="en-US" sz="1400" spc="14" dirty="0">
              <a:solidFill>
                <a:srgbClr val="040030"/>
              </a:solidFill>
              <a:latin typeface="Arial "/>
              <a:ea typeface="Neue Montreal"/>
              <a:cs typeface="Neue Montreal"/>
              <a:sym typeface="Neue Montreal"/>
            </a:endParaRPr>
          </a:p>
          <a:p>
            <a:pPr>
              <a:lnSpc>
                <a:spcPts val="1621"/>
              </a:lnSpc>
            </a:pPr>
            <a:r>
              <a:rPr lang="en-US" sz="1400" spc="14" dirty="0">
                <a:solidFill>
                  <a:srgbClr val="040030"/>
                </a:solidFill>
                <a:latin typeface="Arial "/>
                <a:ea typeface="Neue Montreal"/>
                <a:cs typeface="Neue Montreal"/>
                <a:sym typeface="Neue Montreal"/>
              </a:rPr>
              <a:t>Steps to follow to set up a CIC can be found </a:t>
            </a:r>
            <a:r>
              <a:rPr lang="en-US" sz="1400" spc="14" dirty="0">
                <a:solidFill>
                  <a:srgbClr val="040030"/>
                </a:solidFill>
                <a:latin typeface="Arial "/>
                <a:ea typeface="Neue Montreal"/>
                <a:cs typeface="Neue Montreal"/>
                <a:sym typeface="Neue Montreal"/>
                <a:hlinkClick r:id="rId7"/>
              </a:rPr>
              <a:t>here</a:t>
            </a:r>
            <a:r>
              <a:rPr lang="en-US" sz="1400" spc="14" dirty="0">
                <a:solidFill>
                  <a:srgbClr val="040030"/>
                </a:solidFill>
                <a:latin typeface="Arial "/>
                <a:ea typeface="Neue Montreal"/>
                <a:cs typeface="Neue Montreal"/>
                <a:sym typeface="Neue Montreal"/>
              </a:rPr>
              <a:t>. Once a company has been registered as a CIC, </a:t>
            </a:r>
            <a:r>
              <a:rPr lang="en-US" sz="1400" b="1" spc="14" dirty="0">
                <a:solidFill>
                  <a:srgbClr val="FF0000"/>
                </a:solidFill>
                <a:latin typeface="Arial "/>
                <a:ea typeface="Neue Montreal"/>
                <a:cs typeface="Neue Montreal"/>
                <a:sym typeface="Neue Montreal"/>
              </a:rPr>
              <a:t>it cannot be converted to an ordinary limited company. </a:t>
            </a:r>
            <a:r>
              <a:rPr lang="en-US" sz="1400" spc="14" dirty="0">
                <a:solidFill>
                  <a:srgbClr val="040030"/>
                </a:solidFill>
                <a:latin typeface="Arial "/>
                <a:ea typeface="Neue Montreal"/>
                <a:cs typeface="Neue Montreal"/>
                <a:sym typeface="Neue Montreal"/>
              </a:rPr>
              <a:t>Decisions to form a CIC should therefore not be taken lightly.</a:t>
            </a:r>
          </a:p>
          <a:p>
            <a:pPr>
              <a:lnSpc>
                <a:spcPts val="1621"/>
              </a:lnSpc>
            </a:pPr>
            <a:endParaRPr lang="en-US" sz="1400" spc="14" dirty="0">
              <a:solidFill>
                <a:srgbClr val="040030"/>
              </a:solidFill>
              <a:latin typeface="Arial "/>
              <a:ea typeface="Neue Montreal"/>
              <a:cs typeface="Neue Montreal"/>
              <a:sym typeface="Neue Montreal"/>
            </a:endParaRPr>
          </a:p>
          <a:p>
            <a:pPr>
              <a:lnSpc>
                <a:spcPts val="1621"/>
              </a:lnSpc>
            </a:pPr>
            <a:endParaRPr lang="en-US" sz="1400" spc="14" dirty="0">
              <a:solidFill>
                <a:srgbClr val="040030"/>
              </a:solidFill>
              <a:latin typeface="Arial "/>
              <a:ea typeface="Neue Montreal"/>
              <a:cs typeface="Neue Montreal"/>
              <a:sym typeface="Neue Montreal"/>
            </a:endParaRPr>
          </a:p>
          <a:p>
            <a:pPr algn="just">
              <a:lnSpc>
                <a:spcPts val="1621"/>
              </a:lnSpc>
            </a:pPr>
            <a:endParaRPr lang="en-US" sz="1400" spc="14" dirty="0">
              <a:solidFill>
                <a:srgbClr val="040030"/>
              </a:solidFill>
              <a:latin typeface="Arial "/>
              <a:ea typeface="Neue Montreal"/>
              <a:cs typeface="Neue Montreal"/>
              <a:sym typeface="Neue Montreal"/>
            </a:endParaRPr>
          </a:p>
        </p:txBody>
      </p:sp>
      <p:sp>
        <p:nvSpPr>
          <p:cNvPr id="36" name="TextBox 36"/>
          <p:cNvSpPr txBox="1"/>
          <p:nvPr/>
        </p:nvSpPr>
        <p:spPr>
          <a:xfrm>
            <a:off x="5638055" y="8296132"/>
            <a:ext cx="1071448" cy="811530"/>
          </a:xfrm>
          <a:prstGeom prst="rect">
            <a:avLst/>
          </a:prstGeom>
        </p:spPr>
        <p:txBody>
          <a:bodyPr lIns="0" tIns="0" rIns="0" bIns="0" rtlCol="0" anchor="t">
            <a:spAutoFit/>
          </a:bodyPr>
          <a:lstStyle/>
          <a:p>
            <a:pPr algn="ctr">
              <a:lnSpc>
                <a:spcPts val="1634"/>
              </a:lnSpc>
              <a:spcBef>
                <a:spcPct val="0"/>
              </a:spcBef>
            </a:pPr>
            <a:r>
              <a:rPr lang="en-US" sz="1499" spc="-61" dirty="0">
                <a:solidFill>
                  <a:srgbClr val="040030"/>
                </a:solidFill>
                <a:latin typeface="Neue Montreal"/>
                <a:ea typeface="Neue Montreal"/>
                <a:cs typeface="Neue Montreal"/>
                <a:sym typeface="Neue Montreal"/>
              </a:rPr>
              <a:t>There are around 20,000 CICs in the UK</a:t>
            </a:r>
          </a:p>
        </p:txBody>
      </p:sp>
      <p:sp>
        <p:nvSpPr>
          <p:cNvPr id="39" name="Freeform 10">
            <a:extLst>
              <a:ext uri="{FF2B5EF4-FFF2-40B4-BE49-F238E27FC236}">
                <a16:creationId xmlns:a16="http://schemas.microsoft.com/office/drawing/2014/main" id="{B5F0B3B1-7E2D-D380-C091-BA96ADE1C723}"/>
              </a:ext>
              <a:ext uri="{C183D7F6-B498-43B3-948B-1728B52AA6E4}">
                <adec:decorative xmlns:adec="http://schemas.microsoft.com/office/drawing/2017/decorative" val="1"/>
              </a:ext>
            </a:extLst>
          </p:cNvPr>
          <p:cNvSpPr/>
          <p:nvPr/>
        </p:nvSpPr>
        <p:spPr>
          <a:xfrm>
            <a:off x="6809245" y="87149"/>
            <a:ext cx="768436" cy="792012"/>
          </a:xfrm>
          <a:custGeom>
            <a:avLst/>
            <a:gdLst/>
            <a:ahLst/>
            <a:cxnLst/>
            <a:rect l="l" t="t" r="r" b="b"/>
            <a:pathLst>
              <a:path w="1554480" h="1540878">
                <a:moveTo>
                  <a:pt x="0" y="0"/>
                </a:moveTo>
                <a:lnTo>
                  <a:pt x="1554480" y="0"/>
                </a:lnTo>
                <a:lnTo>
                  <a:pt x="1554480" y="1540878"/>
                </a:lnTo>
                <a:lnTo>
                  <a:pt x="0" y="15408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2">
            <a:extLst>
              <a:ext uri="{FF2B5EF4-FFF2-40B4-BE49-F238E27FC236}">
                <a16:creationId xmlns:a16="http://schemas.microsoft.com/office/drawing/2014/main" id="{1D0B1DA6-740D-2129-069B-9BE60784238A}"/>
              </a:ext>
              <a:ext uri="{C183D7F6-B498-43B3-948B-1728B52AA6E4}">
                <adec:decorative xmlns:adec="http://schemas.microsoft.com/office/drawing/2017/decorative" val="1"/>
              </a:ext>
            </a:extLst>
          </p:cNvPr>
          <p:cNvSpPr/>
          <p:nvPr/>
        </p:nvSpPr>
        <p:spPr>
          <a:xfrm>
            <a:off x="-12405" y="8355360"/>
            <a:ext cx="7708605" cy="1743946"/>
          </a:xfrm>
          <a:custGeom>
            <a:avLst/>
            <a:gdLst/>
            <a:ahLst/>
            <a:cxnLst/>
            <a:rect l="l" t="t" r="r" b="b"/>
            <a:pathLst>
              <a:path w="9305457" h="2977746">
                <a:moveTo>
                  <a:pt x="0" y="0"/>
                </a:moveTo>
                <a:lnTo>
                  <a:pt x="9305457" y="0"/>
                </a:lnTo>
                <a:lnTo>
                  <a:pt x="9305457" y="2977747"/>
                </a:lnTo>
                <a:lnTo>
                  <a:pt x="0" y="29777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2" name="Freeform 2">
            <a:extLst>
              <a:ext uri="{C183D7F6-B498-43B3-948B-1728B52AA6E4}">
                <adec:decorative xmlns:adec="http://schemas.microsoft.com/office/drawing/2017/decorative" val="1"/>
              </a:ext>
            </a:extLst>
          </p:cNvPr>
          <p:cNvSpPr/>
          <p:nvPr/>
        </p:nvSpPr>
        <p:spPr>
          <a:xfrm>
            <a:off x="613884" y="6785022"/>
            <a:ext cx="1736986" cy="1990815"/>
          </a:xfrm>
          <a:custGeom>
            <a:avLst/>
            <a:gdLst/>
            <a:ahLst/>
            <a:cxnLst/>
            <a:rect l="l" t="t" r="r" b="b"/>
            <a:pathLst>
              <a:path w="1736986" h="1990815">
                <a:moveTo>
                  <a:pt x="0" y="0"/>
                </a:moveTo>
                <a:lnTo>
                  <a:pt x="1736986" y="0"/>
                </a:lnTo>
                <a:lnTo>
                  <a:pt x="1736986" y="1990815"/>
                </a:lnTo>
                <a:lnTo>
                  <a:pt x="0" y="19908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6" name="TextBox 6"/>
          <p:cNvSpPr txBox="1">
            <a:spLocks noGrp="1"/>
          </p:cNvSpPr>
          <p:nvPr>
            <p:ph type="title" idx="4294967295"/>
          </p:nvPr>
        </p:nvSpPr>
        <p:spPr>
          <a:xfrm>
            <a:off x="381000" y="728268"/>
            <a:ext cx="6738399" cy="92371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540"/>
              </a:lnSpc>
              <a:spcBef>
                <a:spcPts val="0"/>
              </a:spcBef>
              <a:spcAft>
                <a:spcPts val="0"/>
              </a:spcAft>
              <a:buClrTx/>
              <a:buSzTx/>
              <a:buFontTx/>
              <a:buNone/>
              <a:tabLst/>
              <a:defRPr/>
            </a:pPr>
            <a:r>
              <a:rPr kumimoji="0" lang="en-US" sz="3600" b="1" i="0" u="none" strike="noStrike" kern="1200" cap="none" spc="61" normalizeH="0" baseline="0" noProof="0" dirty="0">
                <a:ln>
                  <a:noFill/>
                </a:ln>
                <a:solidFill>
                  <a:srgbClr val="0F0855"/>
                </a:solidFill>
                <a:effectLst/>
                <a:uLnTx/>
                <a:uFillTx/>
                <a:latin typeface="Neue Montreal Bold"/>
                <a:ea typeface="Neue Montreal Bold"/>
                <a:cs typeface="Neue Montreal Bold"/>
                <a:sym typeface="Neue Montreal Bold"/>
              </a:rPr>
              <a:t>Charities</a:t>
            </a:r>
          </a:p>
        </p:txBody>
      </p:sp>
      <p:sp>
        <p:nvSpPr>
          <p:cNvPr id="7" name="TextBox 7"/>
          <p:cNvSpPr txBox="1"/>
          <p:nvPr/>
        </p:nvSpPr>
        <p:spPr>
          <a:xfrm>
            <a:off x="381000" y="1821926"/>
            <a:ext cx="6887196" cy="6155531"/>
          </a:xfrm>
          <a:prstGeom prst="rect">
            <a:avLst/>
          </a:prstGeom>
        </p:spPr>
        <p:txBody>
          <a:bodyPr wrap="square" lIns="0" tIns="0" rIns="0" bIns="0" rtlCol="0" anchor="t">
            <a:spAutoFit/>
          </a:bodyPr>
          <a:lstStyle/>
          <a:p>
            <a:pPr algn="just">
              <a:lnSpc>
                <a:spcPts val="1621"/>
              </a:lnSpc>
            </a:pPr>
            <a:r>
              <a:rPr lang="en-US" sz="1488" spc="14" dirty="0">
                <a:solidFill>
                  <a:srgbClr val="040030"/>
                </a:solidFill>
                <a:latin typeface="Neue Montreal"/>
                <a:ea typeface="Neue Montreal"/>
                <a:cs typeface="Neue Montreal"/>
                <a:sym typeface="Neue Montreal"/>
              </a:rPr>
              <a:t> </a:t>
            </a:r>
          </a:p>
          <a:p>
            <a:pPr algn="just">
              <a:lnSpc>
                <a:spcPts val="1621"/>
              </a:lnSpc>
            </a:pPr>
            <a:r>
              <a:rPr lang="en-US" sz="1488" spc="14" dirty="0">
                <a:solidFill>
                  <a:srgbClr val="040030"/>
                </a:solidFill>
                <a:latin typeface="Neue Montreal"/>
                <a:ea typeface="Neue Montreal"/>
                <a:cs typeface="Neue Montreal"/>
                <a:sym typeface="Neue Montreal"/>
              </a:rPr>
              <a:t> </a:t>
            </a:r>
          </a:p>
          <a:p>
            <a:pPr algn="just">
              <a:lnSpc>
                <a:spcPts val="1621"/>
              </a:lnSpc>
            </a:pPr>
            <a:r>
              <a:rPr lang="en-US" sz="1488" spc="14" dirty="0">
                <a:solidFill>
                  <a:srgbClr val="040030"/>
                </a:solidFill>
                <a:latin typeface="Neue Montreal"/>
                <a:ea typeface="Neue Montreal"/>
                <a:cs typeface="Neue Montreal"/>
                <a:sym typeface="Neue Montreal"/>
              </a:rPr>
              <a:t>A charity is an organisation that is set up for a </a:t>
            </a:r>
            <a:r>
              <a:rPr lang="en-US" sz="1488" b="1" spc="14" dirty="0">
                <a:solidFill>
                  <a:srgbClr val="040030"/>
                </a:solidFill>
                <a:latin typeface="Neue Montreal Bold"/>
                <a:ea typeface="Neue Montreal Bold"/>
                <a:cs typeface="Neue Montreal Bold"/>
                <a:sym typeface="Neue Montreal Bold"/>
              </a:rPr>
              <a:t>charitable purpose </a:t>
            </a:r>
            <a:r>
              <a:rPr lang="en-US" sz="1488" spc="14" dirty="0">
                <a:solidFill>
                  <a:srgbClr val="040030"/>
                </a:solidFill>
                <a:latin typeface="Neue Montreal"/>
                <a:ea typeface="Neue Montreal"/>
                <a:cs typeface="Neue Montreal"/>
                <a:sym typeface="Neue Montreal"/>
              </a:rPr>
              <a:t>that generally receives income through grants and donations rather than by trade. Charities can pay reduced business rates and receive tax relief. </a:t>
            </a: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r>
              <a:rPr lang="en-US" sz="1488" spc="14" dirty="0">
                <a:solidFill>
                  <a:srgbClr val="040030"/>
                </a:solidFill>
                <a:latin typeface="Neue Montreal"/>
                <a:ea typeface="Neue Montreal"/>
                <a:cs typeface="Neue Montreal"/>
                <a:sym typeface="Neue Montreal"/>
              </a:rPr>
              <a:t> </a:t>
            </a:r>
          </a:p>
          <a:p>
            <a:pPr algn="just">
              <a:lnSpc>
                <a:spcPts val="1621"/>
              </a:lnSpc>
            </a:pPr>
            <a:endParaRPr lang="en-US" sz="1488" spc="14" dirty="0">
              <a:solidFill>
                <a:srgbClr val="040030"/>
              </a:solidFill>
              <a:latin typeface="Neue Montreal"/>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p:txBody>
      </p:sp>
      <p:sp>
        <p:nvSpPr>
          <p:cNvPr id="11" name="TextBox 11"/>
          <p:cNvSpPr txBox="1"/>
          <p:nvPr/>
        </p:nvSpPr>
        <p:spPr>
          <a:xfrm>
            <a:off x="960841" y="3047176"/>
            <a:ext cx="436728" cy="240757"/>
          </a:xfrm>
          <a:prstGeom prst="rect">
            <a:avLst/>
          </a:prstGeom>
        </p:spPr>
        <p:txBody>
          <a:bodyPr lIns="0" tIns="0" rIns="0" bIns="0" rtlCol="0" anchor="t">
            <a:spAutoFit/>
          </a:bodyPr>
          <a:lstStyle/>
          <a:p>
            <a:pPr algn="ctr">
              <a:lnSpc>
                <a:spcPts val="1954"/>
              </a:lnSpc>
            </a:pPr>
            <a:r>
              <a:rPr lang="en-US" sz="1396" b="1" spc="-22" dirty="0">
                <a:solidFill>
                  <a:srgbClr val="FFFFFF"/>
                </a:solidFill>
                <a:latin typeface="Neue Montreal Bold"/>
                <a:ea typeface="Neue Montreal Bold"/>
                <a:cs typeface="Neue Montreal Bold"/>
                <a:sym typeface="Neue Montreal Bold"/>
              </a:rPr>
              <a:t>1</a:t>
            </a:r>
          </a:p>
        </p:txBody>
      </p:sp>
      <p:sp>
        <p:nvSpPr>
          <p:cNvPr id="15" name="TextBox 15"/>
          <p:cNvSpPr txBox="1"/>
          <p:nvPr/>
        </p:nvSpPr>
        <p:spPr>
          <a:xfrm>
            <a:off x="966695" y="3487490"/>
            <a:ext cx="436728" cy="240757"/>
          </a:xfrm>
          <a:prstGeom prst="rect">
            <a:avLst/>
          </a:prstGeom>
        </p:spPr>
        <p:txBody>
          <a:bodyPr lIns="0" tIns="0" rIns="0" bIns="0" rtlCol="0" anchor="t">
            <a:spAutoFit/>
          </a:bodyPr>
          <a:lstStyle/>
          <a:p>
            <a:pPr algn="ctr">
              <a:lnSpc>
                <a:spcPts val="1954"/>
              </a:lnSpc>
            </a:pPr>
            <a:r>
              <a:rPr lang="en-US" sz="1396" b="1" spc="-22" dirty="0">
                <a:solidFill>
                  <a:srgbClr val="FFFFFF"/>
                </a:solidFill>
                <a:latin typeface="Neue Montreal Bold"/>
                <a:ea typeface="Neue Montreal Bold"/>
                <a:cs typeface="Neue Montreal Bold"/>
                <a:sym typeface="Neue Montreal Bold"/>
              </a:rPr>
              <a:t>2</a:t>
            </a:r>
          </a:p>
        </p:txBody>
      </p:sp>
      <p:sp>
        <p:nvSpPr>
          <p:cNvPr id="19" name="TextBox 19"/>
          <p:cNvSpPr txBox="1"/>
          <p:nvPr/>
        </p:nvSpPr>
        <p:spPr>
          <a:xfrm>
            <a:off x="966695" y="3899447"/>
            <a:ext cx="436728" cy="240757"/>
          </a:xfrm>
          <a:prstGeom prst="rect">
            <a:avLst/>
          </a:prstGeom>
        </p:spPr>
        <p:txBody>
          <a:bodyPr lIns="0" tIns="0" rIns="0" bIns="0" rtlCol="0" anchor="t">
            <a:spAutoFit/>
          </a:bodyPr>
          <a:lstStyle/>
          <a:p>
            <a:pPr algn="ctr">
              <a:lnSpc>
                <a:spcPts val="1954"/>
              </a:lnSpc>
            </a:pPr>
            <a:r>
              <a:rPr lang="en-US" sz="1396" b="1" spc="-22" dirty="0">
                <a:solidFill>
                  <a:srgbClr val="FFFFFF"/>
                </a:solidFill>
                <a:latin typeface="Neue Montreal Bold"/>
                <a:ea typeface="Neue Montreal Bold"/>
                <a:cs typeface="Neue Montreal Bold"/>
                <a:sym typeface="Neue Montreal Bold"/>
              </a:rPr>
              <a:t>3</a:t>
            </a:r>
          </a:p>
        </p:txBody>
      </p:sp>
      <p:sp>
        <p:nvSpPr>
          <p:cNvPr id="23" name="Freeform 23">
            <a:extLst>
              <a:ext uri="{C183D7F6-B498-43B3-948B-1728B52AA6E4}">
                <adec:decorative xmlns:adec="http://schemas.microsoft.com/office/drawing/2017/decorative" val="1"/>
              </a:ext>
            </a:extLst>
          </p:cNvPr>
          <p:cNvSpPr/>
          <p:nvPr/>
        </p:nvSpPr>
        <p:spPr>
          <a:xfrm>
            <a:off x="3468501" y="6837409"/>
            <a:ext cx="242397" cy="328674"/>
          </a:xfrm>
          <a:custGeom>
            <a:avLst/>
            <a:gdLst/>
            <a:ahLst/>
            <a:cxnLst/>
            <a:rect l="l" t="t" r="r" b="b"/>
            <a:pathLst>
              <a:path w="242397" h="328674">
                <a:moveTo>
                  <a:pt x="0" y="0"/>
                </a:moveTo>
                <a:lnTo>
                  <a:pt x="242397" y="0"/>
                </a:lnTo>
                <a:lnTo>
                  <a:pt x="242397" y="328674"/>
                </a:lnTo>
                <a:lnTo>
                  <a:pt x="0" y="3286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24" name="TextBox 24"/>
          <p:cNvSpPr txBox="1"/>
          <p:nvPr/>
        </p:nvSpPr>
        <p:spPr>
          <a:xfrm>
            <a:off x="2955492" y="6441865"/>
            <a:ext cx="4312704" cy="2167260"/>
          </a:xfrm>
          <a:prstGeom prst="rect">
            <a:avLst/>
          </a:prstGeom>
          <a:solidFill>
            <a:schemeClr val="bg1">
              <a:lumMod val="95000"/>
            </a:schemeClr>
          </a:solidFill>
          <a:ln>
            <a:solidFill>
              <a:schemeClr val="tx2"/>
            </a:solidFill>
          </a:ln>
        </p:spPr>
        <p:txBody>
          <a:bodyPr wrap="square" lIns="0" tIns="0" rIns="0" bIns="0" rtlCol="0" anchor="t">
            <a:spAutoFit/>
          </a:bodyPr>
          <a:lstStyle/>
          <a:p>
            <a:pPr algn="just">
              <a:lnSpc>
                <a:spcPts val="1308"/>
              </a:lnSpc>
            </a:pPr>
            <a:r>
              <a:rPr lang="en-US" sz="1200" b="1" spc="12" dirty="0">
                <a:solidFill>
                  <a:srgbClr val="040030"/>
                </a:solidFill>
                <a:latin typeface="Neue Montreal Bold"/>
                <a:ea typeface="Neue Montreal Bold"/>
                <a:cs typeface="Neue Montreal Bold"/>
                <a:sym typeface="Neue Montreal Bold"/>
              </a:rPr>
              <a:t>Key considerations: </a:t>
            </a:r>
          </a:p>
          <a:p>
            <a:pPr algn="just">
              <a:lnSpc>
                <a:spcPts val="1308"/>
              </a:lnSpc>
            </a:pPr>
            <a:endParaRPr lang="en-US" sz="1200" b="1" spc="12" dirty="0">
              <a:solidFill>
                <a:srgbClr val="040030"/>
              </a:solidFill>
              <a:latin typeface="Neue Montreal Bold"/>
              <a:ea typeface="Neue Montreal Bold"/>
              <a:cs typeface="Neue Montreal Bold"/>
              <a:sym typeface="Neue Montreal Bold"/>
            </a:endParaRPr>
          </a:p>
          <a:p>
            <a:pPr marL="259080" lvl="1" indent="-129540" algn="just">
              <a:lnSpc>
                <a:spcPts val="1308"/>
              </a:lnSpc>
              <a:buFont typeface="Arial"/>
              <a:buChar char="•"/>
            </a:pPr>
            <a:r>
              <a:rPr lang="en-US" sz="1200" spc="12" dirty="0">
                <a:solidFill>
                  <a:srgbClr val="040030"/>
                </a:solidFill>
                <a:latin typeface="Neue Montreal"/>
                <a:ea typeface="Neue Montreal"/>
                <a:cs typeface="Neue Montreal"/>
                <a:sym typeface="Neue Montreal"/>
              </a:rPr>
              <a:t>Your charity must exclusively operate for</a:t>
            </a:r>
            <a:r>
              <a:rPr lang="en-US" sz="1200" b="1" spc="12" dirty="0">
                <a:solidFill>
                  <a:srgbClr val="040030"/>
                </a:solidFill>
                <a:latin typeface="Neue Montreal Bold"/>
                <a:ea typeface="Neue Montreal Bold"/>
                <a:cs typeface="Neue Montreal Bold"/>
                <a:sym typeface="Neue Montreal Bold"/>
              </a:rPr>
              <a:t> charitable purposes</a:t>
            </a:r>
            <a:r>
              <a:rPr lang="en-US" sz="1200" spc="12" dirty="0">
                <a:solidFill>
                  <a:srgbClr val="040030"/>
                </a:solidFill>
                <a:latin typeface="Neue Montreal"/>
                <a:ea typeface="Neue Montreal"/>
                <a:cs typeface="Neue Montreal"/>
                <a:sym typeface="Neue Montreal"/>
              </a:rPr>
              <a:t>. This makes it difficult to engage in non-charitable activities. </a:t>
            </a:r>
          </a:p>
          <a:p>
            <a:pPr algn="just">
              <a:lnSpc>
                <a:spcPts val="1308"/>
              </a:lnSpc>
            </a:pPr>
            <a:endParaRPr lang="en-US" sz="1200" spc="12" dirty="0">
              <a:solidFill>
                <a:srgbClr val="040030"/>
              </a:solidFill>
              <a:latin typeface="Neue Montreal"/>
              <a:ea typeface="Neue Montreal"/>
              <a:cs typeface="Neue Montreal"/>
              <a:sym typeface="Neue Montreal"/>
            </a:endParaRPr>
          </a:p>
          <a:p>
            <a:pPr marL="259080" lvl="1" indent="-129540" algn="just">
              <a:lnSpc>
                <a:spcPts val="1308"/>
              </a:lnSpc>
              <a:buFont typeface="Arial"/>
              <a:buChar char="•"/>
            </a:pPr>
            <a:r>
              <a:rPr lang="en-US" sz="1200" spc="12" dirty="0">
                <a:solidFill>
                  <a:srgbClr val="040030"/>
                </a:solidFill>
                <a:latin typeface="Neue Montreal"/>
                <a:ea typeface="Neue Montreal"/>
                <a:cs typeface="Neue Montreal"/>
                <a:sym typeface="Neue Montreal"/>
              </a:rPr>
              <a:t>Trustees cannot receive financial benefits unless your charities </a:t>
            </a:r>
            <a:r>
              <a:rPr lang="en-US" sz="1200" b="1" spc="12" dirty="0">
                <a:solidFill>
                  <a:srgbClr val="040030"/>
                </a:solidFill>
                <a:latin typeface="Neue Montreal Bold"/>
                <a:ea typeface="Neue Montreal Bold"/>
                <a:cs typeface="Neue Montreal Bold"/>
                <a:sym typeface="Neue Montreal Bold"/>
              </a:rPr>
              <a:t>governing document</a:t>
            </a:r>
            <a:r>
              <a:rPr lang="en-US" sz="1200" spc="12" dirty="0">
                <a:solidFill>
                  <a:srgbClr val="040030"/>
                </a:solidFill>
                <a:latin typeface="Neue Montreal"/>
                <a:ea typeface="Neue Montreal"/>
                <a:cs typeface="Neue Montreal"/>
                <a:sym typeface="Neue Montreal"/>
              </a:rPr>
              <a:t> approves this. </a:t>
            </a:r>
          </a:p>
          <a:p>
            <a:pPr algn="just">
              <a:lnSpc>
                <a:spcPts val="1308"/>
              </a:lnSpc>
            </a:pPr>
            <a:endParaRPr lang="en-US" sz="1200" spc="12" dirty="0">
              <a:solidFill>
                <a:srgbClr val="040030"/>
              </a:solidFill>
              <a:latin typeface="Neue Montreal"/>
              <a:ea typeface="Neue Montreal"/>
              <a:cs typeface="Neue Montreal"/>
              <a:sym typeface="Neue Montreal"/>
            </a:endParaRPr>
          </a:p>
          <a:p>
            <a:pPr marL="259080" lvl="1" indent="-129540" algn="just">
              <a:lnSpc>
                <a:spcPts val="1308"/>
              </a:lnSpc>
              <a:buFont typeface="Arial"/>
              <a:buChar char="•"/>
            </a:pPr>
            <a:r>
              <a:rPr lang="en-US" sz="1200" spc="12" dirty="0">
                <a:solidFill>
                  <a:srgbClr val="040030"/>
                </a:solidFill>
                <a:latin typeface="Neue Montreal"/>
                <a:ea typeface="Neue Montreal"/>
                <a:cs typeface="Neue Montreal"/>
                <a:sym typeface="Neue Montreal"/>
              </a:rPr>
              <a:t>Charities and trustees are subject to strict regulations. Setting up a charity is not a decision that should be taken lightly.</a:t>
            </a:r>
          </a:p>
          <a:p>
            <a:pPr algn="just">
              <a:lnSpc>
                <a:spcPts val="1308"/>
              </a:lnSpc>
            </a:pPr>
            <a:endParaRPr lang="en-US" sz="1200" spc="12" dirty="0">
              <a:solidFill>
                <a:srgbClr val="040030"/>
              </a:solidFill>
              <a:latin typeface="Neue Montreal"/>
              <a:ea typeface="Neue Montreal"/>
              <a:cs typeface="Neue Montreal"/>
              <a:sym typeface="Neue Montreal"/>
            </a:endParaRPr>
          </a:p>
          <a:p>
            <a:pPr algn="just">
              <a:lnSpc>
                <a:spcPts val="1308"/>
              </a:lnSpc>
            </a:pPr>
            <a:endParaRPr lang="en-US" sz="1200" spc="12" dirty="0">
              <a:solidFill>
                <a:srgbClr val="040030"/>
              </a:solidFill>
              <a:latin typeface="Neue Montreal"/>
              <a:ea typeface="Neue Montreal"/>
              <a:cs typeface="Neue Montreal"/>
              <a:sym typeface="Neue Montreal"/>
            </a:endParaRPr>
          </a:p>
          <a:p>
            <a:pPr algn="just">
              <a:lnSpc>
                <a:spcPts val="1308"/>
              </a:lnSpc>
            </a:pPr>
            <a:endParaRPr lang="en-US" sz="1200" spc="12" dirty="0">
              <a:solidFill>
                <a:srgbClr val="040030"/>
              </a:solidFill>
              <a:latin typeface="Neue Montreal"/>
              <a:ea typeface="Neue Montreal"/>
              <a:cs typeface="Neue Montreal"/>
              <a:sym typeface="Neue Montreal"/>
            </a:endParaRPr>
          </a:p>
        </p:txBody>
      </p:sp>
      <p:sp>
        <p:nvSpPr>
          <p:cNvPr id="25" name="TextBox 25"/>
          <p:cNvSpPr txBox="1"/>
          <p:nvPr/>
        </p:nvSpPr>
        <p:spPr>
          <a:xfrm>
            <a:off x="7325345" y="9493477"/>
            <a:ext cx="152400" cy="200025"/>
          </a:xfrm>
          <a:prstGeom prst="rect">
            <a:avLst/>
          </a:prstGeom>
        </p:spPr>
        <p:txBody>
          <a:bodyPr wrap="none" lIns="0" tIns="0" rIns="0" bIns="0" rtlCol="0" anchor="t">
            <a:spAutoFit/>
          </a:bodyPr>
          <a:lstStyle/>
          <a:p>
            <a:pPr algn="ctr">
              <a:lnSpc>
                <a:spcPts val="2800"/>
              </a:lnSpc>
              <a:spcBef>
                <a:spcPct val="0"/>
              </a:spcBef>
            </a:pPr>
            <a:r>
              <a:rPr lang="en-US" sz="2000" dirty="0">
                <a:solidFill>
                  <a:srgbClr val="040030"/>
                </a:solidFill>
                <a:latin typeface="Canva Sans"/>
                <a:ea typeface="Canva Sans"/>
                <a:cs typeface="Canva Sans"/>
                <a:sym typeface="Canva Sans"/>
              </a:rPr>
              <a:t>11</a:t>
            </a:r>
          </a:p>
        </p:txBody>
      </p:sp>
      <p:sp>
        <p:nvSpPr>
          <p:cNvPr id="35" name="TextBox 35"/>
          <p:cNvSpPr txBox="1"/>
          <p:nvPr/>
        </p:nvSpPr>
        <p:spPr>
          <a:xfrm>
            <a:off x="960841" y="4842795"/>
            <a:ext cx="436728" cy="240757"/>
          </a:xfrm>
          <a:prstGeom prst="rect">
            <a:avLst/>
          </a:prstGeom>
        </p:spPr>
        <p:txBody>
          <a:bodyPr lIns="0" tIns="0" rIns="0" bIns="0" rtlCol="0" anchor="t">
            <a:spAutoFit/>
          </a:bodyPr>
          <a:lstStyle/>
          <a:p>
            <a:pPr algn="ctr">
              <a:lnSpc>
                <a:spcPts val="1954"/>
              </a:lnSpc>
            </a:pPr>
            <a:r>
              <a:rPr lang="en-US" sz="1396" b="1" spc="-22" dirty="0">
                <a:solidFill>
                  <a:srgbClr val="FFFFFF"/>
                </a:solidFill>
                <a:latin typeface="Neue Montreal Bold"/>
                <a:ea typeface="Neue Montreal Bold"/>
                <a:cs typeface="Neue Montreal Bold"/>
                <a:sym typeface="Neue Montreal Bold"/>
              </a:rPr>
              <a:t>5</a:t>
            </a:r>
          </a:p>
        </p:txBody>
      </p:sp>
      <p:sp>
        <p:nvSpPr>
          <p:cNvPr id="40" name="TextBox 40"/>
          <p:cNvSpPr txBox="1"/>
          <p:nvPr/>
        </p:nvSpPr>
        <p:spPr>
          <a:xfrm>
            <a:off x="960841" y="5423383"/>
            <a:ext cx="436728" cy="240757"/>
          </a:xfrm>
          <a:prstGeom prst="rect">
            <a:avLst/>
          </a:prstGeom>
        </p:spPr>
        <p:txBody>
          <a:bodyPr lIns="0" tIns="0" rIns="0" bIns="0" rtlCol="0" anchor="t">
            <a:spAutoFit/>
          </a:bodyPr>
          <a:lstStyle/>
          <a:p>
            <a:pPr algn="ctr">
              <a:lnSpc>
                <a:spcPts val="1954"/>
              </a:lnSpc>
            </a:pPr>
            <a:r>
              <a:rPr lang="en-US" sz="1396" b="1" spc="-22" dirty="0">
                <a:solidFill>
                  <a:srgbClr val="FFFFFF"/>
                </a:solidFill>
                <a:latin typeface="Neue Montreal Bold"/>
                <a:ea typeface="Neue Montreal Bold"/>
                <a:cs typeface="Neue Montreal Bold"/>
                <a:sym typeface="Neue Montreal Bold"/>
              </a:rPr>
              <a:t>6</a:t>
            </a:r>
          </a:p>
        </p:txBody>
      </p:sp>
      <p:sp>
        <p:nvSpPr>
          <p:cNvPr id="42" name="TextBox 42"/>
          <p:cNvSpPr txBox="1"/>
          <p:nvPr/>
        </p:nvSpPr>
        <p:spPr>
          <a:xfrm>
            <a:off x="671034" y="7682109"/>
            <a:ext cx="1252893" cy="826389"/>
          </a:xfrm>
          <a:prstGeom prst="rect">
            <a:avLst/>
          </a:prstGeom>
        </p:spPr>
        <p:txBody>
          <a:bodyPr lIns="0" tIns="0" rIns="0" bIns="0" rtlCol="0" anchor="t">
            <a:spAutoFit/>
          </a:bodyPr>
          <a:lstStyle/>
          <a:p>
            <a:pPr algn="ctr">
              <a:lnSpc>
                <a:spcPts val="1308"/>
              </a:lnSpc>
              <a:spcBef>
                <a:spcPct val="0"/>
              </a:spcBef>
            </a:pPr>
            <a:r>
              <a:rPr lang="en-US" sz="1200" spc="-49" dirty="0">
                <a:solidFill>
                  <a:srgbClr val="040030"/>
                </a:solidFill>
                <a:latin typeface="Neue Montreal"/>
                <a:ea typeface="Neue Montreal"/>
                <a:cs typeface="Neue Montreal"/>
                <a:sym typeface="Neue Montreal"/>
              </a:rPr>
              <a:t>The oldest charity in the UK is believed to be St John’s Winchester Charity, established in 934 AD </a:t>
            </a:r>
          </a:p>
        </p:txBody>
      </p:sp>
      <p:sp>
        <p:nvSpPr>
          <p:cNvPr id="43" name="Freeform 9">
            <a:extLst>
              <a:ext uri="{FF2B5EF4-FFF2-40B4-BE49-F238E27FC236}">
                <a16:creationId xmlns:a16="http://schemas.microsoft.com/office/drawing/2014/main" id="{7405A1F7-01EC-D687-7C0A-39181D5E62A6}"/>
              </a:ext>
              <a:ext uri="{C183D7F6-B498-43B3-948B-1728B52AA6E4}">
                <adec:decorative xmlns:adec="http://schemas.microsoft.com/office/drawing/2017/decorative" val="1"/>
              </a:ext>
            </a:extLst>
          </p:cNvPr>
          <p:cNvSpPr/>
          <p:nvPr/>
        </p:nvSpPr>
        <p:spPr>
          <a:xfrm>
            <a:off x="5103690" y="380616"/>
            <a:ext cx="1798078" cy="1213702"/>
          </a:xfrm>
          <a:custGeom>
            <a:avLst/>
            <a:gdLst/>
            <a:ahLst/>
            <a:cxnLst/>
            <a:rect l="l" t="t" r="r" b="b"/>
            <a:pathLst>
              <a:path w="1798078" h="1213702">
                <a:moveTo>
                  <a:pt x="0" y="0"/>
                </a:moveTo>
                <a:lnTo>
                  <a:pt x="1798078" y="0"/>
                </a:lnTo>
                <a:lnTo>
                  <a:pt x="1798078" y="1213702"/>
                </a:lnTo>
                <a:lnTo>
                  <a:pt x="0" y="12137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graphicFrame>
        <p:nvGraphicFramePr>
          <p:cNvPr id="44" name="Diagram 43" descr="An image which contains details of some charitable purposes - relieving poverty, education, human rights, animal welfare, health and the arts">
            <a:extLst>
              <a:ext uri="{FF2B5EF4-FFF2-40B4-BE49-F238E27FC236}">
                <a16:creationId xmlns:a16="http://schemas.microsoft.com/office/drawing/2014/main" id="{594B6E59-DDF0-14CF-F84F-9D885143CA3F}"/>
              </a:ext>
            </a:extLst>
          </p:cNvPr>
          <p:cNvGraphicFramePr/>
          <p:nvPr>
            <p:extLst>
              <p:ext uri="{D42A27DB-BD31-4B8C-83A1-F6EECF244321}">
                <p14:modId xmlns:p14="http://schemas.microsoft.com/office/powerpoint/2010/main" val="990717087"/>
              </p:ext>
            </p:extLst>
          </p:nvPr>
        </p:nvGraphicFramePr>
        <p:xfrm>
          <a:off x="-314982" y="2871154"/>
          <a:ext cx="4505982" cy="297774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5" name="TextBox 44">
            <a:extLst>
              <a:ext uri="{FF2B5EF4-FFF2-40B4-BE49-F238E27FC236}">
                <a16:creationId xmlns:a16="http://schemas.microsoft.com/office/drawing/2014/main" id="{2090BEF7-4221-C16E-0B12-2A03C9109ABC}"/>
              </a:ext>
            </a:extLst>
          </p:cNvPr>
          <p:cNvSpPr txBox="1"/>
          <p:nvPr/>
        </p:nvSpPr>
        <p:spPr>
          <a:xfrm>
            <a:off x="3375899" y="3099048"/>
            <a:ext cx="4048745" cy="2759730"/>
          </a:xfrm>
          <a:prstGeom prst="rect">
            <a:avLst/>
          </a:prstGeom>
          <a:noFill/>
        </p:spPr>
        <p:txBody>
          <a:bodyPr wrap="square" rtlCol="0">
            <a:spAutoFit/>
          </a:bodyPr>
          <a:lstStyle/>
          <a:p>
            <a:pPr>
              <a:lnSpc>
                <a:spcPts val="1621"/>
              </a:lnSpc>
            </a:pPr>
            <a:r>
              <a:rPr lang="en-US" sz="1400" spc="14" dirty="0">
                <a:solidFill>
                  <a:srgbClr val="040030"/>
                </a:solidFill>
                <a:latin typeface="Neue Montreal"/>
                <a:ea typeface="Neue Montreal"/>
                <a:cs typeface="Neue Montreal"/>
                <a:sym typeface="Neue Montreal"/>
              </a:rPr>
              <a:t>Charitable purpose is defined in law and can be complex. If you are thinking about setting up a charity, it is advisable to seek legal advice. Advice will also be helpful when choosing a structure for your charity (e.g., a private company limited by guarantee, charitable incorporated organisation, charitable trust or unincorporated charitable association) and when establishing your charity’s governance structure. Charities are typically run by a board of trustees. </a:t>
            </a:r>
          </a:p>
          <a:p>
            <a:pPr>
              <a:lnSpc>
                <a:spcPts val="1621"/>
              </a:lnSpc>
            </a:pPr>
            <a:endParaRPr lang="en-US" sz="1400" spc="14" dirty="0">
              <a:solidFill>
                <a:srgbClr val="040030"/>
              </a:solidFill>
              <a:latin typeface="Neue Montreal"/>
              <a:ea typeface="Neue Montreal"/>
              <a:cs typeface="Neue Montreal"/>
              <a:sym typeface="Neue Montreal"/>
            </a:endParaRPr>
          </a:p>
          <a:p>
            <a:pPr>
              <a:lnSpc>
                <a:spcPts val="1621"/>
              </a:lnSpc>
            </a:pPr>
            <a:r>
              <a:rPr lang="en-US" sz="1400" spc="14" dirty="0">
                <a:solidFill>
                  <a:srgbClr val="040030"/>
                </a:solidFill>
                <a:latin typeface="Neue Montreal"/>
                <a:ea typeface="Neue Montreal"/>
                <a:cs typeface="Neue Montreal"/>
                <a:sym typeface="Neue Montreal"/>
              </a:rPr>
              <a:t>More information on setting up a charity can be found </a:t>
            </a:r>
            <a:r>
              <a:rPr lang="en-US" sz="1400" spc="14" dirty="0">
                <a:solidFill>
                  <a:srgbClr val="040030"/>
                </a:solidFill>
                <a:latin typeface="Neue Montreal"/>
                <a:ea typeface="Neue Montreal"/>
                <a:cs typeface="Neue Montreal"/>
                <a:sym typeface="Neue Montreal"/>
                <a:hlinkClick r:id="rId15"/>
              </a:rPr>
              <a:t>here</a:t>
            </a:r>
            <a:r>
              <a:rPr lang="en-US" sz="1400" spc="14" dirty="0">
                <a:solidFill>
                  <a:srgbClr val="040030"/>
                </a:solidFill>
                <a:latin typeface="Neue Montreal"/>
                <a:ea typeface="Neue Montreal"/>
                <a:cs typeface="Neue Montreal"/>
                <a:sym typeface="Neue Montreal"/>
              </a:rPr>
              <a:t>.</a:t>
            </a:r>
          </a:p>
        </p:txBody>
      </p:sp>
      <p:sp>
        <p:nvSpPr>
          <p:cNvPr id="47" name="Freeform 25">
            <a:extLst>
              <a:ext uri="{FF2B5EF4-FFF2-40B4-BE49-F238E27FC236}">
                <a16:creationId xmlns:a16="http://schemas.microsoft.com/office/drawing/2014/main" id="{331A8DB5-82B4-EE15-D7AB-F107D4E70F0E}"/>
              </a:ext>
              <a:ext uri="{C183D7F6-B498-43B3-948B-1728B52AA6E4}">
                <adec:decorative xmlns:adec="http://schemas.microsoft.com/office/drawing/2017/decorative" val="1"/>
              </a:ext>
            </a:extLst>
          </p:cNvPr>
          <p:cNvSpPr/>
          <p:nvPr/>
        </p:nvSpPr>
        <p:spPr>
          <a:xfrm>
            <a:off x="2633373" y="6456348"/>
            <a:ext cx="242397" cy="328674"/>
          </a:xfrm>
          <a:custGeom>
            <a:avLst/>
            <a:gdLst/>
            <a:ahLst/>
            <a:cxnLst/>
            <a:rect l="l" t="t" r="r" b="b"/>
            <a:pathLst>
              <a:path w="242397" h="328674">
                <a:moveTo>
                  <a:pt x="0" y="0"/>
                </a:moveTo>
                <a:lnTo>
                  <a:pt x="242397" y="0"/>
                </a:lnTo>
                <a:lnTo>
                  <a:pt x="242397" y="328674"/>
                </a:lnTo>
                <a:lnTo>
                  <a:pt x="0" y="3286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2">
            <a:extLst>
              <a:ext uri="{FF2B5EF4-FFF2-40B4-BE49-F238E27FC236}">
                <a16:creationId xmlns:a16="http://schemas.microsoft.com/office/drawing/2014/main" id="{ACBB08B9-9845-3152-DE7C-0B038A0C946B}"/>
              </a:ext>
              <a:ext uri="{C183D7F6-B498-43B3-948B-1728B52AA6E4}">
                <adec:decorative xmlns:adec="http://schemas.microsoft.com/office/drawing/2017/decorative" val="1"/>
              </a:ext>
            </a:extLst>
          </p:cNvPr>
          <p:cNvSpPr/>
          <p:nvPr/>
        </p:nvSpPr>
        <p:spPr>
          <a:xfrm>
            <a:off x="-12405" y="8355360"/>
            <a:ext cx="7708605" cy="1743946"/>
          </a:xfrm>
          <a:custGeom>
            <a:avLst/>
            <a:gdLst/>
            <a:ahLst/>
            <a:cxnLst/>
            <a:rect l="l" t="t" r="r" b="b"/>
            <a:pathLst>
              <a:path w="9305457" h="2977746">
                <a:moveTo>
                  <a:pt x="0" y="0"/>
                </a:moveTo>
                <a:lnTo>
                  <a:pt x="9305457" y="0"/>
                </a:lnTo>
                <a:lnTo>
                  <a:pt x="9305457" y="2977747"/>
                </a:lnTo>
                <a:lnTo>
                  <a:pt x="0" y="29777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2" name="Freeform 2">
            <a:extLst>
              <a:ext uri="{C183D7F6-B498-43B3-948B-1728B52AA6E4}">
                <adec:decorative xmlns:adec="http://schemas.microsoft.com/office/drawing/2017/decorative" val="1"/>
              </a:ext>
            </a:extLst>
          </p:cNvPr>
          <p:cNvSpPr/>
          <p:nvPr/>
        </p:nvSpPr>
        <p:spPr>
          <a:xfrm>
            <a:off x="108267" y="7257644"/>
            <a:ext cx="1740421" cy="1994752"/>
          </a:xfrm>
          <a:custGeom>
            <a:avLst/>
            <a:gdLst/>
            <a:ahLst/>
            <a:cxnLst/>
            <a:rect l="l" t="t" r="r" b="b"/>
            <a:pathLst>
              <a:path w="1740421" h="1994752">
                <a:moveTo>
                  <a:pt x="0" y="0"/>
                </a:moveTo>
                <a:lnTo>
                  <a:pt x="1740421" y="0"/>
                </a:lnTo>
                <a:lnTo>
                  <a:pt x="1740421" y="1994752"/>
                </a:lnTo>
                <a:lnTo>
                  <a:pt x="0" y="19947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6" name="TextBox 6"/>
          <p:cNvSpPr txBox="1">
            <a:spLocks noGrp="1"/>
          </p:cNvSpPr>
          <p:nvPr>
            <p:ph type="title" idx="4294967295"/>
          </p:nvPr>
        </p:nvSpPr>
        <p:spPr>
          <a:xfrm>
            <a:off x="257299" y="476339"/>
            <a:ext cx="6347630" cy="92371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540"/>
              </a:lnSpc>
              <a:spcBef>
                <a:spcPts val="0"/>
              </a:spcBef>
              <a:spcAft>
                <a:spcPts val="0"/>
              </a:spcAft>
              <a:buClrTx/>
              <a:buSzTx/>
              <a:buFontTx/>
              <a:buNone/>
              <a:tabLst/>
              <a:defRPr/>
            </a:pPr>
            <a:r>
              <a:rPr kumimoji="0" lang="en-US" sz="3600" b="1" i="0" u="none" strike="noStrike" kern="1200" cap="none" spc="61" normalizeH="0" baseline="0" noProof="0" dirty="0">
                <a:ln>
                  <a:noFill/>
                </a:ln>
                <a:solidFill>
                  <a:srgbClr val="0F0855"/>
                </a:solidFill>
                <a:effectLst/>
                <a:uLnTx/>
                <a:uFillTx/>
                <a:latin typeface="Neue Montreal Bold"/>
                <a:ea typeface="Neue Montreal Bold"/>
                <a:cs typeface="Neue Montreal Bold"/>
                <a:sym typeface="Neue Montreal Bold"/>
              </a:rPr>
              <a:t>Co-operatives</a:t>
            </a:r>
          </a:p>
        </p:txBody>
      </p:sp>
      <p:sp>
        <p:nvSpPr>
          <p:cNvPr id="7" name="TextBox 7"/>
          <p:cNvSpPr txBox="1"/>
          <p:nvPr/>
        </p:nvSpPr>
        <p:spPr>
          <a:xfrm>
            <a:off x="228599" y="1547893"/>
            <a:ext cx="7249145" cy="4103688"/>
          </a:xfrm>
          <a:prstGeom prst="rect">
            <a:avLst/>
          </a:prstGeom>
        </p:spPr>
        <p:txBody>
          <a:bodyPr wrap="square" lIns="0" tIns="0" rIns="0" bIns="0" rtlCol="0" anchor="t">
            <a:spAutoFit/>
          </a:bodyPr>
          <a:lstStyle/>
          <a:p>
            <a:pPr>
              <a:lnSpc>
                <a:spcPts val="1621"/>
              </a:lnSpc>
            </a:pPr>
            <a:endParaRPr sz="1400" dirty="0">
              <a:latin typeface="Arial "/>
            </a:endParaRPr>
          </a:p>
          <a:p>
            <a:pPr>
              <a:lnSpc>
                <a:spcPts val="1621"/>
              </a:lnSpc>
            </a:pPr>
            <a:r>
              <a:rPr lang="en-US" sz="1400" spc="14" dirty="0">
                <a:solidFill>
                  <a:srgbClr val="040030"/>
                </a:solidFill>
                <a:latin typeface="Arial "/>
                <a:ea typeface="Neue Montreal"/>
                <a:cs typeface="Neue Montreal"/>
                <a:sym typeface="Neue Montreal"/>
              </a:rPr>
              <a:t>A co-operative is an organisation that is owned and controlled by its members, who can be customers, suppliers, local community members or employees. This means that they have a say in how the business is run, making them particularly attractive for members. </a:t>
            </a:r>
          </a:p>
          <a:p>
            <a:pPr>
              <a:lnSpc>
                <a:spcPts val="1621"/>
              </a:lnSpc>
            </a:pPr>
            <a:endParaRPr lang="en-US" sz="1400" spc="14" dirty="0">
              <a:solidFill>
                <a:srgbClr val="040030"/>
              </a:solidFill>
              <a:latin typeface="Arial "/>
              <a:ea typeface="Neue Montreal"/>
              <a:cs typeface="Neue Montreal"/>
              <a:sym typeface="Neue Montreal"/>
            </a:endParaRPr>
          </a:p>
          <a:p>
            <a:pPr>
              <a:lnSpc>
                <a:spcPts val="1621"/>
              </a:lnSpc>
            </a:pPr>
            <a:r>
              <a:rPr lang="en-US" sz="1400" spc="14" dirty="0">
                <a:solidFill>
                  <a:srgbClr val="040030"/>
                </a:solidFill>
                <a:latin typeface="Arial "/>
                <a:ea typeface="Neue Montreal"/>
                <a:cs typeface="Neue Montreal"/>
                <a:sym typeface="Neue Montreal"/>
              </a:rPr>
              <a:t>You are probably familiar with some of the large co-operatives. E.g., The John Lewis Partnership which has department stores and Waitrose supermarkets is the country’s largest employee co-operative. However, there are many much smaller co-operatives. Co-operatives have recently been set up for a wide range of reasons, from reviving a historic community pub to providing affordable solar power solutions.</a:t>
            </a:r>
          </a:p>
          <a:p>
            <a:pPr>
              <a:lnSpc>
                <a:spcPts val="1621"/>
              </a:lnSpc>
            </a:pPr>
            <a:endParaRPr lang="en-US" sz="1400" spc="14" dirty="0">
              <a:solidFill>
                <a:srgbClr val="040030"/>
              </a:solidFill>
              <a:latin typeface="Arial "/>
              <a:ea typeface="Neue Montreal"/>
              <a:cs typeface="Neue Montreal"/>
              <a:sym typeface="Neue Montreal"/>
            </a:endParaRPr>
          </a:p>
          <a:p>
            <a:pPr>
              <a:lnSpc>
                <a:spcPts val="1621"/>
              </a:lnSpc>
            </a:pPr>
            <a:r>
              <a:rPr lang="en-US" sz="1400" spc="14" dirty="0">
                <a:solidFill>
                  <a:srgbClr val="040030"/>
                </a:solidFill>
                <a:latin typeface="Arial "/>
                <a:ea typeface="Neue Montreal"/>
                <a:cs typeface="Neue Montreal"/>
                <a:sym typeface="Neue Montreal"/>
              </a:rPr>
              <a:t>If you would like to find out more about co-operatives and understand the steps you would need to take set one up, the website </a:t>
            </a:r>
            <a:r>
              <a:rPr lang="en-US" sz="1400" spc="14" dirty="0">
                <a:solidFill>
                  <a:srgbClr val="040030"/>
                </a:solidFill>
                <a:latin typeface="Arial "/>
                <a:ea typeface="Neue Montreal"/>
                <a:cs typeface="Neue Montreal"/>
                <a:sym typeface="Neue Montreal"/>
                <a:hlinkClick r:id="rId6"/>
              </a:rPr>
              <a:t>https://www.uk.coop/</a:t>
            </a:r>
            <a:r>
              <a:rPr lang="en-US" sz="1400" spc="14" dirty="0">
                <a:solidFill>
                  <a:srgbClr val="040030"/>
                </a:solidFill>
                <a:latin typeface="Arial "/>
                <a:ea typeface="Neue Montreal"/>
                <a:cs typeface="Neue Montreal"/>
                <a:sym typeface="Neue Montreal"/>
              </a:rPr>
              <a:t> is a great resource. It contains guidance on:</a:t>
            </a:r>
          </a:p>
          <a:p>
            <a:pPr>
              <a:lnSpc>
                <a:spcPts val="1621"/>
              </a:lnSpc>
            </a:pPr>
            <a:endParaRPr lang="en-US" sz="1400" spc="14" dirty="0">
              <a:solidFill>
                <a:srgbClr val="040030"/>
              </a:solidFill>
              <a:latin typeface="Arial "/>
              <a:ea typeface="Neue Montreal"/>
              <a:cs typeface="Neue Montreal"/>
              <a:sym typeface="Neue Montreal"/>
            </a:endParaRPr>
          </a:p>
          <a:p>
            <a:pPr>
              <a:lnSpc>
                <a:spcPts val="1621"/>
              </a:lnSpc>
            </a:pPr>
            <a:endParaRPr lang="en-US" sz="1400" spc="14" dirty="0">
              <a:solidFill>
                <a:srgbClr val="040030"/>
              </a:solidFill>
              <a:latin typeface="Arial "/>
              <a:ea typeface="Neue Montreal"/>
              <a:cs typeface="Neue Montreal"/>
              <a:sym typeface="Neue Montreal"/>
            </a:endParaRPr>
          </a:p>
          <a:p>
            <a:pPr>
              <a:lnSpc>
                <a:spcPts val="1621"/>
              </a:lnSpc>
            </a:pPr>
            <a:endParaRPr lang="en-US" sz="1400" spc="14" dirty="0">
              <a:solidFill>
                <a:srgbClr val="040030"/>
              </a:solidFill>
              <a:latin typeface="Arial "/>
              <a:ea typeface="Neue Montreal"/>
              <a:cs typeface="Neue Montreal"/>
              <a:sym typeface="Neue Montreal"/>
            </a:endParaRPr>
          </a:p>
          <a:p>
            <a:pPr>
              <a:lnSpc>
                <a:spcPts val="1621"/>
              </a:lnSpc>
            </a:pPr>
            <a:endParaRPr lang="en-US" sz="1400" spc="14" dirty="0">
              <a:solidFill>
                <a:srgbClr val="040030"/>
              </a:solidFill>
              <a:latin typeface="Arial "/>
              <a:ea typeface="Neue Montreal"/>
              <a:cs typeface="Neue Montreal"/>
              <a:sym typeface="Neue Montreal"/>
            </a:endParaRPr>
          </a:p>
          <a:p>
            <a:pPr>
              <a:lnSpc>
                <a:spcPts val="1621"/>
              </a:lnSpc>
            </a:pPr>
            <a:endParaRPr lang="en-US" sz="1400" spc="14" dirty="0">
              <a:solidFill>
                <a:srgbClr val="040030"/>
              </a:solidFill>
              <a:latin typeface="Arial "/>
              <a:ea typeface="Neue Montreal"/>
              <a:cs typeface="Neue Montreal"/>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p:txBody>
      </p:sp>
      <p:sp>
        <p:nvSpPr>
          <p:cNvPr id="23" name="TextBox 23"/>
          <p:cNvSpPr txBox="1"/>
          <p:nvPr/>
        </p:nvSpPr>
        <p:spPr>
          <a:xfrm>
            <a:off x="5482731" y="6768433"/>
            <a:ext cx="2278424" cy="3334246"/>
          </a:xfrm>
          <a:prstGeom prst="rect">
            <a:avLst/>
          </a:prstGeom>
          <a:solidFill>
            <a:schemeClr val="bg1">
              <a:lumMod val="95000"/>
            </a:schemeClr>
          </a:solidFill>
          <a:ln>
            <a:solidFill>
              <a:schemeClr val="tx2"/>
            </a:solidFill>
          </a:ln>
        </p:spPr>
        <p:txBody>
          <a:bodyPr wrap="square" lIns="0" tIns="0" rIns="0" bIns="0" rtlCol="0" anchor="t">
            <a:spAutoFit/>
          </a:bodyPr>
          <a:lstStyle/>
          <a:p>
            <a:pPr algn="just">
              <a:lnSpc>
                <a:spcPts val="1308"/>
              </a:lnSpc>
            </a:pPr>
            <a:r>
              <a:rPr lang="en-US" sz="1200" b="1" spc="12" dirty="0">
                <a:solidFill>
                  <a:srgbClr val="040030"/>
                </a:solidFill>
                <a:latin typeface="Neue Montreal Bold"/>
                <a:ea typeface="Neue Montreal Bold"/>
                <a:cs typeface="Neue Montreal Bold"/>
                <a:sym typeface="Neue Montreal Bold"/>
              </a:rPr>
              <a:t>Key considerations: </a:t>
            </a:r>
          </a:p>
          <a:p>
            <a:pPr algn="just">
              <a:lnSpc>
                <a:spcPts val="1308"/>
              </a:lnSpc>
            </a:pPr>
            <a:endParaRPr lang="en-US" sz="1200" b="1" spc="12" dirty="0">
              <a:solidFill>
                <a:srgbClr val="040030"/>
              </a:solidFill>
              <a:latin typeface="Neue Montreal Bold"/>
              <a:ea typeface="Neue Montreal Bold"/>
              <a:cs typeface="Neue Montreal Bold"/>
              <a:sym typeface="Neue Montreal Bold"/>
            </a:endParaRPr>
          </a:p>
          <a:p>
            <a:pPr marL="259080" lvl="1" indent="-129540">
              <a:lnSpc>
                <a:spcPts val="1308"/>
              </a:lnSpc>
              <a:buFont typeface="Arial"/>
              <a:buChar char="•"/>
            </a:pPr>
            <a:r>
              <a:rPr lang="en-US" sz="1200" spc="12" dirty="0">
                <a:solidFill>
                  <a:srgbClr val="040030"/>
                </a:solidFill>
                <a:latin typeface="Neue Montreal"/>
                <a:ea typeface="Neue Montreal"/>
                <a:cs typeface="Neue Montreal"/>
                <a:sym typeface="Neue Montreal"/>
              </a:rPr>
              <a:t>Given various people have a say in how the business is run, decision-making can take a long time because a consensus is required. </a:t>
            </a:r>
          </a:p>
          <a:p>
            <a:pPr>
              <a:lnSpc>
                <a:spcPts val="1308"/>
              </a:lnSpc>
            </a:pPr>
            <a:endParaRPr lang="en-US" sz="1200" spc="12" dirty="0">
              <a:solidFill>
                <a:srgbClr val="040030"/>
              </a:solidFill>
              <a:latin typeface="Neue Montreal"/>
              <a:ea typeface="Neue Montreal"/>
              <a:cs typeface="Neue Montreal"/>
              <a:sym typeface="Neue Montreal"/>
            </a:endParaRPr>
          </a:p>
          <a:p>
            <a:pPr marL="259080" lvl="1" indent="-129540">
              <a:lnSpc>
                <a:spcPts val="1308"/>
              </a:lnSpc>
              <a:buFont typeface="Arial"/>
              <a:buChar char="•"/>
            </a:pPr>
            <a:r>
              <a:rPr lang="en-US" sz="1200" spc="12" dirty="0">
                <a:solidFill>
                  <a:srgbClr val="040030"/>
                </a:solidFill>
                <a:latin typeface="Neue Montreal"/>
                <a:ea typeface="Neue Montreal"/>
                <a:cs typeface="Neue Montreal"/>
                <a:sym typeface="Neue Montreal"/>
              </a:rPr>
              <a:t>Usually, limited profits are available for reinvestment into the business given the number of stakeholders. </a:t>
            </a:r>
          </a:p>
          <a:p>
            <a:pPr>
              <a:lnSpc>
                <a:spcPts val="1308"/>
              </a:lnSpc>
            </a:pPr>
            <a:endParaRPr lang="en-US" sz="1200" spc="12" dirty="0">
              <a:solidFill>
                <a:srgbClr val="040030"/>
              </a:solidFill>
              <a:latin typeface="Neue Montreal"/>
              <a:ea typeface="Neue Montreal"/>
              <a:cs typeface="Neue Montreal"/>
              <a:sym typeface="Neue Montreal"/>
            </a:endParaRPr>
          </a:p>
          <a:p>
            <a:pPr marL="259080" lvl="1" indent="-129540">
              <a:lnSpc>
                <a:spcPts val="1308"/>
              </a:lnSpc>
              <a:buFont typeface="Arial"/>
              <a:buChar char="•"/>
            </a:pPr>
            <a:r>
              <a:rPr lang="en-US" sz="1200" spc="12" dirty="0">
                <a:solidFill>
                  <a:srgbClr val="040030"/>
                </a:solidFill>
                <a:latin typeface="Neue Montreal"/>
                <a:ea typeface="Neue Montreal"/>
                <a:cs typeface="Neue Montreal"/>
                <a:sym typeface="Neue Montreal"/>
              </a:rPr>
              <a:t>The success of the business depends largely on the active participation of members. </a:t>
            </a:r>
          </a:p>
          <a:p>
            <a:pPr marL="259080" lvl="1" indent="-129540">
              <a:lnSpc>
                <a:spcPts val="1308"/>
              </a:lnSpc>
              <a:buFont typeface="Arial"/>
              <a:buChar char="•"/>
            </a:pPr>
            <a:endParaRPr lang="en-US" sz="1200" spc="12" dirty="0">
              <a:solidFill>
                <a:srgbClr val="040030"/>
              </a:solidFill>
              <a:latin typeface="Neue Montreal"/>
              <a:ea typeface="Neue Montreal"/>
              <a:cs typeface="Neue Montreal"/>
              <a:sym typeface="Neue Montreal"/>
            </a:endParaRPr>
          </a:p>
          <a:p>
            <a:pPr marL="259080" lvl="1" indent="-129540">
              <a:lnSpc>
                <a:spcPts val="1308"/>
              </a:lnSpc>
              <a:buFont typeface="Arial"/>
              <a:buChar char="•"/>
            </a:pPr>
            <a:endParaRPr lang="en-US" sz="1200" spc="12" dirty="0">
              <a:solidFill>
                <a:srgbClr val="040030"/>
              </a:solidFill>
              <a:latin typeface="Neue Montreal"/>
              <a:ea typeface="Neue Montreal"/>
              <a:cs typeface="Neue Montreal"/>
              <a:sym typeface="Neue Montreal"/>
            </a:endParaRPr>
          </a:p>
          <a:p>
            <a:pPr marL="259080" lvl="1" indent="-129540">
              <a:lnSpc>
                <a:spcPts val="1308"/>
              </a:lnSpc>
              <a:buFont typeface="Arial"/>
              <a:buChar char="•"/>
            </a:pPr>
            <a:endParaRPr lang="en-US" sz="1200" spc="12" dirty="0">
              <a:solidFill>
                <a:srgbClr val="040030"/>
              </a:solidFill>
              <a:latin typeface="Neue Montreal"/>
              <a:ea typeface="Neue Montreal"/>
              <a:cs typeface="Neue Montreal"/>
              <a:sym typeface="Neue Montreal"/>
            </a:endParaRPr>
          </a:p>
          <a:p>
            <a:pPr marL="259080" lvl="1" indent="-129540">
              <a:lnSpc>
                <a:spcPts val="1308"/>
              </a:lnSpc>
              <a:buFont typeface="Arial"/>
              <a:buChar char="•"/>
            </a:pPr>
            <a:endParaRPr lang="en-US" sz="1200" spc="12" dirty="0">
              <a:solidFill>
                <a:srgbClr val="040030"/>
              </a:solidFill>
              <a:latin typeface="Neue Montreal"/>
              <a:ea typeface="Neue Montreal"/>
              <a:cs typeface="Neue Montreal"/>
              <a:sym typeface="Neue Montreal"/>
            </a:endParaRPr>
          </a:p>
        </p:txBody>
      </p:sp>
      <p:sp>
        <p:nvSpPr>
          <p:cNvPr id="24" name="TextBox 24"/>
          <p:cNvSpPr txBox="1"/>
          <p:nvPr/>
        </p:nvSpPr>
        <p:spPr>
          <a:xfrm>
            <a:off x="7325345" y="9493477"/>
            <a:ext cx="152400" cy="200025"/>
          </a:xfrm>
          <a:prstGeom prst="rect">
            <a:avLst/>
          </a:prstGeom>
        </p:spPr>
        <p:txBody>
          <a:bodyPr wrap="none" lIns="0" tIns="0" rIns="0" bIns="0" rtlCol="0" anchor="t">
            <a:spAutoFit/>
          </a:bodyPr>
          <a:lstStyle/>
          <a:p>
            <a:pPr algn="ctr">
              <a:lnSpc>
                <a:spcPts val="2800"/>
              </a:lnSpc>
              <a:spcBef>
                <a:spcPct val="0"/>
              </a:spcBef>
            </a:pPr>
            <a:r>
              <a:rPr lang="en-US" sz="2000" dirty="0">
                <a:solidFill>
                  <a:srgbClr val="040030"/>
                </a:solidFill>
                <a:latin typeface="Canva Sans"/>
                <a:ea typeface="Canva Sans"/>
                <a:cs typeface="Canva Sans"/>
                <a:sym typeface="Canva Sans"/>
              </a:rPr>
              <a:t>12</a:t>
            </a:r>
          </a:p>
        </p:txBody>
      </p:sp>
      <p:sp>
        <p:nvSpPr>
          <p:cNvPr id="33" name="TextBox 33"/>
          <p:cNvSpPr txBox="1"/>
          <p:nvPr/>
        </p:nvSpPr>
        <p:spPr>
          <a:xfrm>
            <a:off x="960841" y="5310484"/>
            <a:ext cx="436728" cy="240757"/>
          </a:xfrm>
          <a:prstGeom prst="rect">
            <a:avLst/>
          </a:prstGeom>
        </p:spPr>
        <p:txBody>
          <a:bodyPr lIns="0" tIns="0" rIns="0" bIns="0" rtlCol="0" anchor="t">
            <a:spAutoFit/>
          </a:bodyPr>
          <a:lstStyle/>
          <a:p>
            <a:pPr algn="ctr">
              <a:lnSpc>
                <a:spcPts val="1954"/>
              </a:lnSpc>
            </a:pPr>
            <a:r>
              <a:rPr lang="en-US" sz="1396" b="1" spc="-22" dirty="0">
                <a:solidFill>
                  <a:srgbClr val="FFFFFF"/>
                </a:solidFill>
                <a:latin typeface="Neue Montreal Bold"/>
                <a:ea typeface="Neue Montreal Bold"/>
                <a:cs typeface="Neue Montreal Bold"/>
                <a:sym typeface="Neue Montreal Bold"/>
              </a:rPr>
              <a:t>5</a:t>
            </a:r>
          </a:p>
        </p:txBody>
      </p:sp>
      <p:sp>
        <p:nvSpPr>
          <p:cNvPr id="36" name="TextBox 36"/>
          <p:cNvSpPr txBox="1"/>
          <p:nvPr/>
        </p:nvSpPr>
        <p:spPr>
          <a:xfrm>
            <a:off x="257299" y="8004729"/>
            <a:ext cx="1071448" cy="1011555"/>
          </a:xfrm>
          <a:prstGeom prst="rect">
            <a:avLst/>
          </a:prstGeom>
        </p:spPr>
        <p:txBody>
          <a:bodyPr lIns="0" tIns="0" rIns="0" bIns="0" rtlCol="0" anchor="t">
            <a:spAutoFit/>
          </a:bodyPr>
          <a:lstStyle/>
          <a:p>
            <a:pPr algn="ctr">
              <a:lnSpc>
                <a:spcPts val="1634"/>
              </a:lnSpc>
              <a:spcBef>
                <a:spcPct val="0"/>
              </a:spcBef>
            </a:pPr>
            <a:r>
              <a:rPr lang="en-US" sz="1499" spc="-61" dirty="0">
                <a:solidFill>
                  <a:srgbClr val="040030"/>
                </a:solidFill>
                <a:latin typeface="Neue Montreal"/>
                <a:ea typeface="Neue Montreal"/>
                <a:cs typeface="Neue Montreal"/>
                <a:sym typeface="Neue Montreal"/>
              </a:rPr>
              <a:t>Around a fifth of the UK’s population is a member of a co-operative. </a:t>
            </a:r>
          </a:p>
        </p:txBody>
      </p:sp>
      <p:sp>
        <p:nvSpPr>
          <p:cNvPr id="38" name="Freeform 11">
            <a:extLst>
              <a:ext uri="{FF2B5EF4-FFF2-40B4-BE49-F238E27FC236}">
                <a16:creationId xmlns:a16="http://schemas.microsoft.com/office/drawing/2014/main" id="{F1DE5417-4B58-2D8C-E8A2-F71642F40FA4}"/>
              </a:ext>
              <a:ext uri="{C183D7F6-B498-43B3-948B-1728B52AA6E4}">
                <adec:decorative xmlns:adec="http://schemas.microsoft.com/office/drawing/2017/decorative" val="1"/>
              </a:ext>
            </a:extLst>
          </p:cNvPr>
          <p:cNvSpPr/>
          <p:nvPr/>
        </p:nvSpPr>
        <p:spPr>
          <a:xfrm>
            <a:off x="5726464" y="102819"/>
            <a:ext cx="1756929" cy="1445074"/>
          </a:xfrm>
          <a:custGeom>
            <a:avLst/>
            <a:gdLst/>
            <a:ahLst/>
            <a:cxnLst/>
            <a:rect l="l" t="t" r="r" b="b"/>
            <a:pathLst>
              <a:path w="1756929" h="1445074">
                <a:moveTo>
                  <a:pt x="0" y="0"/>
                </a:moveTo>
                <a:lnTo>
                  <a:pt x="1756929" y="0"/>
                </a:lnTo>
                <a:lnTo>
                  <a:pt x="1756929" y="1445074"/>
                </a:lnTo>
                <a:lnTo>
                  <a:pt x="0" y="14450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graphicFrame>
        <p:nvGraphicFramePr>
          <p:cNvPr id="39" name="Diagram 38">
            <a:extLst>
              <a:ext uri="{FF2B5EF4-FFF2-40B4-BE49-F238E27FC236}">
                <a16:creationId xmlns:a16="http://schemas.microsoft.com/office/drawing/2014/main" id="{EA9714B0-FFF6-0FF9-86F3-57218112951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5483620"/>
              </p:ext>
            </p:extLst>
          </p:nvPr>
        </p:nvGraphicFramePr>
        <p:xfrm>
          <a:off x="1441473" y="4636222"/>
          <a:ext cx="4889453" cy="317989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 y="8241530"/>
            <a:ext cx="7772401" cy="1816870"/>
          </a:xfrm>
          <a:custGeom>
            <a:avLst/>
            <a:gdLst/>
            <a:ahLst/>
            <a:cxnLst/>
            <a:rect l="l" t="t" r="r" b="b"/>
            <a:pathLst>
              <a:path w="9305457" h="2977746">
                <a:moveTo>
                  <a:pt x="0" y="0"/>
                </a:moveTo>
                <a:lnTo>
                  <a:pt x="9305457" y="0"/>
                </a:lnTo>
                <a:lnTo>
                  <a:pt x="9305457" y="2977747"/>
                </a:lnTo>
                <a:lnTo>
                  <a:pt x="0" y="29777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4" name="Freeform 4">
            <a:extLst>
              <a:ext uri="{C183D7F6-B498-43B3-948B-1728B52AA6E4}">
                <adec:decorative xmlns:adec="http://schemas.microsoft.com/office/drawing/2017/decorative" val="1"/>
              </a:ext>
            </a:extLst>
          </p:cNvPr>
          <p:cNvSpPr/>
          <p:nvPr/>
        </p:nvSpPr>
        <p:spPr>
          <a:xfrm rot="-10800000" flipH="1">
            <a:off x="1142999" y="-25306"/>
            <a:ext cx="6643365" cy="2163923"/>
          </a:xfrm>
          <a:custGeom>
            <a:avLst/>
            <a:gdLst/>
            <a:ahLst/>
            <a:cxnLst/>
            <a:rect l="l" t="t" r="r" b="b"/>
            <a:pathLst>
              <a:path w="7588440" h="3617156">
                <a:moveTo>
                  <a:pt x="7588439" y="0"/>
                </a:moveTo>
                <a:lnTo>
                  <a:pt x="0" y="0"/>
                </a:lnTo>
                <a:lnTo>
                  <a:pt x="0" y="3617156"/>
                </a:lnTo>
                <a:lnTo>
                  <a:pt x="7588439" y="3617156"/>
                </a:lnTo>
                <a:lnTo>
                  <a:pt x="758843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5" name="Freeform 5">
            <a:extLst>
              <a:ext uri="{C183D7F6-B498-43B3-948B-1728B52AA6E4}">
                <adec:decorative xmlns:adec="http://schemas.microsoft.com/office/drawing/2017/decorative" val="1"/>
              </a:ext>
            </a:extLst>
          </p:cNvPr>
          <p:cNvSpPr/>
          <p:nvPr/>
        </p:nvSpPr>
        <p:spPr>
          <a:xfrm>
            <a:off x="203537" y="1346537"/>
            <a:ext cx="7365325" cy="7365325"/>
          </a:xfrm>
          <a:custGeom>
            <a:avLst/>
            <a:gdLst/>
            <a:ahLst/>
            <a:cxnLst/>
            <a:rect l="l" t="t" r="r" b="b"/>
            <a:pathLst>
              <a:path w="7365325" h="7365325">
                <a:moveTo>
                  <a:pt x="0" y="0"/>
                </a:moveTo>
                <a:lnTo>
                  <a:pt x="7365326" y="0"/>
                </a:lnTo>
                <a:lnTo>
                  <a:pt x="7365326" y="7365326"/>
                </a:lnTo>
                <a:lnTo>
                  <a:pt x="0" y="73653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9" name="TextBox 9"/>
          <p:cNvSpPr txBox="1"/>
          <p:nvPr/>
        </p:nvSpPr>
        <p:spPr>
          <a:xfrm>
            <a:off x="3384486" y="4362567"/>
            <a:ext cx="1187514" cy="1074547"/>
          </a:xfrm>
          <a:prstGeom prst="rect">
            <a:avLst/>
          </a:prstGeom>
        </p:spPr>
        <p:txBody>
          <a:bodyPr wrap="square" lIns="0" tIns="0" rIns="0" bIns="0" rtlCol="0" anchor="t">
            <a:spAutoFit/>
          </a:bodyPr>
          <a:lstStyle/>
          <a:p>
            <a:pPr algn="ctr">
              <a:lnSpc>
                <a:spcPts val="2833"/>
              </a:lnSpc>
            </a:pPr>
            <a:r>
              <a:rPr lang="en-US" sz="2599" b="1" spc="-106" dirty="0">
                <a:solidFill>
                  <a:srgbClr val="0F0855"/>
                </a:solidFill>
                <a:latin typeface="Neue Montreal Bold"/>
                <a:ea typeface="Neue Montreal Bold"/>
                <a:cs typeface="Neue Montreal Bold"/>
                <a:sym typeface="Neue Montreal Bold"/>
              </a:rPr>
              <a:t>Possible</a:t>
            </a:r>
          </a:p>
          <a:p>
            <a:pPr algn="ctr">
              <a:lnSpc>
                <a:spcPts val="2833"/>
              </a:lnSpc>
            </a:pPr>
            <a:r>
              <a:rPr lang="en-US" sz="2599" b="1" spc="-106" dirty="0">
                <a:solidFill>
                  <a:srgbClr val="0F0855"/>
                </a:solidFill>
                <a:latin typeface="Neue Montreal Bold"/>
                <a:ea typeface="Neue Montreal Bold"/>
                <a:cs typeface="Neue Montreal Bold"/>
                <a:sym typeface="Neue Montreal Bold"/>
              </a:rPr>
              <a:t>Funding</a:t>
            </a:r>
          </a:p>
          <a:p>
            <a:pPr algn="ctr">
              <a:lnSpc>
                <a:spcPts val="2833"/>
              </a:lnSpc>
              <a:spcBef>
                <a:spcPct val="0"/>
              </a:spcBef>
            </a:pPr>
            <a:r>
              <a:rPr lang="en-US" sz="2599" b="1" spc="-106" dirty="0">
                <a:solidFill>
                  <a:srgbClr val="0F0855"/>
                </a:solidFill>
                <a:latin typeface="Neue Montreal Bold"/>
                <a:ea typeface="Neue Montreal Bold"/>
                <a:cs typeface="Neue Montreal Bold"/>
                <a:sym typeface="Neue Montreal Bold"/>
              </a:rPr>
              <a:t>Options</a:t>
            </a:r>
          </a:p>
        </p:txBody>
      </p:sp>
      <p:sp>
        <p:nvSpPr>
          <p:cNvPr id="10" name="TextBox 10"/>
          <p:cNvSpPr txBox="1"/>
          <p:nvPr/>
        </p:nvSpPr>
        <p:spPr>
          <a:xfrm>
            <a:off x="7325345" y="9493477"/>
            <a:ext cx="152400" cy="200025"/>
          </a:xfrm>
          <a:prstGeom prst="rect">
            <a:avLst/>
          </a:prstGeom>
        </p:spPr>
        <p:txBody>
          <a:bodyPr wrap="none" lIns="0" tIns="0" rIns="0" bIns="0" rtlCol="0" anchor="t">
            <a:spAutoFit/>
          </a:bodyPr>
          <a:lstStyle/>
          <a:p>
            <a:pPr algn="ctr">
              <a:lnSpc>
                <a:spcPts val="2800"/>
              </a:lnSpc>
              <a:spcBef>
                <a:spcPct val="0"/>
              </a:spcBef>
            </a:pPr>
            <a:r>
              <a:rPr lang="en-US" sz="2000" dirty="0">
                <a:solidFill>
                  <a:srgbClr val="040030"/>
                </a:solidFill>
                <a:latin typeface="Canva Sans"/>
                <a:ea typeface="Canva Sans"/>
                <a:cs typeface="Canva Sans"/>
                <a:sym typeface="Canva Sans"/>
              </a:rPr>
              <a:t>13</a:t>
            </a:r>
          </a:p>
        </p:txBody>
      </p:sp>
      <p:sp>
        <p:nvSpPr>
          <p:cNvPr id="11" name="TextBox 11"/>
          <p:cNvSpPr txBox="1"/>
          <p:nvPr/>
        </p:nvSpPr>
        <p:spPr>
          <a:xfrm>
            <a:off x="3406616" y="1573581"/>
            <a:ext cx="1040963" cy="548533"/>
          </a:xfrm>
          <a:prstGeom prst="rect">
            <a:avLst/>
          </a:prstGeom>
        </p:spPr>
        <p:txBody>
          <a:bodyPr lIns="0" tIns="0" rIns="0" bIns="0" rtlCol="0" anchor="t">
            <a:spAutoFit/>
          </a:bodyPr>
          <a:lstStyle/>
          <a:p>
            <a:pPr algn="ctr">
              <a:lnSpc>
                <a:spcPts val="1440"/>
              </a:lnSpc>
            </a:pPr>
            <a:r>
              <a:rPr lang="en-US" sz="1321" b="1" spc="-54" dirty="0">
                <a:solidFill>
                  <a:srgbClr val="0F0855"/>
                </a:solidFill>
                <a:latin typeface="Neue Montreal Bold"/>
                <a:ea typeface="Neue Montreal Bold"/>
                <a:cs typeface="Neue Montreal Bold"/>
                <a:sym typeface="Neue Montreal Bold"/>
              </a:rPr>
              <a:t>Business </a:t>
            </a:r>
          </a:p>
          <a:p>
            <a:pPr algn="ctr">
              <a:lnSpc>
                <a:spcPts val="1440"/>
              </a:lnSpc>
            </a:pPr>
            <a:r>
              <a:rPr lang="en-US" sz="1321" b="1" spc="-54" dirty="0">
                <a:solidFill>
                  <a:srgbClr val="0F0855"/>
                </a:solidFill>
                <a:latin typeface="Neue Montreal Bold"/>
                <a:ea typeface="Neue Montreal Bold"/>
                <a:cs typeface="Neue Montreal Bold"/>
                <a:sym typeface="Neue Montreal Bold"/>
              </a:rPr>
              <a:t>Credit cards or </a:t>
            </a:r>
          </a:p>
          <a:p>
            <a:pPr algn="ctr">
              <a:lnSpc>
                <a:spcPts val="1440"/>
              </a:lnSpc>
              <a:spcBef>
                <a:spcPct val="0"/>
              </a:spcBef>
            </a:pPr>
            <a:r>
              <a:rPr lang="en-US" sz="1321" b="1" spc="-54" dirty="0">
                <a:solidFill>
                  <a:srgbClr val="0F0855"/>
                </a:solidFill>
                <a:latin typeface="Neue Montreal Bold"/>
                <a:ea typeface="Neue Montreal Bold"/>
                <a:cs typeface="Neue Montreal Bold"/>
                <a:sym typeface="Neue Montreal Bold"/>
              </a:rPr>
              <a:t>Overdraft</a:t>
            </a:r>
          </a:p>
        </p:txBody>
      </p:sp>
      <p:sp>
        <p:nvSpPr>
          <p:cNvPr id="12" name="TextBox 12"/>
          <p:cNvSpPr txBox="1"/>
          <p:nvPr/>
        </p:nvSpPr>
        <p:spPr>
          <a:xfrm>
            <a:off x="5940574" y="4434777"/>
            <a:ext cx="1384771" cy="391033"/>
          </a:xfrm>
          <a:prstGeom prst="rect">
            <a:avLst/>
          </a:prstGeom>
        </p:spPr>
        <p:txBody>
          <a:bodyPr lIns="0" tIns="0" rIns="0" bIns="0" rtlCol="0" anchor="t">
            <a:spAutoFit/>
          </a:bodyPr>
          <a:lstStyle/>
          <a:p>
            <a:pPr algn="ctr">
              <a:lnSpc>
                <a:spcPts val="1525"/>
              </a:lnSpc>
            </a:pPr>
            <a:r>
              <a:rPr lang="en-US" sz="1399" b="1" spc="-57" dirty="0">
                <a:solidFill>
                  <a:srgbClr val="0F0855"/>
                </a:solidFill>
                <a:latin typeface="Neue Montreal Bold"/>
                <a:ea typeface="Neue Montreal Bold"/>
                <a:cs typeface="Neue Montreal Bold"/>
                <a:sym typeface="Neue Montreal Bold"/>
              </a:rPr>
              <a:t>Angel Investors/</a:t>
            </a:r>
          </a:p>
          <a:p>
            <a:pPr algn="ctr">
              <a:lnSpc>
                <a:spcPts val="1525"/>
              </a:lnSpc>
              <a:spcBef>
                <a:spcPct val="0"/>
              </a:spcBef>
            </a:pPr>
            <a:r>
              <a:rPr lang="en-US" sz="1399" b="1" spc="-57" dirty="0">
                <a:solidFill>
                  <a:srgbClr val="0F0855"/>
                </a:solidFill>
                <a:latin typeface="Neue Montreal Bold"/>
                <a:ea typeface="Neue Montreal Bold"/>
                <a:cs typeface="Neue Montreal Bold"/>
                <a:sym typeface="Neue Montreal Bold"/>
              </a:rPr>
              <a:t>Private investment</a:t>
            </a:r>
          </a:p>
        </p:txBody>
      </p:sp>
      <p:sp>
        <p:nvSpPr>
          <p:cNvPr id="13" name="TextBox 13"/>
          <p:cNvSpPr txBox="1"/>
          <p:nvPr/>
        </p:nvSpPr>
        <p:spPr>
          <a:xfrm>
            <a:off x="5379510" y="2371294"/>
            <a:ext cx="692501" cy="192360"/>
          </a:xfrm>
          <a:prstGeom prst="rect">
            <a:avLst/>
          </a:prstGeom>
        </p:spPr>
        <p:txBody>
          <a:bodyPr wrap="square" lIns="0" tIns="0" rIns="0" bIns="0" rtlCol="0" anchor="t">
            <a:spAutoFit/>
          </a:bodyPr>
          <a:lstStyle/>
          <a:p>
            <a:pPr algn="ctr">
              <a:lnSpc>
                <a:spcPts val="1526"/>
              </a:lnSpc>
              <a:spcBef>
                <a:spcPct val="0"/>
              </a:spcBef>
            </a:pPr>
            <a:r>
              <a:rPr lang="en-US" sz="1400" b="1" spc="-57" dirty="0">
                <a:solidFill>
                  <a:srgbClr val="0F0855"/>
                </a:solidFill>
                <a:latin typeface="Neue Montreal Bold"/>
                <a:ea typeface="Neue Montreal Bold"/>
                <a:cs typeface="Neue Montreal Bold"/>
                <a:sym typeface="Neue Montreal Bold"/>
              </a:rPr>
              <a:t>Grants</a:t>
            </a:r>
          </a:p>
        </p:txBody>
      </p:sp>
      <p:sp>
        <p:nvSpPr>
          <p:cNvPr id="14" name="TextBox 14"/>
          <p:cNvSpPr txBox="1"/>
          <p:nvPr/>
        </p:nvSpPr>
        <p:spPr>
          <a:xfrm>
            <a:off x="5045299" y="6312429"/>
            <a:ext cx="1683672" cy="391033"/>
          </a:xfrm>
          <a:prstGeom prst="rect">
            <a:avLst/>
          </a:prstGeom>
        </p:spPr>
        <p:txBody>
          <a:bodyPr lIns="0" tIns="0" rIns="0" bIns="0" rtlCol="0" anchor="t">
            <a:spAutoFit/>
          </a:bodyPr>
          <a:lstStyle/>
          <a:p>
            <a:pPr algn="ctr">
              <a:lnSpc>
                <a:spcPts val="1526"/>
              </a:lnSpc>
            </a:pPr>
            <a:r>
              <a:rPr lang="en-US" sz="1400" b="1" spc="-57" dirty="0">
                <a:solidFill>
                  <a:srgbClr val="0F0855"/>
                </a:solidFill>
                <a:latin typeface="Neue Montreal Bold"/>
                <a:ea typeface="Neue Montreal Bold"/>
                <a:cs typeface="Neue Montreal Bold"/>
                <a:sym typeface="Neue Montreal Bold"/>
              </a:rPr>
              <a:t>Trade Finance &amp; </a:t>
            </a:r>
          </a:p>
          <a:p>
            <a:pPr algn="ctr">
              <a:lnSpc>
                <a:spcPts val="1526"/>
              </a:lnSpc>
              <a:spcBef>
                <a:spcPct val="0"/>
              </a:spcBef>
            </a:pPr>
            <a:r>
              <a:rPr lang="en-US" sz="1400" b="1" spc="-57" dirty="0">
                <a:solidFill>
                  <a:srgbClr val="0F0855"/>
                </a:solidFill>
                <a:latin typeface="Neue Montreal Bold"/>
                <a:ea typeface="Neue Montreal Bold"/>
                <a:cs typeface="Neue Montreal Bold"/>
                <a:sym typeface="Neue Montreal Bold"/>
              </a:rPr>
              <a:t>Invoice Factoring</a:t>
            </a:r>
          </a:p>
        </p:txBody>
      </p:sp>
      <p:sp>
        <p:nvSpPr>
          <p:cNvPr id="15" name="TextBox 15"/>
          <p:cNvSpPr txBox="1"/>
          <p:nvPr/>
        </p:nvSpPr>
        <p:spPr>
          <a:xfrm>
            <a:off x="3558241" y="6925504"/>
            <a:ext cx="655916" cy="192360"/>
          </a:xfrm>
          <a:prstGeom prst="rect">
            <a:avLst/>
          </a:prstGeom>
        </p:spPr>
        <p:txBody>
          <a:bodyPr wrap="square" lIns="0" tIns="0" rIns="0" bIns="0" rtlCol="0" anchor="t">
            <a:spAutoFit/>
          </a:bodyPr>
          <a:lstStyle/>
          <a:p>
            <a:pPr algn="ctr">
              <a:lnSpc>
                <a:spcPts val="1526"/>
              </a:lnSpc>
              <a:spcBef>
                <a:spcPct val="0"/>
              </a:spcBef>
            </a:pPr>
            <a:r>
              <a:rPr lang="en-US" sz="1400" b="1" spc="-57" dirty="0">
                <a:solidFill>
                  <a:srgbClr val="0F0855"/>
                </a:solidFill>
                <a:latin typeface="Neue Montreal Bold"/>
                <a:ea typeface="Neue Montreal Bold"/>
                <a:cs typeface="Neue Montreal Bold"/>
                <a:sym typeface="Neue Montreal Bold"/>
              </a:rPr>
              <a:t> Loans</a:t>
            </a:r>
          </a:p>
        </p:txBody>
      </p:sp>
      <p:sp>
        <p:nvSpPr>
          <p:cNvPr id="16" name="TextBox 16"/>
          <p:cNvSpPr txBox="1"/>
          <p:nvPr/>
        </p:nvSpPr>
        <p:spPr>
          <a:xfrm>
            <a:off x="1493835" y="6255025"/>
            <a:ext cx="1096965" cy="192360"/>
          </a:xfrm>
          <a:prstGeom prst="rect">
            <a:avLst/>
          </a:prstGeom>
        </p:spPr>
        <p:txBody>
          <a:bodyPr wrap="square" lIns="0" tIns="0" rIns="0" bIns="0" rtlCol="0" anchor="t">
            <a:spAutoFit/>
          </a:bodyPr>
          <a:lstStyle/>
          <a:p>
            <a:pPr algn="ctr">
              <a:lnSpc>
                <a:spcPts val="1525"/>
              </a:lnSpc>
              <a:spcBef>
                <a:spcPct val="0"/>
              </a:spcBef>
            </a:pPr>
            <a:r>
              <a:rPr lang="en-US" sz="1399" b="1" spc="-57" dirty="0">
                <a:solidFill>
                  <a:srgbClr val="0F0855"/>
                </a:solidFill>
                <a:latin typeface="Neue Montreal Bold"/>
                <a:ea typeface="Neue Montreal Bold"/>
                <a:cs typeface="Neue Montreal Bold"/>
                <a:sym typeface="Neue Montreal Bold"/>
              </a:rPr>
              <a:t>Crowdfunding</a:t>
            </a:r>
          </a:p>
        </p:txBody>
      </p:sp>
      <p:sp>
        <p:nvSpPr>
          <p:cNvPr id="17" name="TextBox 17"/>
          <p:cNvSpPr txBox="1"/>
          <p:nvPr/>
        </p:nvSpPr>
        <p:spPr>
          <a:xfrm>
            <a:off x="338077" y="4409761"/>
            <a:ext cx="1948266" cy="391033"/>
          </a:xfrm>
          <a:prstGeom prst="rect">
            <a:avLst/>
          </a:prstGeom>
        </p:spPr>
        <p:txBody>
          <a:bodyPr lIns="0" tIns="0" rIns="0" bIns="0" rtlCol="0" anchor="t">
            <a:spAutoFit/>
          </a:bodyPr>
          <a:lstStyle/>
          <a:p>
            <a:pPr algn="ctr">
              <a:lnSpc>
                <a:spcPts val="1525"/>
              </a:lnSpc>
              <a:spcBef>
                <a:spcPct val="0"/>
              </a:spcBef>
            </a:pPr>
            <a:r>
              <a:rPr lang="en-US" sz="1399" b="1" spc="-57" dirty="0">
                <a:solidFill>
                  <a:srgbClr val="0F0855"/>
                </a:solidFill>
                <a:latin typeface="Neue Montreal Bold"/>
                <a:ea typeface="Neue Montreal Bold"/>
                <a:cs typeface="Neue Montreal Bold"/>
                <a:sym typeface="Neue Montreal Bold"/>
              </a:rPr>
              <a:t>Local Chamber of Commerce</a:t>
            </a:r>
          </a:p>
        </p:txBody>
      </p:sp>
      <p:sp>
        <p:nvSpPr>
          <p:cNvPr id="18" name="TextBox 18"/>
          <p:cNvSpPr txBox="1"/>
          <p:nvPr/>
        </p:nvSpPr>
        <p:spPr>
          <a:xfrm>
            <a:off x="587307" y="2515076"/>
            <a:ext cx="3028883" cy="200533"/>
          </a:xfrm>
          <a:prstGeom prst="rect">
            <a:avLst/>
          </a:prstGeom>
        </p:spPr>
        <p:txBody>
          <a:bodyPr lIns="0" tIns="0" rIns="0" bIns="0" rtlCol="0" anchor="t">
            <a:spAutoFit/>
          </a:bodyPr>
          <a:lstStyle/>
          <a:p>
            <a:pPr algn="ctr">
              <a:lnSpc>
                <a:spcPts val="1525"/>
              </a:lnSpc>
              <a:spcBef>
                <a:spcPct val="0"/>
              </a:spcBef>
            </a:pPr>
            <a:r>
              <a:rPr lang="en-US" sz="1399" b="1" spc="-57" dirty="0">
                <a:solidFill>
                  <a:srgbClr val="0F0855"/>
                </a:solidFill>
                <a:latin typeface="Neue Montreal Bold"/>
                <a:ea typeface="Neue Montreal Bold"/>
                <a:cs typeface="Neue Montreal Bold"/>
                <a:sym typeface="Neue Montreal Bold"/>
              </a:rPr>
              <a:t>Family &amp; Friends</a:t>
            </a:r>
          </a:p>
        </p:txBody>
      </p:sp>
      <p:sp>
        <p:nvSpPr>
          <p:cNvPr id="19" name="TextBox 19">
            <a:hlinkClick r:id="rId8"/>
          </p:cNvPr>
          <p:cNvSpPr txBox="1"/>
          <p:nvPr/>
        </p:nvSpPr>
        <p:spPr>
          <a:xfrm>
            <a:off x="3197207" y="7220733"/>
            <a:ext cx="1542487" cy="1077218"/>
          </a:xfrm>
          <a:prstGeom prst="rect">
            <a:avLst/>
          </a:prstGeom>
        </p:spPr>
        <p:txBody>
          <a:bodyPr lIns="0" tIns="0" rIns="0" bIns="0" rtlCol="0" anchor="t">
            <a:spAutoFit/>
          </a:bodyPr>
          <a:lstStyle/>
          <a:p>
            <a:pPr algn="ctr">
              <a:lnSpc>
                <a:spcPts val="1199"/>
              </a:lnSpc>
              <a:spcBef>
                <a:spcPct val="0"/>
              </a:spcBef>
            </a:pPr>
            <a:r>
              <a:rPr lang="en-US" sz="1100" spc="-45" dirty="0">
                <a:solidFill>
                  <a:srgbClr val="000000"/>
                </a:solidFill>
                <a:latin typeface="Neue Montreal"/>
                <a:ea typeface="Neue Montreal"/>
                <a:cs typeface="Neue Montreal"/>
                <a:sym typeface="Neue Montreal"/>
              </a:rPr>
              <a:t>Borrowed funds that need to be repaid with interest. These can be short-term or long-term and are available from banks, credit unions, or online lenders. For example, The </a:t>
            </a:r>
            <a:r>
              <a:rPr lang="en-US" sz="1100" spc="-45" dirty="0">
                <a:solidFill>
                  <a:srgbClr val="000000"/>
                </a:solidFill>
                <a:latin typeface="Neue Montreal"/>
                <a:ea typeface="Neue Montreal"/>
                <a:cs typeface="Neue Montreal"/>
                <a:sym typeface="Neue Montreal"/>
                <a:hlinkClick r:id="rId8"/>
              </a:rPr>
              <a:t>British Business Bank</a:t>
            </a:r>
            <a:r>
              <a:rPr lang="en-US" sz="1100" spc="-45" dirty="0">
                <a:solidFill>
                  <a:srgbClr val="000000"/>
                </a:solidFill>
                <a:latin typeface="Neue Montreal"/>
                <a:ea typeface="Neue Montreal"/>
                <a:cs typeface="Neue Montreal"/>
                <a:sym typeface="Neue Montreal"/>
              </a:rPr>
              <a:t>.</a:t>
            </a:r>
          </a:p>
        </p:txBody>
      </p:sp>
      <p:sp>
        <p:nvSpPr>
          <p:cNvPr id="20" name="TextBox 20"/>
          <p:cNvSpPr txBox="1"/>
          <p:nvPr/>
        </p:nvSpPr>
        <p:spPr>
          <a:xfrm>
            <a:off x="1255508" y="6569858"/>
            <a:ext cx="1542487" cy="863092"/>
          </a:xfrm>
          <a:prstGeom prst="rect">
            <a:avLst/>
          </a:prstGeom>
        </p:spPr>
        <p:txBody>
          <a:bodyPr lIns="0" tIns="0" rIns="0" bIns="0" rtlCol="0" anchor="t">
            <a:spAutoFit/>
          </a:bodyPr>
          <a:lstStyle/>
          <a:p>
            <a:pPr algn="ctr">
              <a:lnSpc>
                <a:spcPts val="1199"/>
              </a:lnSpc>
              <a:spcBef>
                <a:spcPct val="0"/>
              </a:spcBef>
            </a:pPr>
            <a:r>
              <a:rPr lang="en-US" sz="1100" spc="-45" dirty="0">
                <a:solidFill>
                  <a:srgbClr val="000000"/>
                </a:solidFill>
                <a:latin typeface="Neue Montreal"/>
                <a:ea typeface="Neue Montreal"/>
                <a:cs typeface="Neue Montreal"/>
                <a:sym typeface="Neue Montreal"/>
              </a:rPr>
              <a:t>Raising small amounts of money from a large number of people, typically via online platforms. This can be reward-based, equity-based, or donation-based.</a:t>
            </a:r>
          </a:p>
        </p:txBody>
      </p:sp>
      <p:sp>
        <p:nvSpPr>
          <p:cNvPr id="21" name="TextBox 21"/>
          <p:cNvSpPr txBox="1"/>
          <p:nvPr/>
        </p:nvSpPr>
        <p:spPr>
          <a:xfrm>
            <a:off x="5873032" y="5038059"/>
            <a:ext cx="1542487" cy="434467"/>
          </a:xfrm>
          <a:prstGeom prst="rect">
            <a:avLst/>
          </a:prstGeom>
        </p:spPr>
        <p:txBody>
          <a:bodyPr lIns="0" tIns="0" rIns="0" bIns="0" rtlCol="0" anchor="t">
            <a:spAutoFit/>
          </a:bodyPr>
          <a:lstStyle/>
          <a:p>
            <a:pPr algn="ctr">
              <a:lnSpc>
                <a:spcPts val="1199"/>
              </a:lnSpc>
              <a:spcBef>
                <a:spcPct val="0"/>
              </a:spcBef>
            </a:pPr>
            <a:r>
              <a:rPr lang="en-US" sz="1100" spc="-45" dirty="0">
                <a:solidFill>
                  <a:srgbClr val="000000"/>
                </a:solidFill>
                <a:latin typeface="Neue Montreal"/>
                <a:ea typeface="Neue Montreal"/>
                <a:cs typeface="Neue Montreal"/>
                <a:sym typeface="Neue Montreal"/>
              </a:rPr>
              <a:t>Wealthy individuals or firms that invest in businesses in exchange for equity.</a:t>
            </a:r>
          </a:p>
        </p:txBody>
      </p:sp>
      <p:sp>
        <p:nvSpPr>
          <p:cNvPr id="22" name="TextBox 22"/>
          <p:cNvSpPr txBox="1"/>
          <p:nvPr/>
        </p:nvSpPr>
        <p:spPr>
          <a:xfrm>
            <a:off x="5045299" y="2620105"/>
            <a:ext cx="1542487" cy="923330"/>
          </a:xfrm>
          <a:prstGeom prst="rect">
            <a:avLst/>
          </a:prstGeom>
        </p:spPr>
        <p:txBody>
          <a:bodyPr lIns="0" tIns="0" rIns="0" bIns="0" rtlCol="0" anchor="t">
            <a:spAutoFit/>
          </a:bodyPr>
          <a:lstStyle/>
          <a:p>
            <a:pPr algn="ctr">
              <a:lnSpc>
                <a:spcPts val="1199"/>
              </a:lnSpc>
            </a:pPr>
            <a:r>
              <a:rPr lang="en-US" sz="1100" spc="-45" dirty="0">
                <a:solidFill>
                  <a:srgbClr val="000000"/>
                </a:solidFill>
                <a:latin typeface="Neue Montreal"/>
                <a:ea typeface="Neue Montreal"/>
                <a:cs typeface="Neue Montreal"/>
                <a:sym typeface="Neue Montreal"/>
              </a:rPr>
              <a:t>Non-repayable funds provided by the government to support specific business initiatives, such as innovation, sustainability, or job creation.</a:t>
            </a:r>
          </a:p>
          <a:p>
            <a:pPr algn="ctr">
              <a:lnSpc>
                <a:spcPts val="1199"/>
              </a:lnSpc>
              <a:spcBef>
                <a:spcPct val="0"/>
              </a:spcBef>
            </a:pPr>
            <a:r>
              <a:rPr lang="en-US" sz="1100" spc="-45" dirty="0">
                <a:solidFill>
                  <a:srgbClr val="000000"/>
                </a:solidFill>
                <a:latin typeface="Neue Montreal"/>
                <a:ea typeface="Neue Montreal"/>
                <a:cs typeface="Neue Montreal"/>
                <a:sym typeface="Neue Montreal"/>
              </a:rPr>
              <a:t>For example, </a:t>
            </a:r>
            <a:r>
              <a:rPr lang="en-US" sz="1100" spc="-45" dirty="0">
                <a:solidFill>
                  <a:srgbClr val="000000"/>
                </a:solidFill>
                <a:latin typeface="Neue Montreal"/>
                <a:ea typeface="Neue Montreal"/>
                <a:cs typeface="Neue Montreal"/>
                <a:sym typeface="Neue Montreal"/>
                <a:hlinkClick r:id="rId9"/>
              </a:rPr>
              <a:t>The Kings Trust</a:t>
            </a:r>
            <a:r>
              <a:rPr lang="en-US" sz="1100" spc="-45" dirty="0">
                <a:solidFill>
                  <a:srgbClr val="000000"/>
                </a:solidFill>
                <a:latin typeface="Neue Montreal"/>
                <a:ea typeface="Neue Montreal"/>
                <a:cs typeface="Neue Montreal"/>
                <a:sym typeface="Neue Montreal"/>
              </a:rPr>
              <a:t>.</a:t>
            </a:r>
          </a:p>
        </p:txBody>
      </p:sp>
      <p:sp>
        <p:nvSpPr>
          <p:cNvPr id="23" name="TextBox 23"/>
          <p:cNvSpPr txBox="1"/>
          <p:nvPr/>
        </p:nvSpPr>
        <p:spPr>
          <a:xfrm>
            <a:off x="1312210" y="2828735"/>
            <a:ext cx="1542487" cy="769441"/>
          </a:xfrm>
          <a:prstGeom prst="rect">
            <a:avLst/>
          </a:prstGeom>
        </p:spPr>
        <p:txBody>
          <a:bodyPr lIns="0" tIns="0" rIns="0" bIns="0" rtlCol="0" anchor="t">
            <a:spAutoFit/>
          </a:bodyPr>
          <a:lstStyle/>
          <a:p>
            <a:pPr algn="ctr">
              <a:lnSpc>
                <a:spcPts val="1199"/>
              </a:lnSpc>
              <a:spcBef>
                <a:spcPct val="0"/>
              </a:spcBef>
            </a:pPr>
            <a:r>
              <a:rPr lang="en-US" sz="1100" spc="-45" dirty="0">
                <a:solidFill>
                  <a:srgbClr val="000000"/>
                </a:solidFill>
                <a:latin typeface="Neue Montreal"/>
                <a:ea typeface="Neue Montreal"/>
                <a:cs typeface="Neue Montreal"/>
                <a:sym typeface="Neue Montreal"/>
              </a:rPr>
              <a:t>Borrowing money from personal connections, which can be more flexible but require clear agreements to avoid misunderstandings.</a:t>
            </a:r>
          </a:p>
        </p:txBody>
      </p:sp>
      <p:sp>
        <p:nvSpPr>
          <p:cNvPr id="24" name="TextBox 24"/>
          <p:cNvSpPr txBox="1"/>
          <p:nvPr/>
        </p:nvSpPr>
        <p:spPr>
          <a:xfrm>
            <a:off x="540967" y="4859772"/>
            <a:ext cx="1542487" cy="615553"/>
          </a:xfrm>
          <a:prstGeom prst="rect">
            <a:avLst/>
          </a:prstGeom>
        </p:spPr>
        <p:txBody>
          <a:bodyPr lIns="0" tIns="0" rIns="0" bIns="0" rtlCol="0" anchor="t">
            <a:spAutoFit/>
          </a:bodyPr>
          <a:lstStyle/>
          <a:p>
            <a:pPr algn="ctr">
              <a:lnSpc>
                <a:spcPts val="1199"/>
              </a:lnSpc>
              <a:spcBef>
                <a:spcPct val="0"/>
              </a:spcBef>
            </a:pPr>
            <a:r>
              <a:rPr lang="en-US" sz="1100" spc="-45" dirty="0">
                <a:solidFill>
                  <a:srgbClr val="000000"/>
                </a:solidFill>
                <a:latin typeface="Neue Montreal"/>
                <a:ea typeface="Neue Montreal"/>
                <a:cs typeface="Neue Montreal"/>
                <a:sym typeface="Neue Montreal"/>
              </a:rPr>
              <a:t>Many </a:t>
            </a:r>
            <a:r>
              <a:rPr lang="en-US" sz="1100" spc="-45" dirty="0">
                <a:solidFill>
                  <a:srgbClr val="000000"/>
                </a:solidFill>
                <a:latin typeface="Neue Montreal"/>
                <a:ea typeface="Neue Montreal"/>
                <a:cs typeface="Neue Montreal"/>
                <a:sym typeface="Neue Montreal"/>
                <a:hlinkClick r:id="rId10"/>
              </a:rPr>
              <a:t>local chambers </a:t>
            </a:r>
            <a:r>
              <a:rPr lang="en-US" sz="1100" spc="-45" dirty="0">
                <a:solidFill>
                  <a:srgbClr val="000000"/>
                </a:solidFill>
                <a:latin typeface="Neue Montreal"/>
                <a:ea typeface="Neue Montreal"/>
                <a:cs typeface="Neue Montreal"/>
                <a:sym typeface="Neue Montreal"/>
              </a:rPr>
              <a:t>offer funding programs or can connect businesses with resources and opportunities.</a:t>
            </a:r>
          </a:p>
        </p:txBody>
      </p:sp>
      <p:sp>
        <p:nvSpPr>
          <p:cNvPr id="25" name="TextBox 25"/>
          <p:cNvSpPr txBox="1"/>
          <p:nvPr/>
        </p:nvSpPr>
        <p:spPr>
          <a:xfrm>
            <a:off x="5090473" y="6816365"/>
            <a:ext cx="1542487" cy="720217"/>
          </a:xfrm>
          <a:prstGeom prst="rect">
            <a:avLst/>
          </a:prstGeom>
        </p:spPr>
        <p:txBody>
          <a:bodyPr lIns="0" tIns="0" rIns="0" bIns="0" rtlCol="0" anchor="t">
            <a:spAutoFit/>
          </a:bodyPr>
          <a:lstStyle/>
          <a:p>
            <a:pPr algn="ctr">
              <a:lnSpc>
                <a:spcPts val="1199"/>
              </a:lnSpc>
              <a:spcBef>
                <a:spcPct val="0"/>
              </a:spcBef>
            </a:pPr>
            <a:r>
              <a:rPr lang="en-US" sz="1100" spc="-45" dirty="0">
                <a:solidFill>
                  <a:srgbClr val="000000"/>
                </a:solidFill>
                <a:latin typeface="Neue Montreal"/>
                <a:ea typeface="Neue Montreal"/>
                <a:cs typeface="Neue Montreal"/>
                <a:sym typeface="Neue Montreal"/>
              </a:rPr>
              <a:t>Financing options that help businesses manage cash flow by advancing funds against unpaid invoices or trade transactions.</a:t>
            </a:r>
          </a:p>
        </p:txBody>
      </p:sp>
      <p:sp>
        <p:nvSpPr>
          <p:cNvPr id="26" name="TextBox 26"/>
          <p:cNvSpPr txBox="1"/>
          <p:nvPr/>
        </p:nvSpPr>
        <p:spPr>
          <a:xfrm>
            <a:off x="3197207" y="2221643"/>
            <a:ext cx="1542487" cy="577342"/>
          </a:xfrm>
          <a:prstGeom prst="rect">
            <a:avLst/>
          </a:prstGeom>
        </p:spPr>
        <p:txBody>
          <a:bodyPr lIns="0" tIns="0" rIns="0" bIns="0" rtlCol="0" anchor="t">
            <a:spAutoFit/>
          </a:bodyPr>
          <a:lstStyle/>
          <a:p>
            <a:pPr algn="ctr">
              <a:lnSpc>
                <a:spcPts val="1199"/>
              </a:lnSpc>
              <a:spcBef>
                <a:spcPct val="0"/>
              </a:spcBef>
            </a:pPr>
            <a:r>
              <a:rPr lang="en-US" sz="1100" spc="-45" dirty="0">
                <a:solidFill>
                  <a:srgbClr val="000000"/>
                </a:solidFill>
                <a:latin typeface="Neue Montreal"/>
                <a:ea typeface="Neue Montreal"/>
                <a:cs typeface="Neue Montreal"/>
                <a:sym typeface="Neue Montreal"/>
              </a:rPr>
              <a:t>Useful for managing short-term expenses and building credit, but they often come with higher interest rates.</a:t>
            </a:r>
          </a:p>
        </p:txBody>
      </p:sp>
      <p:sp>
        <p:nvSpPr>
          <p:cNvPr id="3" name="Title 2">
            <a:extLst>
              <a:ext uri="{FF2B5EF4-FFF2-40B4-BE49-F238E27FC236}">
                <a16:creationId xmlns:a16="http://schemas.microsoft.com/office/drawing/2014/main" id="{869BA7F9-99CC-EC94-AE68-291580A99B45}"/>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Funding opportunities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a:extLst>
              <a:ext uri="{C183D7F6-B498-43B3-948B-1728B52AA6E4}">
                <adec:decorative xmlns:adec="http://schemas.microsoft.com/office/drawing/2017/decorative" val="1"/>
              </a:ext>
            </a:extLst>
          </p:cNvPr>
          <p:cNvGrpSpPr/>
          <p:nvPr/>
        </p:nvGrpSpPr>
        <p:grpSpPr>
          <a:xfrm>
            <a:off x="552624" y="3308115"/>
            <a:ext cx="1324676" cy="439161"/>
            <a:chOff x="0" y="0"/>
            <a:chExt cx="741131" cy="245702"/>
          </a:xfrm>
        </p:grpSpPr>
        <p:sp>
          <p:nvSpPr>
            <p:cNvPr id="9" name="Freeform 9"/>
            <p:cNvSpPr/>
            <p:nvPr/>
          </p:nvSpPr>
          <p:spPr>
            <a:xfrm>
              <a:off x="0" y="0"/>
              <a:ext cx="741131" cy="245702"/>
            </a:xfrm>
            <a:custGeom>
              <a:avLst/>
              <a:gdLst/>
              <a:ahLst/>
              <a:cxnLst/>
              <a:rect l="l" t="t" r="r" b="b"/>
              <a:pathLst>
                <a:path w="741131" h="245702">
                  <a:moveTo>
                    <a:pt x="0" y="0"/>
                  </a:moveTo>
                  <a:lnTo>
                    <a:pt x="741131" y="0"/>
                  </a:lnTo>
                  <a:lnTo>
                    <a:pt x="741131" y="245702"/>
                  </a:lnTo>
                  <a:lnTo>
                    <a:pt x="0" y="245702"/>
                  </a:lnTo>
                  <a:close/>
                </a:path>
              </a:pathLst>
            </a:custGeom>
            <a:solidFill>
              <a:srgbClr val="0F0855"/>
            </a:solidFill>
          </p:spPr>
          <p:txBody>
            <a:bodyPr/>
            <a:lstStyle/>
            <a:p>
              <a:endParaRPr lang="en-GB" dirty="0"/>
            </a:p>
          </p:txBody>
        </p:sp>
        <p:sp>
          <p:nvSpPr>
            <p:cNvPr id="10" name="TextBox 10"/>
            <p:cNvSpPr txBox="1"/>
            <p:nvPr/>
          </p:nvSpPr>
          <p:spPr>
            <a:xfrm>
              <a:off x="0" y="9525"/>
              <a:ext cx="741131" cy="236177"/>
            </a:xfrm>
            <a:prstGeom prst="rect">
              <a:avLst/>
            </a:prstGeom>
          </p:spPr>
          <p:txBody>
            <a:bodyPr lIns="39730" tIns="39730" rIns="39730" bIns="39730" rtlCol="0" anchor="ctr"/>
            <a:lstStyle/>
            <a:p>
              <a:pPr algn="just">
                <a:lnSpc>
                  <a:spcPts val="1255"/>
                </a:lnSpc>
              </a:pPr>
              <a:endParaRPr dirty="0"/>
            </a:p>
          </p:txBody>
        </p:sp>
      </p:grpSp>
      <p:sp>
        <p:nvSpPr>
          <p:cNvPr id="27" name="Freeform 27"/>
          <p:cNvSpPr/>
          <p:nvPr/>
        </p:nvSpPr>
        <p:spPr>
          <a:xfrm>
            <a:off x="2305640" y="3311892"/>
            <a:ext cx="1341295" cy="439161"/>
          </a:xfrm>
          <a:custGeom>
            <a:avLst/>
            <a:gdLst/>
            <a:ahLst/>
            <a:cxnLst/>
            <a:rect l="l" t="t" r="r" b="b"/>
            <a:pathLst>
              <a:path w="741131" h="245702">
                <a:moveTo>
                  <a:pt x="0" y="0"/>
                </a:moveTo>
                <a:lnTo>
                  <a:pt x="741131" y="0"/>
                </a:lnTo>
                <a:lnTo>
                  <a:pt x="741131" y="245702"/>
                </a:lnTo>
                <a:lnTo>
                  <a:pt x="0" y="245702"/>
                </a:lnTo>
                <a:close/>
              </a:path>
            </a:pathLst>
          </a:custGeom>
          <a:solidFill>
            <a:srgbClr val="F20F10"/>
          </a:solidFill>
        </p:spPr>
        <p:txBody>
          <a:bodyPr/>
          <a:lstStyle/>
          <a:p>
            <a:endParaRPr lang="en-GB" dirty="0"/>
          </a:p>
        </p:txBody>
      </p:sp>
      <p:sp>
        <p:nvSpPr>
          <p:cNvPr id="31" name="TextBox 31"/>
          <p:cNvSpPr txBox="1"/>
          <p:nvPr/>
        </p:nvSpPr>
        <p:spPr>
          <a:xfrm>
            <a:off x="473501" y="6799098"/>
            <a:ext cx="1324676" cy="1190088"/>
          </a:xfrm>
          <a:prstGeom prst="rect">
            <a:avLst/>
          </a:prstGeom>
        </p:spPr>
        <p:txBody>
          <a:bodyPr lIns="30701" tIns="30701" rIns="30701" bIns="30701" rtlCol="0" anchor="ctr"/>
          <a:lstStyle/>
          <a:p>
            <a:pPr algn="ctr">
              <a:lnSpc>
                <a:spcPts val="1255"/>
              </a:lnSpc>
            </a:pPr>
            <a:endParaRPr dirty="0"/>
          </a:p>
        </p:txBody>
      </p:sp>
      <p:sp>
        <p:nvSpPr>
          <p:cNvPr id="77" name="Freeform 77">
            <a:extLst>
              <a:ext uri="{C183D7F6-B498-43B3-948B-1728B52AA6E4}">
                <adec:decorative xmlns:adec="http://schemas.microsoft.com/office/drawing/2017/decorative" val="1"/>
              </a:ext>
            </a:extLst>
          </p:cNvPr>
          <p:cNvSpPr/>
          <p:nvPr/>
        </p:nvSpPr>
        <p:spPr>
          <a:xfrm flipH="1">
            <a:off x="1219199" y="9118135"/>
            <a:ext cx="6590555" cy="943726"/>
          </a:xfrm>
          <a:custGeom>
            <a:avLst/>
            <a:gdLst/>
            <a:ahLst/>
            <a:cxnLst/>
            <a:rect l="l" t="t" r="r" b="b"/>
            <a:pathLst>
              <a:path w="7339759" h="2348723">
                <a:moveTo>
                  <a:pt x="7339759" y="0"/>
                </a:moveTo>
                <a:lnTo>
                  <a:pt x="0" y="0"/>
                </a:lnTo>
                <a:lnTo>
                  <a:pt x="0" y="2348723"/>
                </a:lnTo>
                <a:lnTo>
                  <a:pt x="7339759" y="2348723"/>
                </a:lnTo>
                <a:lnTo>
                  <a:pt x="733975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99" name="Freeform 99">
            <a:extLst>
              <a:ext uri="{C183D7F6-B498-43B3-948B-1728B52AA6E4}">
                <adec:decorative xmlns:adec="http://schemas.microsoft.com/office/drawing/2017/decorative" val="1"/>
              </a:ext>
            </a:extLst>
          </p:cNvPr>
          <p:cNvSpPr/>
          <p:nvPr/>
        </p:nvSpPr>
        <p:spPr>
          <a:xfrm>
            <a:off x="3411061" y="1251982"/>
            <a:ext cx="278043" cy="530869"/>
          </a:xfrm>
          <a:custGeom>
            <a:avLst/>
            <a:gdLst/>
            <a:ahLst/>
            <a:cxnLst/>
            <a:rect l="l" t="t" r="r" b="b"/>
            <a:pathLst>
              <a:path w="278043" h="530869">
                <a:moveTo>
                  <a:pt x="0" y="0"/>
                </a:moveTo>
                <a:lnTo>
                  <a:pt x="278043" y="0"/>
                </a:lnTo>
                <a:lnTo>
                  <a:pt x="278043" y="530869"/>
                </a:lnTo>
                <a:lnTo>
                  <a:pt x="0" y="5308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grpSp>
        <p:nvGrpSpPr>
          <p:cNvPr id="100" name="Group 100">
            <a:extLst>
              <a:ext uri="{C183D7F6-B498-43B3-948B-1728B52AA6E4}">
                <adec:decorative xmlns:adec="http://schemas.microsoft.com/office/drawing/2017/decorative" val="1"/>
              </a:ext>
            </a:extLst>
          </p:cNvPr>
          <p:cNvGrpSpPr/>
          <p:nvPr/>
        </p:nvGrpSpPr>
        <p:grpSpPr>
          <a:xfrm rot="-1701421">
            <a:off x="1214240" y="404852"/>
            <a:ext cx="1324676" cy="2315029"/>
            <a:chOff x="0" y="0"/>
            <a:chExt cx="1766234" cy="2192956"/>
          </a:xfrm>
        </p:grpSpPr>
        <p:grpSp>
          <p:nvGrpSpPr>
            <p:cNvPr id="101" name="Group 101"/>
            <p:cNvGrpSpPr/>
            <p:nvPr/>
          </p:nvGrpSpPr>
          <p:grpSpPr>
            <a:xfrm>
              <a:off x="0" y="0"/>
              <a:ext cx="1766234" cy="585548"/>
              <a:chOff x="0" y="0"/>
              <a:chExt cx="741131" cy="245702"/>
            </a:xfrm>
          </p:grpSpPr>
          <p:sp>
            <p:nvSpPr>
              <p:cNvPr id="102" name="Freeform 102"/>
              <p:cNvSpPr/>
              <p:nvPr/>
            </p:nvSpPr>
            <p:spPr>
              <a:xfrm>
                <a:off x="0" y="0"/>
                <a:ext cx="741131" cy="245702"/>
              </a:xfrm>
              <a:custGeom>
                <a:avLst/>
                <a:gdLst/>
                <a:ahLst/>
                <a:cxnLst/>
                <a:rect l="l" t="t" r="r" b="b"/>
                <a:pathLst>
                  <a:path w="741131" h="245702">
                    <a:moveTo>
                      <a:pt x="0" y="0"/>
                    </a:moveTo>
                    <a:lnTo>
                      <a:pt x="741131" y="0"/>
                    </a:lnTo>
                    <a:lnTo>
                      <a:pt x="741131" y="245702"/>
                    </a:lnTo>
                    <a:lnTo>
                      <a:pt x="0" y="245702"/>
                    </a:lnTo>
                    <a:close/>
                  </a:path>
                </a:pathLst>
              </a:custGeom>
              <a:solidFill>
                <a:srgbClr val="F20F10"/>
              </a:solidFill>
            </p:spPr>
            <p:txBody>
              <a:bodyPr/>
              <a:lstStyle/>
              <a:p>
                <a:endParaRPr lang="en-GB" dirty="0"/>
              </a:p>
            </p:txBody>
          </p:sp>
          <p:sp>
            <p:nvSpPr>
              <p:cNvPr id="103" name="TextBox 103"/>
              <p:cNvSpPr txBox="1"/>
              <p:nvPr/>
            </p:nvSpPr>
            <p:spPr>
              <a:xfrm>
                <a:off x="0" y="9525"/>
                <a:ext cx="741131" cy="236177"/>
              </a:xfrm>
              <a:prstGeom prst="rect">
                <a:avLst/>
              </a:prstGeom>
            </p:spPr>
            <p:txBody>
              <a:bodyPr lIns="42233" tIns="42233" rIns="42233" bIns="42233" rtlCol="0" anchor="ctr"/>
              <a:lstStyle/>
              <a:p>
                <a:pPr algn="just">
                  <a:lnSpc>
                    <a:spcPts val="1255"/>
                  </a:lnSpc>
                </a:pPr>
                <a:endParaRPr dirty="0"/>
              </a:p>
            </p:txBody>
          </p:sp>
        </p:grpSp>
        <p:grpSp>
          <p:nvGrpSpPr>
            <p:cNvPr id="104" name="Group 104"/>
            <p:cNvGrpSpPr/>
            <p:nvPr/>
          </p:nvGrpSpPr>
          <p:grpSpPr>
            <a:xfrm>
              <a:off x="0" y="585548"/>
              <a:ext cx="1766234" cy="1607408"/>
              <a:chOff x="0" y="0"/>
              <a:chExt cx="815678" cy="742329"/>
            </a:xfrm>
          </p:grpSpPr>
          <p:sp>
            <p:nvSpPr>
              <p:cNvPr id="105" name="Freeform 105"/>
              <p:cNvSpPr/>
              <p:nvPr/>
            </p:nvSpPr>
            <p:spPr>
              <a:xfrm>
                <a:off x="0" y="0"/>
                <a:ext cx="815678" cy="742329"/>
              </a:xfrm>
              <a:custGeom>
                <a:avLst/>
                <a:gdLst/>
                <a:ahLst/>
                <a:cxnLst/>
                <a:rect l="l" t="t" r="r" b="b"/>
                <a:pathLst>
                  <a:path w="815678" h="742329">
                    <a:moveTo>
                      <a:pt x="0" y="0"/>
                    </a:moveTo>
                    <a:lnTo>
                      <a:pt x="815678" y="0"/>
                    </a:lnTo>
                    <a:lnTo>
                      <a:pt x="815678" y="742329"/>
                    </a:lnTo>
                    <a:lnTo>
                      <a:pt x="0" y="742329"/>
                    </a:lnTo>
                    <a:close/>
                  </a:path>
                </a:pathLst>
              </a:custGeom>
              <a:solidFill>
                <a:srgbClr val="000000">
                  <a:alpha val="0"/>
                </a:srgbClr>
              </a:solidFill>
              <a:ln w="9525" cap="sq">
                <a:solidFill>
                  <a:srgbClr val="000000"/>
                </a:solidFill>
                <a:prstDash val="solid"/>
                <a:miter/>
              </a:ln>
            </p:spPr>
            <p:txBody>
              <a:bodyPr/>
              <a:lstStyle/>
              <a:p>
                <a:endParaRPr lang="en-GB" dirty="0"/>
              </a:p>
            </p:txBody>
          </p:sp>
          <p:sp>
            <p:nvSpPr>
              <p:cNvPr id="106" name="TextBox 106"/>
              <p:cNvSpPr txBox="1"/>
              <p:nvPr/>
            </p:nvSpPr>
            <p:spPr>
              <a:xfrm>
                <a:off x="0" y="9525"/>
                <a:ext cx="815678" cy="732804"/>
              </a:xfrm>
              <a:prstGeom prst="rect">
                <a:avLst/>
              </a:prstGeom>
            </p:spPr>
            <p:txBody>
              <a:bodyPr lIns="32634" tIns="32634" rIns="32634" bIns="32634" rtlCol="0" anchor="ctr"/>
              <a:lstStyle/>
              <a:p>
                <a:pPr algn="ctr">
                  <a:lnSpc>
                    <a:spcPts val="1255"/>
                  </a:lnSpc>
                </a:pPr>
                <a:endParaRPr dirty="0"/>
              </a:p>
            </p:txBody>
          </p:sp>
        </p:grpSp>
        <p:sp>
          <p:nvSpPr>
            <p:cNvPr id="107" name="TextBox 107"/>
            <p:cNvSpPr txBox="1"/>
            <p:nvPr/>
          </p:nvSpPr>
          <p:spPr>
            <a:xfrm>
              <a:off x="200006" y="200928"/>
              <a:ext cx="1366222" cy="139336"/>
            </a:xfrm>
            <a:prstGeom prst="rect">
              <a:avLst/>
            </a:prstGeom>
          </p:spPr>
          <p:txBody>
            <a:bodyPr lIns="0" tIns="0" rIns="0" bIns="0" rtlCol="0" anchor="t">
              <a:spAutoFit/>
            </a:bodyPr>
            <a:lstStyle/>
            <a:p>
              <a:pPr algn="ctr">
                <a:lnSpc>
                  <a:spcPts val="1104"/>
                </a:lnSpc>
                <a:spcBef>
                  <a:spcPct val="0"/>
                </a:spcBef>
              </a:pPr>
              <a:r>
                <a:rPr lang="en-US" sz="1400" b="1" spc="-41" dirty="0">
                  <a:solidFill>
                    <a:srgbClr val="FFFFFF"/>
                  </a:solidFill>
                  <a:latin typeface="Neue Montreal Bold"/>
                  <a:ea typeface="Neue Montreal Bold"/>
                  <a:cs typeface="Neue Montreal Bold"/>
                  <a:sym typeface="Neue Montreal Bold"/>
                </a:rPr>
                <a:t>Incorporated</a:t>
              </a:r>
            </a:p>
          </p:txBody>
        </p:sp>
      </p:grpSp>
      <p:grpSp>
        <p:nvGrpSpPr>
          <p:cNvPr id="108" name="Group 108">
            <a:extLst>
              <a:ext uri="{C183D7F6-B498-43B3-948B-1728B52AA6E4}">
                <adec:decorative xmlns:adec="http://schemas.microsoft.com/office/drawing/2017/decorative" val="1"/>
              </a:ext>
            </a:extLst>
          </p:cNvPr>
          <p:cNvGrpSpPr/>
          <p:nvPr/>
        </p:nvGrpSpPr>
        <p:grpSpPr>
          <a:xfrm rot="1621061">
            <a:off x="4922516" y="536558"/>
            <a:ext cx="1409400" cy="528379"/>
            <a:chOff x="0" y="0"/>
            <a:chExt cx="741131" cy="245702"/>
          </a:xfrm>
        </p:grpSpPr>
        <p:sp>
          <p:nvSpPr>
            <p:cNvPr id="109" name="Freeform 109"/>
            <p:cNvSpPr/>
            <p:nvPr/>
          </p:nvSpPr>
          <p:spPr>
            <a:xfrm>
              <a:off x="0" y="0"/>
              <a:ext cx="741131" cy="245702"/>
            </a:xfrm>
            <a:custGeom>
              <a:avLst/>
              <a:gdLst/>
              <a:ahLst/>
              <a:cxnLst/>
              <a:rect l="l" t="t" r="r" b="b"/>
              <a:pathLst>
                <a:path w="741131" h="245702">
                  <a:moveTo>
                    <a:pt x="0" y="0"/>
                  </a:moveTo>
                  <a:lnTo>
                    <a:pt x="741131" y="0"/>
                  </a:lnTo>
                  <a:lnTo>
                    <a:pt x="741131" y="245702"/>
                  </a:lnTo>
                  <a:lnTo>
                    <a:pt x="0" y="245702"/>
                  </a:lnTo>
                  <a:close/>
                </a:path>
              </a:pathLst>
            </a:custGeom>
            <a:solidFill>
              <a:srgbClr val="0F0855"/>
            </a:solidFill>
          </p:spPr>
          <p:txBody>
            <a:bodyPr/>
            <a:lstStyle/>
            <a:p>
              <a:endParaRPr lang="en-GB" dirty="0"/>
            </a:p>
          </p:txBody>
        </p:sp>
        <p:sp>
          <p:nvSpPr>
            <p:cNvPr id="110" name="TextBox 110"/>
            <p:cNvSpPr txBox="1"/>
            <p:nvPr/>
          </p:nvSpPr>
          <p:spPr>
            <a:xfrm>
              <a:off x="0" y="9525"/>
              <a:ext cx="741131" cy="236177"/>
            </a:xfrm>
            <a:prstGeom prst="rect">
              <a:avLst/>
            </a:prstGeom>
          </p:spPr>
          <p:txBody>
            <a:bodyPr lIns="39730" tIns="39730" rIns="39730" bIns="39730" rtlCol="0" anchor="ctr"/>
            <a:lstStyle/>
            <a:p>
              <a:pPr algn="just">
                <a:lnSpc>
                  <a:spcPts val="1255"/>
                </a:lnSpc>
              </a:pPr>
              <a:endParaRPr dirty="0"/>
            </a:p>
          </p:txBody>
        </p:sp>
      </p:grpSp>
      <p:grpSp>
        <p:nvGrpSpPr>
          <p:cNvPr id="111" name="Group 111">
            <a:extLst>
              <a:ext uri="{C183D7F6-B498-43B3-948B-1728B52AA6E4}">
                <adec:decorative xmlns:adec="http://schemas.microsoft.com/office/drawing/2017/decorative" val="1"/>
              </a:ext>
            </a:extLst>
          </p:cNvPr>
          <p:cNvGrpSpPr/>
          <p:nvPr/>
        </p:nvGrpSpPr>
        <p:grpSpPr>
          <a:xfrm rot="1621061">
            <a:off x="4393299" y="930645"/>
            <a:ext cx="1401230" cy="1829590"/>
            <a:chOff x="0" y="0"/>
            <a:chExt cx="815678" cy="742329"/>
          </a:xfrm>
        </p:grpSpPr>
        <p:sp>
          <p:nvSpPr>
            <p:cNvPr id="112" name="Freeform 112"/>
            <p:cNvSpPr/>
            <p:nvPr/>
          </p:nvSpPr>
          <p:spPr>
            <a:xfrm>
              <a:off x="0" y="0"/>
              <a:ext cx="815678" cy="742329"/>
            </a:xfrm>
            <a:custGeom>
              <a:avLst/>
              <a:gdLst/>
              <a:ahLst/>
              <a:cxnLst/>
              <a:rect l="l" t="t" r="r" b="b"/>
              <a:pathLst>
                <a:path w="815678" h="742329">
                  <a:moveTo>
                    <a:pt x="0" y="0"/>
                  </a:moveTo>
                  <a:lnTo>
                    <a:pt x="815678" y="0"/>
                  </a:lnTo>
                  <a:lnTo>
                    <a:pt x="815678" y="742329"/>
                  </a:lnTo>
                  <a:lnTo>
                    <a:pt x="0" y="742329"/>
                  </a:lnTo>
                  <a:close/>
                </a:path>
              </a:pathLst>
            </a:custGeom>
            <a:solidFill>
              <a:srgbClr val="000000">
                <a:alpha val="0"/>
              </a:srgbClr>
            </a:solidFill>
            <a:ln w="9525" cap="sq">
              <a:solidFill>
                <a:srgbClr val="000000"/>
              </a:solidFill>
              <a:prstDash val="solid"/>
              <a:miter/>
            </a:ln>
          </p:spPr>
          <p:txBody>
            <a:bodyPr/>
            <a:lstStyle/>
            <a:p>
              <a:endParaRPr lang="en-GB" dirty="0"/>
            </a:p>
          </p:txBody>
        </p:sp>
        <p:sp>
          <p:nvSpPr>
            <p:cNvPr id="113" name="TextBox 113"/>
            <p:cNvSpPr txBox="1"/>
            <p:nvPr/>
          </p:nvSpPr>
          <p:spPr>
            <a:xfrm>
              <a:off x="0" y="9525"/>
              <a:ext cx="815678" cy="732804"/>
            </a:xfrm>
            <a:prstGeom prst="rect">
              <a:avLst/>
            </a:prstGeom>
          </p:spPr>
          <p:txBody>
            <a:bodyPr lIns="30701" tIns="30701" rIns="30701" bIns="30701" rtlCol="0" anchor="ctr"/>
            <a:lstStyle/>
            <a:p>
              <a:pPr algn="ctr">
                <a:lnSpc>
                  <a:spcPts val="1255"/>
                </a:lnSpc>
              </a:pPr>
              <a:endParaRPr dirty="0"/>
            </a:p>
          </p:txBody>
        </p:sp>
      </p:grpSp>
      <p:sp>
        <p:nvSpPr>
          <p:cNvPr id="115" name="TextBox 115"/>
          <p:cNvSpPr txBox="1"/>
          <p:nvPr/>
        </p:nvSpPr>
        <p:spPr>
          <a:xfrm>
            <a:off x="818871" y="2381357"/>
            <a:ext cx="1024667" cy="152224"/>
          </a:xfrm>
          <a:prstGeom prst="rect">
            <a:avLst/>
          </a:prstGeom>
        </p:spPr>
        <p:txBody>
          <a:bodyPr lIns="0" tIns="0" rIns="0" bIns="0" rtlCol="0" anchor="t">
            <a:spAutoFit/>
          </a:bodyPr>
          <a:lstStyle/>
          <a:p>
            <a:pPr algn="ctr">
              <a:lnSpc>
                <a:spcPts val="1104"/>
              </a:lnSpc>
              <a:spcBef>
                <a:spcPct val="0"/>
              </a:spcBef>
            </a:pPr>
            <a:r>
              <a:rPr lang="en-US" sz="1013" b="1" spc="-41" dirty="0">
                <a:solidFill>
                  <a:srgbClr val="FFFFFF"/>
                </a:solidFill>
                <a:latin typeface="Neue Montreal Bold"/>
                <a:ea typeface="Neue Montreal Bold"/>
                <a:cs typeface="Neue Montreal Bold"/>
                <a:sym typeface="Neue Montreal Bold"/>
              </a:rPr>
              <a:t>Corporation Tax</a:t>
            </a:r>
          </a:p>
        </p:txBody>
      </p:sp>
      <p:sp>
        <p:nvSpPr>
          <p:cNvPr id="116" name="TextBox 116"/>
          <p:cNvSpPr txBox="1"/>
          <p:nvPr/>
        </p:nvSpPr>
        <p:spPr>
          <a:xfrm>
            <a:off x="725067" y="3406663"/>
            <a:ext cx="1024667" cy="288156"/>
          </a:xfrm>
          <a:prstGeom prst="rect">
            <a:avLst/>
          </a:prstGeom>
        </p:spPr>
        <p:txBody>
          <a:bodyPr lIns="0" tIns="0" rIns="0" bIns="0" rtlCol="0" anchor="t">
            <a:spAutoFit/>
          </a:bodyPr>
          <a:lstStyle/>
          <a:p>
            <a:pPr algn="ctr">
              <a:lnSpc>
                <a:spcPts val="1104"/>
              </a:lnSpc>
              <a:spcBef>
                <a:spcPct val="0"/>
              </a:spcBef>
            </a:pPr>
            <a:r>
              <a:rPr lang="en-US" sz="1400" b="1" spc="-41" dirty="0">
                <a:solidFill>
                  <a:srgbClr val="FFFFFF"/>
                </a:solidFill>
                <a:latin typeface="Neue Montreal Bold"/>
                <a:ea typeface="Neue Montreal Bold"/>
                <a:cs typeface="Neue Montreal Bold"/>
                <a:sym typeface="Neue Montreal Bold"/>
              </a:rPr>
              <a:t>Business Names</a:t>
            </a:r>
          </a:p>
        </p:txBody>
      </p:sp>
      <p:sp>
        <p:nvSpPr>
          <p:cNvPr id="117" name="TextBox 117"/>
          <p:cNvSpPr txBox="1"/>
          <p:nvPr/>
        </p:nvSpPr>
        <p:spPr>
          <a:xfrm>
            <a:off x="2443410" y="3454133"/>
            <a:ext cx="1024667" cy="288156"/>
          </a:xfrm>
          <a:prstGeom prst="rect">
            <a:avLst/>
          </a:prstGeom>
        </p:spPr>
        <p:txBody>
          <a:bodyPr lIns="0" tIns="0" rIns="0" bIns="0" rtlCol="0" anchor="t">
            <a:spAutoFit/>
          </a:bodyPr>
          <a:lstStyle/>
          <a:p>
            <a:pPr algn="ctr">
              <a:lnSpc>
                <a:spcPts val="1104"/>
              </a:lnSpc>
              <a:spcBef>
                <a:spcPct val="0"/>
              </a:spcBef>
            </a:pPr>
            <a:r>
              <a:rPr lang="en-US" sz="1400" b="1" spc="-41" dirty="0">
                <a:solidFill>
                  <a:srgbClr val="FFFFFF"/>
                </a:solidFill>
                <a:latin typeface="Neue Montreal Bold"/>
                <a:ea typeface="Neue Montreal Bold"/>
                <a:cs typeface="Neue Montreal Bold"/>
                <a:sym typeface="Neue Montreal Bold"/>
              </a:rPr>
              <a:t>Pay As You Earn</a:t>
            </a:r>
          </a:p>
        </p:txBody>
      </p:sp>
      <p:sp>
        <p:nvSpPr>
          <p:cNvPr id="120" name="TextBox 120"/>
          <p:cNvSpPr txBox="1"/>
          <p:nvPr/>
        </p:nvSpPr>
        <p:spPr>
          <a:xfrm>
            <a:off x="2225203" y="4026074"/>
            <a:ext cx="1024667" cy="290295"/>
          </a:xfrm>
          <a:prstGeom prst="rect">
            <a:avLst/>
          </a:prstGeom>
        </p:spPr>
        <p:txBody>
          <a:bodyPr lIns="0" tIns="0" rIns="0" bIns="0" rtlCol="0" anchor="t">
            <a:spAutoFit/>
          </a:bodyPr>
          <a:lstStyle/>
          <a:p>
            <a:pPr algn="ctr">
              <a:lnSpc>
                <a:spcPts val="1104"/>
              </a:lnSpc>
              <a:spcBef>
                <a:spcPct val="0"/>
              </a:spcBef>
            </a:pPr>
            <a:r>
              <a:rPr lang="en-US" sz="1013" b="1" spc="-41" dirty="0">
                <a:solidFill>
                  <a:srgbClr val="FFFFFF"/>
                </a:solidFill>
                <a:latin typeface="Neue Montreal Bold"/>
                <a:ea typeface="Neue Montreal Bold"/>
                <a:cs typeface="Neue Montreal Bold"/>
                <a:sym typeface="Neue Montreal Bold"/>
              </a:rPr>
              <a:t>Articles of Association</a:t>
            </a:r>
          </a:p>
        </p:txBody>
      </p:sp>
      <p:sp>
        <p:nvSpPr>
          <p:cNvPr id="131" name="TextBox 131"/>
          <p:cNvSpPr txBox="1"/>
          <p:nvPr/>
        </p:nvSpPr>
        <p:spPr>
          <a:xfrm rot="1621061">
            <a:off x="4982562" y="783095"/>
            <a:ext cx="1228816" cy="147092"/>
          </a:xfrm>
          <a:prstGeom prst="rect">
            <a:avLst/>
          </a:prstGeom>
        </p:spPr>
        <p:txBody>
          <a:bodyPr wrap="square" lIns="0" tIns="0" rIns="0" bIns="0" rtlCol="0" anchor="t">
            <a:spAutoFit/>
          </a:bodyPr>
          <a:lstStyle/>
          <a:p>
            <a:pPr algn="ctr">
              <a:lnSpc>
                <a:spcPts val="1104"/>
              </a:lnSpc>
              <a:spcBef>
                <a:spcPct val="0"/>
              </a:spcBef>
            </a:pPr>
            <a:r>
              <a:rPr lang="en-US" sz="1400" b="1" spc="-41" dirty="0">
                <a:solidFill>
                  <a:srgbClr val="FFFFFF"/>
                </a:solidFill>
                <a:latin typeface="Neue Montreal Bold"/>
                <a:ea typeface="Neue Montreal Bold"/>
                <a:cs typeface="Neue Montreal Bold"/>
                <a:sym typeface="Neue Montreal Bold"/>
              </a:rPr>
              <a:t>Unincorporated</a:t>
            </a:r>
          </a:p>
        </p:txBody>
      </p:sp>
      <p:sp>
        <p:nvSpPr>
          <p:cNvPr id="132" name="TextBox 132"/>
          <p:cNvSpPr txBox="1"/>
          <p:nvPr/>
        </p:nvSpPr>
        <p:spPr>
          <a:xfrm rot="5400000">
            <a:off x="3505645" y="5210060"/>
            <a:ext cx="6600117" cy="861363"/>
          </a:xfrm>
          <a:prstGeom prst="rect">
            <a:avLst/>
          </a:prstGeom>
        </p:spPr>
        <p:txBody>
          <a:bodyPr lIns="0" tIns="0" rIns="0" bIns="0" rtlCol="0" anchor="t">
            <a:spAutoFit/>
          </a:bodyPr>
          <a:lstStyle/>
          <a:p>
            <a:pPr algn="ctr">
              <a:lnSpc>
                <a:spcPts val="6690"/>
              </a:lnSpc>
              <a:spcBef>
                <a:spcPct val="0"/>
              </a:spcBef>
            </a:pPr>
            <a:r>
              <a:rPr lang="en-US" sz="6137" b="1" spc="-251" dirty="0">
                <a:solidFill>
                  <a:srgbClr val="0F0855"/>
                </a:solidFill>
                <a:latin typeface="Neue Montreal Bold"/>
                <a:ea typeface="Neue Montreal Bold"/>
                <a:cs typeface="Neue Montreal Bold"/>
                <a:sym typeface="Neue Montreal Bold"/>
              </a:rPr>
              <a:t>Key Business Terms</a:t>
            </a:r>
          </a:p>
        </p:txBody>
      </p:sp>
      <p:sp>
        <p:nvSpPr>
          <p:cNvPr id="133" name="TextBox 133"/>
          <p:cNvSpPr txBox="1"/>
          <p:nvPr/>
        </p:nvSpPr>
        <p:spPr>
          <a:xfrm rot="-1719828">
            <a:off x="1526788" y="1023960"/>
            <a:ext cx="1208695" cy="1477328"/>
          </a:xfrm>
          <a:prstGeom prst="rect">
            <a:avLst/>
          </a:prstGeom>
        </p:spPr>
        <p:txBody>
          <a:bodyPr lIns="0" tIns="0" rIns="0" bIns="0" rtlCol="0" anchor="t">
            <a:spAutoFit/>
          </a:bodyPr>
          <a:lstStyle/>
          <a:p>
            <a:pPr algn="l">
              <a:spcBef>
                <a:spcPct val="0"/>
              </a:spcBef>
            </a:pPr>
            <a:r>
              <a:rPr lang="en-US" sz="1200" spc="-38" dirty="0">
                <a:solidFill>
                  <a:srgbClr val="000000"/>
                </a:solidFill>
                <a:latin typeface="Arial" panose="020B0604020202020204" pitchFamily="34" charset="0"/>
                <a:ea typeface="Neue Montreal Bold"/>
                <a:cs typeface="Arial" panose="020B0604020202020204" pitchFamily="34" charset="0"/>
                <a:sym typeface="Neue Montreal Bold"/>
              </a:rPr>
              <a:t>A business that has its own legal identity. There is a legal distinction between the business and its owner(s) or manager(s). </a:t>
            </a:r>
          </a:p>
        </p:txBody>
      </p:sp>
      <p:sp>
        <p:nvSpPr>
          <p:cNvPr id="134" name="TextBox 134"/>
          <p:cNvSpPr txBox="1"/>
          <p:nvPr/>
        </p:nvSpPr>
        <p:spPr>
          <a:xfrm rot="1622718">
            <a:off x="4513014" y="1186818"/>
            <a:ext cx="1210755" cy="1477328"/>
          </a:xfrm>
          <a:prstGeom prst="rect">
            <a:avLst/>
          </a:prstGeom>
        </p:spPr>
        <p:txBody>
          <a:bodyPr wrap="square" lIns="0" tIns="0" rIns="0" bIns="0" rtlCol="0" anchor="t">
            <a:spAutoFit/>
          </a:bodyPr>
          <a:lstStyle/>
          <a:p>
            <a:pPr algn="l"/>
            <a:r>
              <a:rPr lang="en-US" sz="1200" spc="-38" dirty="0">
                <a:solidFill>
                  <a:srgbClr val="000000"/>
                </a:solidFill>
                <a:latin typeface="Arial" panose="020B0604020202020204" pitchFamily="34" charset="0"/>
                <a:ea typeface="Neue Montreal Bold"/>
                <a:cs typeface="Arial" panose="020B0604020202020204" pitchFamily="34" charset="0"/>
                <a:sym typeface="Neue Montreal Bold"/>
              </a:rPr>
              <a:t>A business which does not have its own legal identity. There is no legal distinction between the business and the owner(s) or manager(s). </a:t>
            </a:r>
          </a:p>
        </p:txBody>
      </p:sp>
      <p:sp>
        <p:nvSpPr>
          <p:cNvPr id="136" name="TextBox 136"/>
          <p:cNvSpPr txBox="1"/>
          <p:nvPr/>
        </p:nvSpPr>
        <p:spPr>
          <a:xfrm>
            <a:off x="4109273" y="3800297"/>
            <a:ext cx="1298805" cy="2215991"/>
          </a:xfrm>
          <a:prstGeom prst="rect">
            <a:avLst/>
          </a:prstGeom>
        </p:spPr>
        <p:txBody>
          <a:bodyPr wrap="square" lIns="0" tIns="0" rIns="0" bIns="0" rtlCol="0" anchor="t">
            <a:spAutoFit/>
          </a:bodyPr>
          <a:lstStyle/>
          <a:p>
            <a:pPr algn="l">
              <a:spcBef>
                <a:spcPct val="0"/>
              </a:spcBef>
            </a:pPr>
            <a:r>
              <a:rPr lang="en-US" sz="1200" spc="-34" dirty="0">
                <a:solidFill>
                  <a:srgbClr val="000000"/>
                </a:solidFill>
                <a:latin typeface="Arial" panose="020B0604020202020204" pitchFamily="34" charset="0"/>
                <a:ea typeface="Neue Montreal Bold"/>
                <a:cs typeface="Arial" panose="020B0604020202020204" pitchFamily="34" charset="0"/>
                <a:sym typeface="Neue Montreal Bold"/>
              </a:rPr>
              <a:t>A physical address in the UK, in the same country the company was registered in and not a PO Box.  It must be ‘appropriate’, meaning you must be able to receive post and the sender is able to request proof of delivery.</a:t>
            </a:r>
          </a:p>
        </p:txBody>
      </p:sp>
      <p:sp>
        <p:nvSpPr>
          <p:cNvPr id="137" name="TextBox 137"/>
          <p:cNvSpPr txBox="1"/>
          <p:nvPr/>
        </p:nvSpPr>
        <p:spPr>
          <a:xfrm>
            <a:off x="649745" y="3783454"/>
            <a:ext cx="1208695" cy="1846659"/>
          </a:xfrm>
          <a:prstGeom prst="rect">
            <a:avLst/>
          </a:prstGeom>
        </p:spPr>
        <p:txBody>
          <a:bodyPr lIns="0" tIns="0" rIns="0" bIns="0" rtlCol="0" anchor="t">
            <a:spAutoFit/>
          </a:bodyPr>
          <a:lstStyle/>
          <a:p>
            <a:pPr algn="l">
              <a:spcBef>
                <a:spcPct val="0"/>
              </a:spcBef>
            </a:pPr>
            <a:r>
              <a:rPr lang="en-US" sz="1200" spc="-34" dirty="0">
                <a:solidFill>
                  <a:srgbClr val="000000"/>
                </a:solidFill>
                <a:latin typeface="Arial" panose="020B0604020202020204" pitchFamily="34" charset="0"/>
                <a:ea typeface="Neue Montreal Bold"/>
                <a:cs typeface="Arial" panose="020B0604020202020204" pitchFamily="34" charset="0"/>
                <a:sym typeface="Neue Montreal Bold"/>
              </a:rPr>
              <a:t>Must be unique, not offensive or already trademarked. See availability here: </a:t>
            </a:r>
            <a:r>
              <a:rPr lang="en-US" sz="1200" u="sng" spc="-34" dirty="0">
                <a:solidFill>
                  <a:srgbClr val="000000"/>
                </a:solidFill>
                <a:latin typeface="Arial" panose="020B0604020202020204" pitchFamily="34" charset="0"/>
                <a:ea typeface="Neue Montreal Bold"/>
                <a:cs typeface="Arial" panose="020B0604020202020204" pitchFamily="34" charset="0"/>
                <a:sym typeface="Neue Montreal Bold"/>
                <a:hlinkClick r:id="rId7" tooltip="https://find-and-update.company-information.service.gov.uk/company-name-availability"/>
              </a:rPr>
              <a:t>https://find-and-update.company-information.service.gov.uk/company-name-availability</a:t>
            </a:r>
          </a:p>
        </p:txBody>
      </p:sp>
      <p:sp>
        <p:nvSpPr>
          <p:cNvPr id="138" name="TextBox 138"/>
          <p:cNvSpPr txBox="1"/>
          <p:nvPr/>
        </p:nvSpPr>
        <p:spPr>
          <a:xfrm>
            <a:off x="652114" y="6958115"/>
            <a:ext cx="1208695" cy="2031325"/>
          </a:xfrm>
          <a:prstGeom prst="rect">
            <a:avLst/>
          </a:prstGeom>
        </p:spPr>
        <p:txBody>
          <a:bodyPr lIns="0" tIns="0" rIns="0" bIns="0" rtlCol="0" anchor="t">
            <a:spAutoFit/>
          </a:bodyPr>
          <a:lstStyle/>
          <a:p>
            <a:pPr algn="l">
              <a:spcBef>
                <a:spcPct val="0"/>
              </a:spcBef>
            </a:pPr>
            <a:r>
              <a:rPr lang="en-US" sz="1200" spc="-34" dirty="0">
                <a:solidFill>
                  <a:srgbClr val="000000"/>
                </a:solidFill>
                <a:latin typeface="Arial" panose="020B0604020202020204" pitchFamily="34" charset="0"/>
                <a:ea typeface="Neue Montreal Bold"/>
                <a:cs typeface="Arial" panose="020B0604020202020204" pitchFamily="34" charset="0"/>
                <a:sym typeface="Neue Montreal Bold"/>
              </a:rPr>
              <a:t>A form submitted to His Majesty’s Revenue and Customs (HMRC) annually which sets out the income a person has received and a self-assessment of how much tax is payable by them. </a:t>
            </a:r>
          </a:p>
        </p:txBody>
      </p:sp>
      <p:sp>
        <p:nvSpPr>
          <p:cNvPr id="147" name="TextBox 147"/>
          <p:cNvSpPr txBox="1"/>
          <p:nvPr/>
        </p:nvSpPr>
        <p:spPr>
          <a:xfrm>
            <a:off x="4134738" y="6864436"/>
            <a:ext cx="1208695" cy="2215991"/>
          </a:xfrm>
          <a:prstGeom prst="rect">
            <a:avLst/>
          </a:prstGeom>
        </p:spPr>
        <p:txBody>
          <a:bodyPr lIns="0" tIns="0" rIns="0" bIns="0" rtlCol="0" anchor="t">
            <a:spAutoFit/>
          </a:bodyPr>
          <a:lstStyle/>
          <a:p>
            <a:pPr algn="l">
              <a:spcBef>
                <a:spcPct val="0"/>
              </a:spcBef>
            </a:pPr>
            <a:r>
              <a:rPr lang="en-US" sz="1200" spc="-34" dirty="0">
                <a:solidFill>
                  <a:srgbClr val="000000"/>
                </a:solidFill>
                <a:latin typeface="Arial" panose="020B0604020202020204" pitchFamily="34" charset="0"/>
                <a:ea typeface="Neue Montreal Bold"/>
                <a:cs typeface="Arial" panose="020B0604020202020204" pitchFamily="34" charset="0"/>
                <a:sym typeface="Neue Montreal Bold"/>
              </a:rPr>
              <a:t>A legal statement signed by initial shareholders/ guarantors, agreeing to form a company.</a:t>
            </a:r>
          </a:p>
          <a:p>
            <a:pPr algn="l">
              <a:spcBef>
                <a:spcPct val="0"/>
              </a:spcBef>
            </a:pPr>
            <a:endParaRPr lang="en-US" sz="1200" spc="-34" dirty="0">
              <a:solidFill>
                <a:srgbClr val="000000"/>
              </a:solidFill>
              <a:latin typeface="Arial" panose="020B0604020202020204" pitchFamily="34" charset="0"/>
              <a:ea typeface="Neue Montreal Bold"/>
              <a:cs typeface="Arial" panose="020B0604020202020204" pitchFamily="34" charset="0"/>
              <a:sym typeface="Neue Montreal Bold"/>
            </a:endParaRPr>
          </a:p>
          <a:p>
            <a:pPr algn="l">
              <a:spcBef>
                <a:spcPct val="0"/>
              </a:spcBef>
            </a:pPr>
            <a:r>
              <a:rPr lang="en-US" sz="1200" spc="-34" dirty="0">
                <a:solidFill>
                  <a:srgbClr val="000000"/>
                </a:solidFill>
                <a:latin typeface="Arial" panose="020B0604020202020204" pitchFamily="34" charset="0"/>
                <a:ea typeface="Neue Montreal Bold"/>
                <a:cs typeface="Arial" panose="020B0604020202020204" pitchFamily="34" charset="0"/>
                <a:sym typeface="Neue Montreal Bold"/>
              </a:rPr>
              <a:t>It is automatically generated for online applications (postal ones can use a template).</a:t>
            </a:r>
          </a:p>
        </p:txBody>
      </p:sp>
      <p:sp>
        <p:nvSpPr>
          <p:cNvPr id="149" name="TextBox 149"/>
          <p:cNvSpPr txBox="1"/>
          <p:nvPr/>
        </p:nvSpPr>
        <p:spPr>
          <a:xfrm>
            <a:off x="2369055" y="3823191"/>
            <a:ext cx="1208695" cy="2215991"/>
          </a:xfrm>
          <a:prstGeom prst="rect">
            <a:avLst/>
          </a:prstGeom>
        </p:spPr>
        <p:txBody>
          <a:bodyPr lIns="0" tIns="0" rIns="0" bIns="0" rtlCol="0" anchor="t">
            <a:spAutoFit/>
          </a:bodyPr>
          <a:lstStyle/>
          <a:p>
            <a:pPr algn="l">
              <a:spcBef>
                <a:spcPct val="0"/>
              </a:spcBef>
            </a:pPr>
            <a:r>
              <a:rPr lang="en-US" sz="1200" spc="-34" dirty="0">
                <a:solidFill>
                  <a:srgbClr val="000000"/>
                </a:solidFill>
                <a:latin typeface="Arial" panose="020B0604020202020204" pitchFamily="34" charset="0"/>
                <a:ea typeface="Neue Montreal Bold"/>
                <a:cs typeface="Arial" panose="020B0604020202020204" pitchFamily="34" charset="0"/>
                <a:sym typeface="Neue Montreal Bold"/>
              </a:rPr>
              <a:t>‘P.A.Y.E.’ stands for Pay As You Earn. It is a system used in the UK by employers to collect Income Tax and National Insurance Contributions from their employees' wages before they are paid.</a:t>
            </a:r>
          </a:p>
        </p:txBody>
      </p:sp>
      <p:sp>
        <p:nvSpPr>
          <p:cNvPr id="150" name="TextBox 150"/>
          <p:cNvSpPr txBox="1"/>
          <p:nvPr/>
        </p:nvSpPr>
        <p:spPr>
          <a:xfrm>
            <a:off x="6731000" y="9309100"/>
            <a:ext cx="143369" cy="181469"/>
          </a:xfrm>
          <a:prstGeom prst="rect">
            <a:avLst/>
          </a:prstGeom>
        </p:spPr>
        <p:txBody>
          <a:bodyPr wrap="none" lIns="0" tIns="0" rIns="0" bIns="0" rtlCol="0" anchor="t">
            <a:spAutoFit/>
          </a:bodyPr>
          <a:lstStyle/>
          <a:p>
            <a:pPr algn="ctr">
              <a:lnSpc>
                <a:spcPts val="2634"/>
              </a:lnSpc>
              <a:spcBef>
                <a:spcPct val="0"/>
              </a:spcBef>
            </a:pPr>
            <a:r>
              <a:rPr lang="en-US" sz="1881" dirty="0">
                <a:solidFill>
                  <a:srgbClr val="000000"/>
                </a:solidFill>
                <a:latin typeface="Canva Sans"/>
                <a:ea typeface="Canva Sans"/>
                <a:cs typeface="Canva Sans"/>
                <a:sym typeface="Canva Sans"/>
              </a:rPr>
              <a:t>14</a:t>
            </a:r>
          </a:p>
        </p:txBody>
      </p:sp>
      <p:sp>
        <p:nvSpPr>
          <p:cNvPr id="151" name="TextBox 151"/>
          <p:cNvSpPr txBox="1"/>
          <p:nvPr/>
        </p:nvSpPr>
        <p:spPr>
          <a:xfrm>
            <a:off x="2428969" y="6958114"/>
            <a:ext cx="1208695" cy="2031325"/>
          </a:xfrm>
          <a:prstGeom prst="rect">
            <a:avLst/>
          </a:prstGeom>
        </p:spPr>
        <p:txBody>
          <a:bodyPr lIns="0" tIns="0" rIns="0" bIns="0" rtlCol="0" anchor="t">
            <a:spAutoFit/>
          </a:bodyPr>
          <a:lstStyle/>
          <a:p>
            <a:pPr algn="l">
              <a:spcBef>
                <a:spcPct val="0"/>
              </a:spcBef>
            </a:pPr>
            <a:r>
              <a:rPr lang="en-US" sz="1200" spc="-34" dirty="0">
                <a:solidFill>
                  <a:srgbClr val="000000"/>
                </a:solidFill>
                <a:latin typeface="Arial" panose="020B0604020202020204" pitchFamily="34" charset="0"/>
                <a:ea typeface="Neue Montreal Bold"/>
                <a:cs typeface="Arial" panose="020B0604020202020204" pitchFamily="34" charset="0"/>
                <a:sym typeface="Neue Montreal Bold"/>
              </a:rPr>
              <a:t>Shareholders are individuals, companies, or institutions that own at least one share of a company's stock. As partial owners of the company, they have certain rights in law.</a:t>
            </a:r>
          </a:p>
        </p:txBody>
      </p:sp>
      <p:sp>
        <p:nvSpPr>
          <p:cNvPr id="114" name="Title 113">
            <a:extLst>
              <a:ext uri="{FF2B5EF4-FFF2-40B4-BE49-F238E27FC236}">
                <a16:creationId xmlns:a16="http://schemas.microsoft.com/office/drawing/2014/main" id="{7BBA15D5-FDBD-23FC-F6C3-F5D0EF14DD63}"/>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Key business terms</a:t>
            </a:r>
          </a:p>
        </p:txBody>
      </p:sp>
      <p:grpSp>
        <p:nvGrpSpPr>
          <p:cNvPr id="152" name="Group 17">
            <a:extLst>
              <a:ext uri="{FF2B5EF4-FFF2-40B4-BE49-F238E27FC236}">
                <a16:creationId xmlns:a16="http://schemas.microsoft.com/office/drawing/2014/main" id="{7A37B8EE-A6FC-779C-2F1C-3888FE80B6E3}"/>
              </a:ext>
              <a:ext uri="{C183D7F6-B498-43B3-948B-1728B52AA6E4}">
                <adec:decorative xmlns:adec="http://schemas.microsoft.com/office/drawing/2017/decorative" val="1"/>
              </a:ext>
            </a:extLst>
          </p:cNvPr>
          <p:cNvGrpSpPr/>
          <p:nvPr/>
        </p:nvGrpSpPr>
        <p:grpSpPr>
          <a:xfrm>
            <a:off x="557021" y="3752525"/>
            <a:ext cx="1319556" cy="2269078"/>
            <a:chOff x="0" y="0"/>
            <a:chExt cx="815678" cy="742329"/>
          </a:xfrm>
        </p:grpSpPr>
        <p:sp>
          <p:nvSpPr>
            <p:cNvPr id="153" name="Freeform 18">
              <a:extLst>
                <a:ext uri="{FF2B5EF4-FFF2-40B4-BE49-F238E27FC236}">
                  <a16:creationId xmlns:a16="http://schemas.microsoft.com/office/drawing/2014/main" id="{AC597F06-7D6C-B0F6-5FD3-FE572CBF336F}"/>
                </a:ext>
              </a:extLst>
            </p:cNvPr>
            <p:cNvSpPr/>
            <p:nvPr/>
          </p:nvSpPr>
          <p:spPr>
            <a:xfrm>
              <a:off x="0" y="0"/>
              <a:ext cx="815678" cy="742329"/>
            </a:xfrm>
            <a:custGeom>
              <a:avLst/>
              <a:gdLst/>
              <a:ahLst/>
              <a:cxnLst/>
              <a:rect l="l" t="t" r="r" b="b"/>
              <a:pathLst>
                <a:path w="815678" h="742329">
                  <a:moveTo>
                    <a:pt x="0" y="0"/>
                  </a:moveTo>
                  <a:lnTo>
                    <a:pt x="815678" y="0"/>
                  </a:lnTo>
                  <a:lnTo>
                    <a:pt x="815678" y="742329"/>
                  </a:lnTo>
                  <a:lnTo>
                    <a:pt x="0" y="742329"/>
                  </a:lnTo>
                  <a:close/>
                </a:path>
              </a:pathLst>
            </a:custGeom>
            <a:solidFill>
              <a:srgbClr val="000000">
                <a:alpha val="0"/>
              </a:srgbClr>
            </a:solidFill>
            <a:ln w="9525" cap="sq">
              <a:solidFill>
                <a:srgbClr val="000000"/>
              </a:solidFill>
              <a:prstDash val="solid"/>
              <a:miter/>
            </a:ln>
          </p:spPr>
          <p:txBody>
            <a:bodyPr/>
            <a:lstStyle/>
            <a:p>
              <a:endParaRPr lang="en-GB" dirty="0"/>
            </a:p>
          </p:txBody>
        </p:sp>
        <p:sp>
          <p:nvSpPr>
            <p:cNvPr id="154" name="TextBox 19">
              <a:extLst>
                <a:ext uri="{FF2B5EF4-FFF2-40B4-BE49-F238E27FC236}">
                  <a16:creationId xmlns:a16="http://schemas.microsoft.com/office/drawing/2014/main" id="{4D625B96-4CA9-A2E9-5482-5D9524EFAB0B}"/>
                </a:ext>
              </a:extLst>
            </p:cNvPr>
            <p:cNvSpPr txBox="1"/>
            <p:nvPr/>
          </p:nvSpPr>
          <p:spPr>
            <a:xfrm>
              <a:off x="0" y="9525"/>
              <a:ext cx="815678" cy="732804"/>
            </a:xfrm>
            <a:prstGeom prst="rect">
              <a:avLst/>
            </a:prstGeom>
          </p:spPr>
          <p:txBody>
            <a:bodyPr lIns="30701" tIns="30701" rIns="30701" bIns="30701" rtlCol="0" anchor="ctr"/>
            <a:lstStyle/>
            <a:p>
              <a:pPr algn="ctr">
                <a:lnSpc>
                  <a:spcPts val="1255"/>
                </a:lnSpc>
              </a:pPr>
              <a:endParaRPr dirty="0"/>
            </a:p>
          </p:txBody>
        </p:sp>
      </p:grpSp>
      <p:sp>
        <p:nvSpPr>
          <p:cNvPr id="155" name="Freeform 18">
            <a:extLst>
              <a:ext uri="{FF2B5EF4-FFF2-40B4-BE49-F238E27FC236}">
                <a16:creationId xmlns:a16="http://schemas.microsoft.com/office/drawing/2014/main" id="{A8DF3FD2-BCF3-DF2C-846B-E1E19D2CC728}"/>
              </a:ext>
            </a:extLst>
          </p:cNvPr>
          <p:cNvSpPr/>
          <p:nvPr/>
        </p:nvSpPr>
        <p:spPr>
          <a:xfrm>
            <a:off x="2302355" y="3747276"/>
            <a:ext cx="1324676" cy="2291906"/>
          </a:xfrm>
          <a:custGeom>
            <a:avLst/>
            <a:gdLst/>
            <a:ahLst/>
            <a:cxnLst/>
            <a:rect l="l" t="t" r="r" b="b"/>
            <a:pathLst>
              <a:path w="815678" h="742329">
                <a:moveTo>
                  <a:pt x="0" y="0"/>
                </a:moveTo>
                <a:lnTo>
                  <a:pt x="815678" y="0"/>
                </a:lnTo>
                <a:lnTo>
                  <a:pt x="815678" y="742329"/>
                </a:lnTo>
                <a:lnTo>
                  <a:pt x="0" y="742329"/>
                </a:lnTo>
                <a:close/>
              </a:path>
            </a:pathLst>
          </a:custGeom>
          <a:solidFill>
            <a:srgbClr val="000000">
              <a:alpha val="0"/>
            </a:srgbClr>
          </a:solidFill>
          <a:ln w="9525" cap="sq">
            <a:solidFill>
              <a:srgbClr val="000000"/>
            </a:solidFill>
            <a:prstDash val="solid"/>
            <a:miter/>
          </a:ln>
        </p:spPr>
        <p:txBody>
          <a:bodyPr/>
          <a:lstStyle/>
          <a:p>
            <a:endParaRPr lang="en-GB" dirty="0"/>
          </a:p>
        </p:txBody>
      </p:sp>
      <p:grpSp>
        <p:nvGrpSpPr>
          <p:cNvPr id="156" name="Group 8">
            <a:extLst>
              <a:ext uri="{FF2B5EF4-FFF2-40B4-BE49-F238E27FC236}">
                <a16:creationId xmlns:a16="http://schemas.microsoft.com/office/drawing/2014/main" id="{32EA891E-EFCD-4E0B-CC18-9C8D44891880}"/>
              </a:ext>
              <a:ext uri="{C183D7F6-B498-43B3-948B-1728B52AA6E4}">
                <adec:decorative xmlns:adec="http://schemas.microsoft.com/office/drawing/2017/decorative" val="1"/>
              </a:ext>
            </a:extLst>
          </p:cNvPr>
          <p:cNvGrpSpPr/>
          <p:nvPr/>
        </p:nvGrpSpPr>
        <p:grpSpPr>
          <a:xfrm>
            <a:off x="4072713" y="3316627"/>
            <a:ext cx="1324676" cy="439161"/>
            <a:chOff x="0" y="0"/>
            <a:chExt cx="741131" cy="245702"/>
          </a:xfrm>
        </p:grpSpPr>
        <p:sp>
          <p:nvSpPr>
            <p:cNvPr id="157" name="Freeform 9">
              <a:extLst>
                <a:ext uri="{FF2B5EF4-FFF2-40B4-BE49-F238E27FC236}">
                  <a16:creationId xmlns:a16="http://schemas.microsoft.com/office/drawing/2014/main" id="{232B5095-76A6-0CD5-9D85-30284088A1A8}"/>
                </a:ext>
              </a:extLst>
            </p:cNvPr>
            <p:cNvSpPr/>
            <p:nvPr/>
          </p:nvSpPr>
          <p:spPr>
            <a:xfrm>
              <a:off x="0" y="0"/>
              <a:ext cx="741131" cy="245702"/>
            </a:xfrm>
            <a:custGeom>
              <a:avLst/>
              <a:gdLst/>
              <a:ahLst/>
              <a:cxnLst/>
              <a:rect l="l" t="t" r="r" b="b"/>
              <a:pathLst>
                <a:path w="741131" h="245702">
                  <a:moveTo>
                    <a:pt x="0" y="0"/>
                  </a:moveTo>
                  <a:lnTo>
                    <a:pt x="741131" y="0"/>
                  </a:lnTo>
                  <a:lnTo>
                    <a:pt x="741131" y="245702"/>
                  </a:lnTo>
                  <a:lnTo>
                    <a:pt x="0" y="245702"/>
                  </a:lnTo>
                  <a:close/>
                </a:path>
              </a:pathLst>
            </a:custGeom>
            <a:solidFill>
              <a:srgbClr val="0F0855"/>
            </a:solidFill>
          </p:spPr>
          <p:txBody>
            <a:bodyPr/>
            <a:lstStyle/>
            <a:p>
              <a:endParaRPr lang="en-GB" dirty="0"/>
            </a:p>
          </p:txBody>
        </p:sp>
        <p:sp>
          <p:nvSpPr>
            <p:cNvPr id="158" name="TextBox 10">
              <a:extLst>
                <a:ext uri="{FF2B5EF4-FFF2-40B4-BE49-F238E27FC236}">
                  <a16:creationId xmlns:a16="http://schemas.microsoft.com/office/drawing/2014/main" id="{CA5984DE-3C88-B9C8-2D81-DD959F54B68D}"/>
                </a:ext>
              </a:extLst>
            </p:cNvPr>
            <p:cNvSpPr txBox="1"/>
            <p:nvPr/>
          </p:nvSpPr>
          <p:spPr>
            <a:xfrm>
              <a:off x="0" y="9525"/>
              <a:ext cx="741131" cy="236177"/>
            </a:xfrm>
            <a:prstGeom prst="rect">
              <a:avLst/>
            </a:prstGeom>
          </p:spPr>
          <p:txBody>
            <a:bodyPr lIns="39730" tIns="39730" rIns="39730" bIns="39730" rtlCol="0" anchor="ctr"/>
            <a:lstStyle/>
            <a:p>
              <a:pPr algn="just">
                <a:lnSpc>
                  <a:spcPts val="1255"/>
                </a:lnSpc>
              </a:pPr>
              <a:endParaRPr dirty="0"/>
            </a:p>
          </p:txBody>
        </p:sp>
      </p:grpSp>
      <p:sp>
        <p:nvSpPr>
          <p:cNvPr id="159" name="TextBox 116">
            <a:extLst>
              <a:ext uri="{FF2B5EF4-FFF2-40B4-BE49-F238E27FC236}">
                <a16:creationId xmlns:a16="http://schemas.microsoft.com/office/drawing/2014/main" id="{51A1F2A9-06D3-AA61-2A15-F697323FA1EF}"/>
              </a:ext>
            </a:extLst>
          </p:cNvPr>
          <p:cNvSpPr txBox="1"/>
          <p:nvPr/>
        </p:nvSpPr>
        <p:spPr>
          <a:xfrm>
            <a:off x="4141873" y="3418238"/>
            <a:ext cx="1208694" cy="288156"/>
          </a:xfrm>
          <a:prstGeom prst="rect">
            <a:avLst/>
          </a:prstGeom>
        </p:spPr>
        <p:txBody>
          <a:bodyPr wrap="square" lIns="0" tIns="0" rIns="0" bIns="0" rtlCol="0" anchor="t">
            <a:spAutoFit/>
          </a:bodyPr>
          <a:lstStyle/>
          <a:p>
            <a:pPr algn="ctr">
              <a:lnSpc>
                <a:spcPts val="1104"/>
              </a:lnSpc>
              <a:spcBef>
                <a:spcPct val="0"/>
              </a:spcBef>
            </a:pPr>
            <a:r>
              <a:rPr lang="en-US" sz="1400" b="1" spc="-41" dirty="0">
                <a:solidFill>
                  <a:srgbClr val="FFFFFF"/>
                </a:solidFill>
                <a:latin typeface="Neue Montreal Bold"/>
                <a:ea typeface="Neue Montreal Bold"/>
                <a:cs typeface="Neue Montreal Bold"/>
                <a:sym typeface="Neue Montreal Bold"/>
              </a:rPr>
              <a:t>Registered Office Address</a:t>
            </a:r>
          </a:p>
        </p:txBody>
      </p:sp>
      <p:sp>
        <p:nvSpPr>
          <p:cNvPr id="160" name="Freeform 18">
            <a:extLst>
              <a:ext uri="{FF2B5EF4-FFF2-40B4-BE49-F238E27FC236}">
                <a16:creationId xmlns:a16="http://schemas.microsoft.com/office/drawing/2014/main" id="{8C642316-A4D6-407C-DA91-0F84E66A79FF}"/>
              </a:ext>
            </a:extLst>
          </p:cNvPr>
          <p:cNvSpPr/>
          <p:nvPr/>
        </p:nvSpPr>
        <p:spPr>
          <a:xfrm>
            <a:off x="4078969" y="3751053"/>
            <a:ext cx="1324676" cy="2291906"/>
          </a:xfrm>
          <a:custGeom>
            <a:avLst/>
            <a:gdLst/>
            <a:ahLst/>
            <a:cxnLst/>
            <a:rect l="l" t="t" r="r" b="b"/>
            <a:pathLst>
              <a:path w="815678" h="742329">
                <a:moveTo>
                  <a:pt x="0" y="0"/>
                </a:moveTo>
                <a:lnTo>
                  <a:pt x="815678" y="0"/>
                </a:lnTo>
                <a:lnTo>
                  <a:pt x="815678" y="742329"/>
                </a:lnTo>
                <a:lnTo>
                  <a:pt x="0" y="742329"/>
                </a:lnTo>
                <a:close/>
              </a:path>
            </a:pathLst>
          </a:custGeom>
          <a:solidFill>
            <a:srgbClr val="000000">
              <a:alpha val="0"/>
            </a:srgbClr>
          </a:solidFill>
          <a:ln w="9525" cap="sq">
            <a:solidFill>
              <a:srgbClr val="000000"/>
            </a:solidFill>
            <a:prstDash val="solid"/>
            <a:miter/>
          </a:ln>
        </p:spPr>
        <p:txBody>
          <a:bodyPr/>
          <a:lstStyle/>
          <a:p>
            <a:endParaRPr lang="en-GB" dirty="0"/>
          </a:p>
        </p:txBody>
      </p:sp>
      <p:grpSp>
        <p:nvGrpSpPr>
          <p:cNvPr id="161" name="Group 8">
            <a:extLst>
              <a:ext uri="{FF2B5EF4-FFF2-40B4-BE49-F238E27FC236}">
                <a16:creationId xmlns:a16="http://schemas.microsoft.com/office/drawing/2014/main" id="{AC8EB73C-BF60-D989-3C3B-468C77DEDEEA}"/>
              </a:ext>
              <a:ext uri="{C183D7F6-B498-43B3-948B-1728B52AA6E4}">
                <adec:decorative xmlns:adec="http://schemas.microsoft.com/office/drawing/2017/decorative" val="1"/>
              </a:ext>
            </a:extLst>
          </p:cNvPr>
          <p:cNvGrpSpPr/>
          <p:nvPr/>
        </p:nvGrpSpPr>
        <p:grpSpPr>
          <a:xfrm>
            <a:off x="566340" y="6411522"/>
            <a:ext cx="1324676" cy="439161"/>
            <a:chOff x="0" y="0"/>
            <a:chExt cx="741131" cy="245702"/>
          </a:xfrm>
        </p:grpSpPr>
        <p:sp>
          <p:nvSpPr>
            <p:cNvPr id="162" name="Freeform 9">
              <a:extLst>
                <a:ext uri="{FF2B5EF4-FFF2-40B4-BE49-F238E27FC236}">
                  <a16:creationId xmlns:a16="http://schemas.microsoft.com/office/drawing/2014/main" id="{3BA141B5-4C18-9A8F-EFC7-22CBF39D75CC}"/>
                </a:ext>
              </a:extLst>
            </p:cNvPr>
            <p:cNvSpPr/>
            <p:nvPr/>
          </p:nvSpPr>
          <p:spPr>
            <a:xfrm>
              <a:off x="0" y="0"/>
              <a:ext cx="741131" cy="245702"/>
            </a:xfrm>
            <a:custGeom>
              <a:avLst/>
              <a:gdLst/>
              <a:ahLst/>
              <a:cxnLst/>
              <a:rect l="l" t="t" r="r" b="b"/>
              <a:pathLst>
                <a:path w="741131" h="245702">
                  <a:moveTo>
                    <a:pt x="0" y="0"/>
                  </a:moveTo>
                  <a:lnTo>
                    <a:pt x="741131" y="0"/>
                  </a:lnTo>
                  <a:lnTo>
                    <a:pt x="741131" y="245702"/>
                  </a:lnTo>
                  <a:lnTo>
                    <a:pt x="0" y="245702"/>
                  </a:lnTo>
                  <a:close/>
                </a:path>
              </a:pathLst>
            </a:custGeom>
            <a:solidFill>
              <a:srgbClr val="0F0855"/>
            </a:solidFill>
          </p:spPr>
          <p:txBody>
            <a:bodyPr/>
            <a:lstStyle/>
            <a:p>
              <a:endParaRPr lang="en-GB" dirty="0"/>
            </a:p>
          </p:txBody>
        </p:sp>
        <p:sp>
          <p:nvSpPr>
            <p:cNvPr id="163" name="TextBox 10">
              <a:extLst>
                <a:ext uri="{FF2B5EF4-FFF2-40B4-BE49-F238E27FC236}">
                  <a16:creationId xmlns:a16="http://schemas.microsoft.com/office/drawing/2014/main" id="{EE25FE03-030B-7883-E6D0-5AD80C63362B}"/>
                </a:ext>
              </a:extLst>
            </p:cNvPr>
            <p:cNvSpPr txBox="1"/>
            <p:nvPr/>
          </p:nvSpPr>
          <p:spPr>
            <a:xfrm>
              <a:off x="0" y="9525"/>
              <a:ext cx="741131" cy="236177"/>
            </a:xfrm>
            <a:prstGeom prst="rect">
              <a:avLst/>
            </a:prstGeom>
          </p:spPr>
          <p:txBody>
            <a:bodyPr lIns="39730" tIns="39730" rIns="39730" bIns="39730" rtlCol="0" anchor="ctr"/>
            <a:lstStyle/>
            <a:p>
              <a:pPr algn="just">
                <a:lnSpc>
                  <a:spcPts val="1255"/>
                </a:lnSpc>
              </a:pPr>
              <a:endParaRPr dirty="0"/>
            </a:p>
          </p:txBody>
        </p:sp>
      </p:grpSp>
      <p:sp>
        <p:nvSpPr>
          <p:cNvPr id="164" name="TextBox 116">
            <a:extLst>
              <a:ext uri="{FF2B5EF4-FFF2-40B4-BE49-F238E27FC236}">
                <a16:creationId xmlns:a16="http://schemas.microsoft.com/office/drawing/2014/main" id="{2F9F739D-A0CC-259F-DBA5-7B1D60CDFC29}"/>
              </a:ext>
            </a:extLst>
          </p:cNvPr>
          <p:cNvSpPr txBox="1"/>
          <p:nvPr/>
        </p:nvSpPr>
        <p:spPr>
          <a:xfrm>
            <a:off x="649745" y="6510942"/>
            <a:ext cx="1024667" cy="288156"/>
          </a:xfrm>
          <a:prstGeom prst="rect">
            <a:avLst/>
          </a:prstGeom>
        </p:spPr>
        <p:txBody>
          <a:bodyPr lIns="0" tIns="0" rIns="0" bIns="0" rtlCol="0" anchor="t">
            <a:spAutoFit/>
          </a:bodyPr>
          <a:lstStyle/>
          <a:p>
            <a:pPr algn="ctr">
              <a:lnSpc>
                <a:spcPts val="1104"/>
              </a:lnSpc>
              <a:spcBef>
                <a:spcPct val="0"/>
              </a:spcBef>
            </a:pPr>
            <a:r>
              <a:rPr lang="en-US" sz="1400" b="1" spc="-41" dirty="0">
                <a:solidFill>
                  <a:srgbClr val="FFFFFF"/>
                </a:solidFill>
                <a:latin typeface="Neue Montreal Bold"/>
                <a:ea typeface="Neue Montreal Bold"/>
                <a:cs typeface="Neue Montreal Bold"/>
                <a:sym typeface="Neue Montreal Bold"/>
              </a:rPr>
              <a:t>Self-Assessment </a:t>
            </a:r>
          </a:p>
        </p:txBody>
      </p:sp>
      <p:grpSp>
        <p:nvGrpSpPr>
          <p:cNvPr id="165" name="Group 17">
            <a:extLst>
              <a:ext uri="{FF2B5EF4-FFF2-40B4-BE49-F238E27FC236}">
                <a16:creationId xmlns:a16="http://schemas.microsoft.com/office/drawing/2014/main" id="{E717BD17-BA33-1770-B4A0-ACD12DD56B00}"/>
              </a:ext>
              <a:ext uri="{C183D7F6-B498-43B3-948B-1728B52AA6E4}">
                <adec:decorative xmlns:adec="http://schemas.microsoft.com/office/drawing/2017/decorative" val="1"/>
              </a:ext>
            </a:extLst>
          </p:cNvPr>
          <p:cNvGrpSpPr/>
          <p:nvPr/>
        </p:nvGrpSpPr>
        <p:grpSpPr>
          <a:xfrm>
            <a:off x="3174524" y="6840139"/>
            <a:ext cx="2226878" cy="2675635"/>
            <a:chOff x="0" y="-133005"/>
            <a:chExt cx="1376535" cy="875334"/>
          </a:xfrm>
        </p:grpSpPr>
        <p:sp>
          <p:nvSpPr>
            <p:cNvPr id="166" name="Freeform 18">
              <a:extLst>
                <a:ext uri="{FF2B5EF4-FFF2-40B4-BE49-F238E27FC236}">
                  <a16:creationId xmlns:a16="http://schemas.microsoft.com/office/drawing/2014/main" id="{4BB668BD-E552-4861-277A-806759E7AADD}"/>
                </a:ext>
              </a:extLst>
            </p:cNvPr>
            <p:cNvSpPr/>
            <p:nvPr/>
          </p:nvSpPr>
          <p:spPr>
            <a:xfrm>
              <a:off x="560857" y="-133005"/>
              <a:ext cx="815678" cy="742329"/>
            </a:xfrm>
            <a:custGeom>
              <a:avLst/>
              <a:gdLst/>
              <a:ahLst/>
              <a:cxnLst/>
              <a:rect l="l" t="t" r="r" b="b"/>
              <a:pathLst>
                <a:path w="815678" h="742329">
                  <a:moveTo>
                    <a:pt x="0" y="0"/>
                  </a:moveTo>
                  <a:lnTo>
                    <a:pt x="815678" y="0"/>
                  </a:lnTo>
                  <a:lnTo>
                    <a:pt x="815678" y="742329"/>
                  </a:lnTo>
                  <a:lnTo>
                    <a:pt x="0" y="742329"/>
                  </a:lnTo>
                  <a:close/>
                </a:path>
              </a:pathLst>
            </a:custGeom>
            <a:solidFill>
              <a:srgbClr val="000000">
                <a:alpha val="0"/>
              </a:srgbClr>
            </a:solidFill>
            <a:ln w="9525" cap="sq">
              <a:solidFill>
                <a:srgbClr val="000000"/>
              </a:solidFill>
              <a:prstDash val="solid"/>
              <a:miter/>
            </a:ln>
          </p:spPr>
          <p:txBody>
            <a:bodyPr/>
            <a:lstStyle/>
            <a:p>
              <a:endParaRPr lang="en-GB" dirty="0"/>
            </a:p>
          </p:txBody>
        </p:sp>
        <p:sp>
          <p:nvSpPr>
            <p:cNvPr id="167" name="TextBox 19">
              <a:extLst>
                <a:ext uri="{FF2B5EF4-FFF2-40B4-BE49-F238E27FC236}">
                  <a16:creationId xmlns:a16="http://schemas.microsoft.com/office/drawing/2014/main" id="{465710FE-B14E-270A-639D-2516C2E92A63}"/>
                </a:ext>
              </a:extLst>
            </p:cNvPr>
            <p:cNvSpPr txBox="1"/>
            <p:nvPr/>
          </p:nvSpPr>
          <p:spPr>
            <a:xfrm>
              <a:off x="0" y="9525"/>
              <a:ext cx="815678" cy="732804"/>
            </a:xfrm>
            <a:prstGeom prst="rect">
              <a:avLst/>
            </a:prstGeom>
          </p:spPr>
          <p:txBody>
            <a:bodyPr lIns="30701" tIns="30701" rIns="30701" bIns="30701" rtlCol="0" anchor="ctr"/>
            <a:lstStyle/>
            <a:p>
              <a:pPr algn="ctr">
                <a:lnSpc>
                  <a:spcPts val="1255"/>
                </a:lnSpc>
              </a:pPr>
              <a:endParaRPr dirty="0"/>
            </a:p>
          </p:txBody>
        </p:sp>
      </p:grpSp>
      <p:sp>
        <p:nvSpPr>
          <p:cNvPr id="168" name="Freeform 27">
            <a:extLst>
              <a:ext uri="{FF2B5EF4-FFF2-40B4-BE49-F238E27FC236}">
                <a16:creationId xmlns:a16="http://schemas.microsoft.com/office/drawing/2014/main" id="{A2F8B6B3-2A88-46FC-9E9E-DAC601BC7013}"/>
              </a:ext>
            </a:extLst>
          </p:cNvPr>
          <p:cNvSpPr/>
          <p:nvPr/>
        </p:nvSpPr>
        <p:spPr>
          <a:xfrm>
            <a:off x="2302355" y="6400077"/>
            <a:ext cx="1341295" cy="447334"/>
          </a:xfrm>
          <a:custGeom>
            <a:avLst/>
            <a:gdLst/>
            <a:ahLst/>
            <a:cxnLst/>
            <a:rect l="l" t="t" r="r" b="b"/>
            <a:pathLst>
              <a:path w="741131" h="245702">
                <a:moveTo>
                  <a:pt x="0" y="0"/>
                </a:moveTo>
                <a:lnTo>
                  <a:pt x="741131" y="0"/>
                </a:lnTo>
                <a:lnTo>
                  <a:pt x="741131" y="245702"/>
                </a:lnTo>
                <a:lnTo>
                  <a:pt x="0" y="245702"/>
                </a:lnTo>
                <a:close/>
              </a:path>
            </a:pathLst>
          </a:custGeom>
          <a:solidFill>
            <a:srgbClr val="F20F10"/>
          </a:solidFill>
        </p:spPr>
        <p:txBody>
          <a:bodyPr/>
          <a:lstStyle/>
          <a:p>
            <a:endParaRPr lang="en-GB" dirty="0"/>
          </a:p>
        </p:txBody>
      </p:sp>
      <p:sp>
        <p:nvSpPr>
          <p:cNvPr id="169" name="Freeform 18">
            <a:extLst>
              <a:ext uri="{FF2B5EF4-FFF2-40B4-BE49-F238E27FC236}">
                <a16:creationId xmlns:a16="http://schemas.microsoft.com/office/drawing/2014/main" id="{272240C0-9A68-D150-85DF-BE981836D2A4}"/>
              </a:ext>
            </a:extLst>
          </p:cNvPr>
          <p:cNvSpPr/>
          <p:nvPr/>
        </p:nvSpPr>
        <p:spPr>
          <a:xfrm>
            <a:off x="2312988" y="6848098"/>
            <a:ext cx="1324676" cy="2291906"/>
          </a:xfrm>
          <a:custGeom>
            <a:avLst/>
            <a:gdLst/>
            <a:ahLst/>
            <a:cxnLst/>
            <a:rect l="l" t="t" r="r" b="b"/>
            <a:pathLst>
              <a:path w="815678" h="742329">
                <a:moveTo>
                  <a:pt x="0" y="0"/>
                </a:moveTo>
                <a:lnTo>
                  <a:pt x="815678" y="0"/>
                </a:lnTo>
                <a:lnTo>
                  <a:pt x="815678" y="742329"/>
                </a:lnTo>
                <a:lnTo>
                  <a:pt x="0" y="742329"/>
                </a:lnTo>
                <a:close/>
              </a:path>
            </a:pathLst>
          </a:custGeom>
          <a:solidFill>
            <a:srgbClr val="000000">
              <a:alpha val="0"/>
            </a:srgbClr>
          </a:solidFill>
          <a:ln w="9525" cap="sq">
            <a:solidFill>
              <a:srgbClr val="000000"/>
            </a:solidFill>
            <a:prstDash val="solid"/>
            <a:miter/>
          </a:ln>
        </p:spPr>
        <p:txBody>
          <a:bodyPr/>
          <a:lstStyle/>
          <a:p>
            <a:endParaRPr lang="en-GB" dirty="0"/>
          </a:p>
        </p:txBody>
      </p:sp>
      <p:sp>
        <p:nvSpPr>
          <p:cNvPr id="170" name="TextBox 116">
            <a:extLst>
              <a:ext uri="{FF2B5EF4-FFF2-40B4-BE49-F238E27FC236}">
                <a16:creationId xmlns:a16="http://schemas.microsoft.com/office/drawing/2014/main" id="{36D42316-0397-03E5-E8DC-3696915D01C7}"/>
              </a:ext>
            </a:extLst>
          </p:cNvPr>
          <p:cNvSpPr txBox="1"/>
          <p:nvPr/>
        </p:nvSpPr>
        <p:spPr>
          <a:xfrm>
            <a:off x="2407433" y="6580549"/>
            <a:ext cx="1096620" cy="147092"/>
          </a:xfrm>
          <a:prstGeom prst="rect">
            <a:avLst/>
          </a:prstGeom>
        </p:spPr>
        <p:txBody>
          <a:bodyPr wrap="square" lIns="0" tIns="0" rIns="0" bIns="0" rtlCol="0" anchor="t">
            <a:spAutoFit/>
          </a:bodyPr>
          <a:lstStyle/>
          <a:p>
            <a:pPr algn="ctr">
              <a:lnSpc>
                <a:spcPts val="1104"/>
              </a:lnSpc>
              <a:spcBef>
                <a:spcPct val="0"/>
              </a:spcBef>
            </a:pPr>
            <a:r>
              <a:rPr lang="en-US" sz="1400" b="1" spc="-41" dirty="0">
                <a:solidFill>
                  <a:srgbClr val="FFFFFF"/>
                </a:solidFill>
                <a:latin typeface="Neue Montreal Bold"/>
                <a:ea typeface="Neue Montreal Bold"/>
                <a:cs typeface="Neue Montreal Bold"/>
                <a:sym typeface="Neue Montreal Bold"/>
              </a:rPr>
              <a:t>Shareholders</a:t>
            </a:r>
          </a:p>
        </p:txBody>
      </p:sp>
      <p:grpSp>
        <p:nvGrpSpPr>
          <p:cNvPr id="171" name="Group 8">
            <a:extLst>
              <a:ext uri="{FF2B5EF4-FFF2-40B4-BE49-F238E27FC236}">
                <a16:creationId xmlns:a16="http://schemas.microsoft.com/office/drawing/2014/main" id="{B882A8F0-B17A-C6AC-4420-AAE7172904E3}"/>
              </a:ext>
              <a:ext uri="{C183D7F6-B498-43B3-948B-1728B52AA6E4}">
                <adec:decorative xmlns:adec="http://schemas.microsoft.com/office/drawing/2017/decorative" val="1"/>
              </a:ext>
            </a:extLst>
          </p:cNvPr>
          <p:cNvGrpSpPr/>
          <p:nvPr/>
        </p:nvGrpSpPr>
        <p:grpSpPr>
          <a:xfrm>
            <a:off x="4072713" y="6408250"/>
            <a:ext cx="1324676" cy="439161"/>
            <a:chOff x="0" y="0"/>
            <a:chExt cx="741131" cy="245702"/>
          </a:xfrm>
        </p:grpSpPr>
        <p:sp>
          <p:nvSpPr>
            <p:cNvPr id="172" name="Freeform 9">
              <a:extLst>
                <a:ext uri="{FF2B5EF4-FFF2-40B4-BE49-F238E27FC236}">
                  <a16:creationId xmlns:a16="http://schemas.microsoft.com/office/drawing/2014/main" id="{27B82ED9-F9DD-0ADA-5E40-A26862276A87}"/>
                </a:ext>
              </a:extLst>
            </p:cNvPr>
            <p:cNvSpPr/>
            <p:nvPr/>
          </p:nvSpPr>
          <p:spPr>
            <a:xfrm>
              <a:off x="0" y="0"/>
              <a:ext cx="741131" cy="245702"/>
            </a:xfrm>
            <a:custGeom>
              <a:avLst/>
              <a:gdLst/>
              <a:ahLst/>
              <a:cxnLst/>
              <a:rect l="l" t="t" r="r" b="b"/>
              <a:pathLst>
                <a:path w="741131" h="245702">
                  <a:moveTo>
                    <a:pt x="0" y="0"/>
                  </a:moveTo>
                  <a:lnTo>
                    <a:pt x="741131" y="0"/>
                  </a:lnTo>
                  <a:lnTo>
                    <a:pt x="741131" y="245702"/>
                  </a:lnTo>
                  <a:lnTo>
                    <a:pt x="0" y="245702"/>
                  </a:lnTo>
                  <a:close/>
                </a:path>
              </a:pathLst>
            </a:custGeom>
            <a:solidFill>
              <a:srgbClr val="0F0855"/>
            </a:solidFill>
          </p:spPr>
          <p:txBody>
            <a:bodyPr/>
            <a:lstStyle/>
            <a:p>
              <a:endParaRPr lang="en-GB" dirty="0"/>
            </a:p>
          </p:txBody>
        </p:sp>
        <p:sp>
          <p:nvSpPr>
            <p:cNvPr id="173" name="TextBox 10">
              <a:extLst>
                <a:ext uri="{FF2B5EF4-FFF2-40B4-BE49-F238E27FC236}">
                  <a16:creationId xmlns:a16="http://schemas.microsoft.com/office/drawing/2014/main" id="{0D8A1EC5-5624-EF4E-F0C2-F005C3F1CE7C}"/>
                </a:ext>
              </a:extLst>
            </p:cNvPr>
            <p:cNvSpPr txBox="1"/>
            <p:nvPr/>
          </p:nvSpPr>
          <p:spPr>
            <a:xfrm>
              <a:off x="0" y="9525"/>
              <a:ext cx="741131" cy="236177"/>
            </a:xfrm>
            <a:prstGeom prst="rect">
              <a:avLst/>
            </a:prstGeom>
          </p:spPr>
          <p:txBody>
            <a:bodyPr lIns="39730" tIns="39730" rIns="39730" bIns="39730" rtlCol="0" anchor="ctr"/>
            <a:lstStyle/>
            <a:p>
              <a:pPr algn="just">
                <a:lnSpc>
                  <a:spcPts val="1255"/>
                </a:lnSpc>
              </a:pPr>
              <a:endParaRPr dirty="0"/>
            </a:p>
          </p:txBody>
        </p:sp>
      </p:grpSp>
      <p:sp>
        <p:nvSpPr>
          <p:cNvPr id="174" name="TextBox 116">
            <a:extLst>
              <a:ext uri="{FF2B5EF4-FFF2-40B4-BE49-F238E27FC236}">
                <a16:creationId xmlns:a16="http://schemas.microsoft.com/office/drawing/2014/main" id="{BE6EC9F0-DC8D-75B4-6280-90DAE307864C}"/>
              </a:ext>
            </a:extLst>
          </p:cNvPr>
          <p:cNvSpPr txBox="1"/>
          <p:nvPr/>
        </p:nvSpPr>
        <p:spPr>
          <a:xfrm>
            <a:off x="4186741" y="6515084"/>
            <a:ext cx="1096620" cy="288156"/>
          </a:xfrm>
          <a:prstGeom prst="rect">
            <a:avLst/>
          </a:prstGeom>
        </p:spPr>
        <p:txBody>
          <a:bodyPr wrap="square" lIns="0" tIns="0" rIns="0" bIns="0" rtlCol="0" anchor="t">
            <a:spAutoFit/>
          </a:bodyPr>
          <a:lstStyle/>
          <a:p>
            <a:pPr algn="ctr">
              <a:lnSpc>
                <a:spcPts val="1104"/>
              </a:lnSpc>
              <a:spcBef>
                <a:spcPct val="0"/>
              </a:spcBef>
            </a:pPr>
            <a:r>
              <a:rPr lang="en-US" sz="1400" b="1" spc="-41" dirty="0">
                <a:solidFill>
                  <a:srgbClr val="FFFFFF"/>
                </a:solidFill>
                <a:latin typeface="Neue Montreal Bold"/>
                <a:ea typeface="Neue Montreal Bold"/>
                <a:cs typeface="Neue Montreal Bold"/>
                <a:sym typeface="Neue Montreal Bold"/>
              </a:rPr>
              <a:t>Memorandum of Association</a:t>
            </a:r>
          </a:p>
        </p:txBody>
      </p:sp>
      <p:grpSp>
        <p:nvGrpSpPr>
          <p:cNvPr id="175" name="Group 17">
            <a:extLst>
              <a:ext uri="{FF2B5EF4-FFF2-40B4-BE49-F238E27FC236}">
                <a16:creationId xmlns:a16="http://schemas.microsoft.com/office/drawing/2014/main" id="{A22E7113-2173-67BF-1CBB-68AE2F9E3151}"/>
              </a:ext>
              <a:ext uri="{C183D7F6-B498-43B3-948B-1728B52AA6E4}">
                <adec:decorative xmlns:adec="http://schemas.microsoft.com/office/drawing/2017/decorative" val="1"/>
              </a:ext>
            </a:extLst>
          </p:cNvPr>
          <p:cNvGrpSpPr/>
          <p:nvPr/>
        </p:nvGrpSpPr>
        <p:grpSpPr>
          <a:xfrm>
            <a:off x="568900" y="6850676"/>
            <a:ext cx="1319556" cy="2269078"/>
            <a:chOff x="0" y="0"/>
            <a:chExt cx="815678" cy="742329"/>
          </a:xfrm>
        </p:grpSpPr>
        <p:sp>
          <p:nvSpPr>
            <p:cNvPr id="176" name="Freeform 18">
              <a:extLst>
                <a:ext uri="{FF2B5EF4-FFF2-40B4-BE49-F238E27FC236}">
                  <a16:creationId xmlns:a16="http://schemas.microsoft.com/office/drawing/2014/main" id="{87194550-8C2A-B57C-53B3-46BA8FD72D60}"/>
                </a:ext>
              </a:extLst>
            </p:cNvPr>
            <p:cNvSpPr/>
            <p:nvPr/>
          </p:nvSpPr>
          <p:spPr>
            <a:xfrm>
              <a:off x="0" y="0"/>
              <a:ext cx="815678" cy="742329"/>
            </a:xfrm>
            <a:custGeom>
              <a:avLst/>
              <a:gdLst/>
              <a:ahLst/>
              <a:cxnLst/>
              <a:rect l="l" t="t" r="r" b="b"/>
              <a:pathLst>
                <a:path w="815678" h="742329">
                  <a:moveTo>
                    <a:pt x="0" y="0"/>
                  </a:moveTo>
                  <a:lnTo>
                    <a:pt x="815678" y="0"/>
                  </a:lnTo>
                  <a:lnTo>
                    <a:pt x="815678" y="742329"/>
                  </a:lnTo>
                  <a:lnTo>
                    <a:pt x="0" y="742329"/>
                  </a:lnTo>
                  <a:close/>
                </a:path>
              </a:pathLst>
            </a:custGeom>
            <a:solidFill>
              <a:srgbClr val="000000">
                <a:alpha val="0"/>
              </a:srgbClr>
            </a:solidFill>
            <a:ln w="9525" cap="sq">
              <a:solidFill>
                <a:srgbClr val="000000"/>
              </a:solidFill>
              <a:prstDash val="solid"/>
              <a:miter/>
            </a:ln>
          </p:spPr>
          <p:txBody>
            <a:bodyPr/>
            <a:lstStyle/>
            <a:p>
              <a:endParaRPr lang="en-GB" dirty="0"/>
            </a:p>
          </p:txBody>
        </p:sp>
        <p:sp>
          <p:nvSpPr>
            <p:cNvPr id="177" name="TextBox 19">
              <a:extLst>
                <a:ext uri="{FF2B5EF4-FFF2-40B4-BE49-F238E27FC236}">
                  <a16:creationId xmlns:a16="http://schemas.microsoft.com/office/drawing/2014/main" id="{6AB2661A-4059-A4C1-6D82-EFDB4CD85A27}"/>
                </a:ext>
              </a:extLst>
            </p:cNvPr>
            <p:cNvSpPr txBox="1"/>
            <p:nvPr/>
          </p:nvSpPr>
          <p:spPr>
            <a:xfrm>
              <a:off x="0" y="9525"/>
              <a:ext cx="815678" cy="732804"/>
            </a:xfrm>
            <a:prstGeom prst="rect">
              <a:avLst/>
            </a:prstGeom>
          </p:spPr>
          <p:txBody>
            <a:bodyPr lIns="30701" tIns="30701" rIns="30701" bIns="30701" rtlCol="0" anchor="ctr"/>
            <a:lstStyle/>
            <a:p>
              <a:pPr algn="ctr">
                <a:lnSpc>
                  <a:spcPts val="1255"/>
                </a:lnSpc>
              </a:pPr>
              <a:endParaRPr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6259BA-4534-C946-3271-E162CCDCB1B3}"/>
              </a:ext>
            </a:extLst>
          </p:cNvPr>
          <p:cNvSpPr txBox="1"/>
          <p:nvPr/>
        </p:nvSpPr>
        <p:spPr>
          <a:xfrm>
            <a:off x="762000" y="914400"/>
            <a:ext cx="6248400" cy="3339697"/>
          </a:xfrm>
          <a:prstGeom prst="rect">
            <a:avLst/>
          </a:prstGeom>
          <a:noFill/>
          <a:ln>
            <a:solidFill>
              <a:srgbClr val="FF0000"/>
            </a:solidFill>
          </a:ln>
        </p:spPr>
        <p:txBody>
          <a:bodyPr wrap="square">
            <a:spAutoFit/>
          </a:bodyPr>
          <a:lstStyle/>
          <a:p>
            <a:pPr>
              <a:lnSpc>
                <a:spcPct val="107000"/>
              </a:lnSpc>
              <a:spcAft>
                <a:spcPts val="800"/>
              </a:spcAft>
            </a:pPr>
            <a:r>
              <a:rPr lang="en-GB" sz="1800" b="1" kern="100" dirty="0">
                <a:solidFill>
                  <a:srgbClr val="C00000"/>
                </a:solidFill>
                <a:effectLst/>
                <a:latin typeface="Arial" panose="020B0604020202020204" pitchFamily="34" charset="0"/>
                <a:ea typeface="Aptos" panose="020B0004020202020204" pitchFamily="34" charset="0"/>
                <a:cs typeface="Times New Roman" panose="02020603050405020304" pitchFamily="18" charset="0"/>
              </a:rPr>
              <a:t>Disclaimer:</a:t>
            </a:r>
            <a:r>
              <a:rPr lang="en-GB" sz="1800" kern="100" dirty="0">
                <a:solidFill>
                  <a:srgbClr val="C00000"/>
                </a:solidFill>
                <a:effectLst/>
                <a:latin typeface="Arial" panose="020B0604020202020204" pitchFamily="34" charset="0"/>
                <a:ea typeface="Aptos" panose="020B0004020202020204" pitchFamily="34" charset="0"/>
                <a:cs typeface="Times New Roman" panose="02020603050405020304" pitchFamily="18" charset="0"/>
              </a:rPr>
              <a:t> </a:t>
            </a:r>
            <a:r>
              <a:rPr lang="en-GB" sz="1800" b="1" kern="100" dirty="0">
                <a:solidFill>
                  <a:srgbClr val="C00000"/>
                </a:solidFill>
                <a:effectLst/>
                <a:latin typeface="Arial" panose="020B0604020202020204" pitchFamily="34" charset="0"/>
                <a:ea typeface="Aptos" panose="020B0004020202020204" pitchFamily="34" charset="0"/>
                <a:cs typeface="Times New Roman" panose="02020603050405020304" pitchFamily="18" charset="0"/>
              </a:rPr>
              <a:t>The information contained in this toolkit was prepared by undergraduate law students in March 2025. It is for general information purposes only and is not intended, nor should it be relied upon, as a source of legal advice. The information relates to the laws of England and Wales only unless otherwise specified. Whilst reasonable steps have been taken to ensure that the information provided is correct at the time of creation, no representation is made as to the accuracy of information, nor that the information provided is comprehensive</a:t>
            </a:r>
            <a:r>
              <a:rPr lang="en-GB" sz="1800" kern="100" dirty="0">
                <a:solidFill>
                  <a:srgbClr val="C00000"/>
                </a:solidFill>
                <a:effectLst/>
                <a:latin typeface="Arial" panose="020B0604020202020204" pitchFamily="34" charset="0"/>
                <a:ea typeface="Aptos" panose="020B0004020202020204" pitchFamily="34" charset="0"/>
                <a:cs typeface="Times New Roman" panose="02020603050405020304" pitchFamily="18" charset="0"/>
              </a:rPr>
              <a:t>.</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13F49380-4BFE-0DF4-803B-6A99490FF8C6}"/>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Disclaimer</a:t>
            </a:r>
          </a:p>
        </p:txBody>
      </p:sp>
      <p:sp>
        <p:nvSpPr>
          <p:cNvPr id="5" name="TextBox 4">
            <a:extLst>
              <a:ext uri="{FF2B5EF4-FFF2-40B4-BE49-F238E27FC236}">
                <a16:creationId xmlns:a16="http://schemas.microsoft.com/office/drawing/2014/main" id="{0D29BDB5-234A-5783-5BF6-AEEAA4968E13}"/>
              </a:ext>
            </a:extLst>
          </p:cNvPr>
          <p:cNvSpPr txBox="1"/>
          <p:nvPr/>
        </p:nvSpPr>
        <p:spPr>
          <a:xfrm>
            <a:off x="762000" y="4419600"/>
            <a:ext cx="5791200" cy="369332"/>
          </a:xfrm>
          <a:prstGeom prst="rect">
            <a:avLst/>
          </a:prstGeom>
          <a:noFill/>
        </p:spPr>
        <p:txBody>
          <a:bodyPr wrap="square">
            <a:spAutoFit/>
          </a:bodyPr>
          <a:lstStyle/>
          <a:p>
            <a:r>
              <a:rPr lang="en-GB" sz="1800" b="1" i="1" dirty="0">
                <a:solidFill>
                  <a:srgbClr val="000000"/>
                </a:solidFill>
                <a:effectLst/>
                <a:latin typeface="+mn-lt"/>
              </a:rPr>
              <a:t>(This toolkit is best viewed in “Slide Show” mode)</a:t>
            </a:r>
            <a:endParaRPr lang="en-GB" b="1" dirty="0"/>
          </a:p>
        </p:txBody>
      </p:sp>
    </p:spTree>
    <p:extLst>
      <p:ext uri="{BB962C8B-B14F-4D97-AF65-F5344CB8AC3E}">
        <p14:creationId xmlns:p14="http://schemas.microsoft.com/office/powerpoint/2010/main" val="1977627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DBADB-FDD7-5682-700F-6CC1CDC2BEF1}"/>
            </a:ext>
          </a:extLst>
        </p:cNvPr>
        <p:cNvGrpSpPr/>
        <p:nvPr/>
      </p:nvGrpSpPr>
      <p:grpSpPr>
        <a:xfrm>
          <a:off x="0" y="0"/>
          <a:ext cx="0" cy="0"/>
          <a:chOff x="0" y="0"/>
          <a:chExt cx="0" cy="0"/>
        </a:xfrm>
      </p:grpSpPr>
      <p:grpSp>
        <p:nvGrpSpPr>
          <p:cNvPr id="26" name="Group 26">
            <a:extLst>
              <a:ext uri="{FF2B5EF4-FFF2-40B4-BE49-F238E27FC236}">
                <a16:creationId xmlns:a16="http://schemas.microsoft.com/office/drawing/2014/main" id="{2BA2250E-1211-3DE0-C298-D5F2D8E4EB67}"/>
              </a:ext>
              <a:ext uri="{C183D7F6-B498-43B3-948B-1728B52AA6E4}">
                <adec:decorative xmlns:adec="http://schemas.microsoft.com/office/drawing/2017/decorative" val="1"/>
              </a:ext>
            </a:extLst>
          </p:cNvPr>
          <p:cNvGrpSpPr/>
          <p:nvPr/>
        </p:nvGrpSpPr>
        <p:grpSpPr>
          <a:xfrm>
            <a:off x="553992" y="580144"/>
            <a:ext cx="1605778" cy="439161"/>
            <a:chOff x="0" y="0"/>
            <a:chExt cx="741131" cy="245702"/>
          </a:xfrm>
        </p:grpSpPr>
        <p:sp>
          <p:nvSpPr>
            <p:cNvPr id="27" name="Freeform 27">
              <a:extLst>
                <a:ext uri="{FF2B5EF4-FFF2-40B4-BE49-F238E27FC236}">
                  <a16:creationId xmlns:a16="http://schemas.microsoft.com/office/drawing/2014/main" id="{8BD85A41-2A70-F9EE-355C-826C828B0265}"/>
                </a:ext>
              </a:extLst>
            </p:cNvPr>
            <p:cNvSpPr/>
            <p:nvPr/>
          </p:nvSpPr>
          <p:spPr>
            <a:xfrm>
              <a:off x="0" y="0"/>
              <a:ext cx="741131" cy="245702"/>
            </a:xfrm>
            <a:custGeom>
              <a:avLst/>
              <a:gdLst/>
              <a:ahLst/>
              <a:cxnLst/>
              <a:rect l="l" t="t" r="r" b="b"/>
              <a:pathLst>
                <a:path w="741131" h="245702">
                  <a:moveTo>
                    <a:pt x="0" y="0"/>
                  </a:moveTo>
                  <a:lnTo>
                    <a:pt x="741131" y="0"/>
                  </a:lnTo>
                  <a:lnTo>
                    <a:pt x="741131" y="245702"/>
                  </a:lnTo>
                  <a:lnTo>
                    <a:pt x="0" y="245702"/>
                  </a:lnTo>
                  <a:close/>
                </a:path>
              </a:pathLst>
            </a:custGeom>
            <a:solidFill>
              <a:srgbClr val="F20F10"/>
            </a:solidFill>
          </p:spPr>
          <p:txBody>
            <a:bodyPr/>
            <a:lstStyle/>
            <a:p>
              <a:endParaRPr lang="en-GB" dirty="0"/>
            </a:p>
          </p:txBody>
        </p:sp>
        <p:sp>
          <p:nvSpPr>
            <p:cNvPr id="28" name="TextBox 28">
              <a:extLst>
                <a:ext uri="{FF2B5EF4-FFF2-40B4-BE49-F238E27FC236}">
                  <a16:creationId xmlns:a16="http://schemas.microsoft.com/office/drawing/2014/main" id="{F2E8465A-7049-9980-3BF8-194BF7C9C376}"/>
                </a:ext>
              </a:extLst>
            </p:cNvPr>
            <p:cNvSpPr txBox="1"/>
            <p:nvPr/>
          </p:nvSpPr>
          <p:spPr>
            <a:xfrm>
              <a:off x="0" y="9525"/>
              <a:ext cx="741131" cy="236177"/>
            </a:xfrm>
            <a:prstGeom prst="rect">
              <a:avLst/>
            </a:prstGeom>
          </p:spPr>
          <p:txBody>
            <a:bodyPr lIns="39730" tIns="39730" rIns="39730" bIns="39730" rtlCol="0" anchor="ctr"/>
            <a:lstStyle/>
            <a:p>
              <a:pPr algn="just">
                <a:lnSpc>
                  <a:spcPts val="1255"/>
                </a:lnSpc>
              </a:pPr>
              <a:endParaRPr dirty="0"/>
            </a:p>
          </p:txBody>
        </p:sp>
      </p:grpSp>
      <p:grpSp>
        <p:nvGrpSpPr>
          <p:cNvPr id="29" name="Group 29">
            <a:extLst>
              <a:ext uri="{FF2B5EF4-FFF2-40B4-BE49-F238E27FC236}">
                <a16:creationId xmlns:a16="http://schemas.microsoft.com/office/drawing/2014/main" id="{C07A3D3E-70DD-3A5A-7997-61E1958A978D}"/>
              </a:ext>
              <a:ext uri="{C183D7F6-B498-43B3-948B-1728B52AA6E4}">
                <adec:decorative xmlns:adec="http://schemas.microsoft.com/office/drawing/2017/decorative" val="1"/>
              </a:ext>
            </a:extLst>
          </p:cNvPr>
          <p:cNvGrpSpPr/>
          <p:nvPr/>
        </p:nvGrpSpPr>
        <p:grpSpPr>
          <a:xfrm>
            <a:off x="553991" y="1019611"/>
            <a:ext cx="1602235" cy="2225022"/>
            <a:chOff x="0" y="0"/>
            <a:chExt cx="815678" cy="742329"/>
          </a:xfrm>
        </p:grpSpPr>
        <p:sp>
          <p:nvSpPr>
            <p:cNvPr id="30" name="Freeform 30">
              <a:extLst>
                <a:ext uri="{FF2B5EF4-FFF2-40B4-BE49-F238E27FC236}">
                  <a16:creationId xmlns:a16="http://schemas.microsoft.com/office/drawing/2014/main" id="{B3619D4D-9267-1C08-C5F9-B8E3F7EB0F87}"/>
                </a:ext>
              </a:extLst>
            </p:cNvPr>
            <p:cNvSpPr/>
            <p:nvPr/>
          </p:nvSpPr>
          <p:spPr>
            <a:xfrm>
              <a:off x="0" y="0"/>
              <a:ext cx="815678" cy="742329"/>
            </a:xfrm>
            <a:custGeom>
              <a:avLst/>
              <a:gdLst/>
              <a:ahLst/>
              <a:cxnLst/>
              <a:rect l="l" t="t" r="r" b="b"/>
              <a:pathLst>
                <a:path w="815678" h="742329">
                  <a:moveTo>
                    <a:pt x="0" y="0"/>
                  </a:moveTo>
                  <a:lnTo>
                    <a:pt x="815678" y="0"/>
                  </a:lnTo>
                  <a:lnTo>
                    <a:pt x="815678" y="742329"/>
                  </a:lnTo>
                  <a:lnTo>
                    <a:pt x="0" y="742329"/>
                  </a:lnTo>
                  <a:close/>
                </a:path>
              </a:pathLst>
            </a:custGeom>
            <a:solidFill>
              <a:srgbClr val="000000">
                <a:alpha val="0"/>
              </a:srgbClr>
            </a:solidFill>
            <a:ln w="9525" cap="sq">
              <a:solidFill>
                <a:srgbClr val="000000"/>
              </a:solidFill>
              <a:prstDash val="solid"/>
              <a:miter/>
            </a:ln>
          </p:spPr>
          <p:txBody>
            <a:bodyPr/>
            <a:lstStyle/>
            <a:p>
              <a:endParaRPr lang="en-GB" dirty="0"/>
            </a:p>
          </p:txBody>
        </p:sp>
        <p:sp>
          <p:nvSpPr>
            <p:cNvPr id="31" name="TextBox 31">
              <a:extLst>
                <a:ext uri="{FF2B5EF4-FFF2-40B4-BE49-F238E27FC236}">
                  <a16:creationId xmlns:a16="http://schemas.microsoft.com/office/drawing/2014/main" id="{2482B818-52FA-55D0-1F97-2ABB720A2958}"/>
                </a:ext>
              </a:extLst>
            </p:cNvPr>
            <p:cNvSpPr txBox="1"/>
            <p:nvPr/>
          </p:nvSpPr>
          <p:spPr>
            <a:xfrm>
              <a:off x="0" y="9525"/>
              <a:ext cx="815678" cy="732804"/>
            </a:xfrm>
            <a:prstGeom prst="rect">
              <a:avLst/>
            </a:prstGeom>
          </p:spPr>
          <p:txBody>
            <a:bodyPr lIns="30701" tIns="30701" rIns="30701" bIns="30701" rtlCol="0" anchor="ctr"/>
            <a:lstStyle/>
            <a:p>
              <a:pPr algn="ctr">
                <a:lnSpc>
                  <a:spcPts val="1255"/>
                </a:lnSpc>
              </a:pPr>
              <a:endParaRPr dirty="0"/>
            </a:p>
          </p:txBody>
        </p:sp>
      </p:grpSp>
      <p:grpSp>
        <p:nvGrpSpPr>
          <p:cNvPr id="32" name="Group 32">
            <a:extLst>
              <a:ext uri="{FF2B5EF4-FFF2-40B4-BE49-F238E27FC236}">
                <a16:creationId xmlns:a16="http://schemas.microsoft.com/office/drawing/2014/main" id="{82D4D38E-0D11-F401-B9A4-C71FB071A984}"/>
              </a:ext>
              <a:ext uri="{C183D7F6-B498-43B3-948B-1728B52AA6E4}">
                <adec:decorative xmlns:adec="http://schemas.microsoft.com/office/drawing/2017/decorative" val="1"/>
              </a:ext>
            </a:extLst>
          </p:cNvPr>
          <p:cNvGrpSpPr/>
          <p:nvPr/>
        </p:nvGrpSpPr>
        <p:grpSpPr>
          <a:xfrm>
            <a:off x="2207482" y="588656"/>
            <a:ext cx="1600226" cy="439161"/>
            <a:chOff x="0" y="0"/>
            <a:chExt cx="741131" cy="245702"/>
          </a:xfrm>
        </p:grpSpPr>
        <p:sp>
          <p:nvSpPr>
            <p:cNvPr id="33" name="Freeform 33">
              <a:extLst>
                <a:ext uri="{FF2B5EF4-FFF2-40B4-BE49-F238E27FC236}">
                  <a16:creationId xmlns:a16="http://schemas.microsoft.com/office/drawing/2014/main" id="{E5C89244-C1B9-74D8-B9F8-A621D4A99E46}"/>
                </a:ext>
              </a:extLst>
            </p:cNvPr>
            <p:cNvSpPr/>
            <p:nvPr/>
          </p:nvSpPr>
          <p:spPr>
            <a:xfrm>
              <a:off x="0" y="0"/>
              <a:ext cx="741131" cy="245702"/>
            </a:xfrm>
            <a:custGeom>
              <a:avLst/>
              <a:gdLst/>
              <a:ahLst/>
              <a:cxnLst/>
              <a:rect l="l" t="t" r="r" b="b"/>
              <a:pathLst>
                <a:path w="741131" h="245702">
                  <a:moveTo>
                    <a:pt x="0" y="0"/>
                  </a:moveTo>
                  <a:lnTo>
                    <a:pt x="741131" y="0"/>
                  </a:lnTo>
                  <a:lnTo>
                    <a:pt x="741131" y="245702"/>
                  </a:lnTo>
                  <a:lnTo>
                    <a:pt x="0" y="245702"/>
                  </a:lnTo>
                  <a:close/>
                </a:path>
              </a:pathLst>
            </a:custGeom>
            <a:solidFill>
              <a:srgbClr val="0F0855"/>
            </a:solidFill>
          </p:spPr>
          <p:txBody>
            <a:bodyPr/>
            <a:lstStyle/>
            <a:p>
              <a:endParaRPr lang="en-GB" dirty="0"/>
            </a:p>
          </p:txBody>
        </p:sp>
        <p:sp>
          <p:nvSpPr>
            <p:cNvPr id="34" name="TextBox 34">
              <a:extLst>
                <a:ext uri="{FF2B5EF4-FFF2-40B4-BE49-F238E27FC236}">
                  <a16:creationId xmlns:a16="http://schemas.microsoft.com/office/drawing/2014/main" id="{1BDDA619-E0A6-6C94-9F5D-887B86C1953F}"/>
                </a:ext>
              </a:extLst>
            </p:cNvPr>
            <p:cNvSpPr txBox="1"/>
            <p:nvPr/>
          </p:nvSpPr>
          <p:spPr>
            <a:xfrm>
              <a:off x="0" y="9525"/>
              <a:ext cx="741131" cy="236177"/>
            </a:xfrm>
            <a:prstGeom prst="rect">
              <a:avLst/>
            </a:prstGeom>
          </p:spPr>
          <p:txBody>
            <a:bodyPr lIns="39730" tIns="39730" rIns="39730" bIns="39730" rtlCol="0" anchor="ctr"/>
            <a:lstStyle/>
            <a:p>
              <a:pPr algn="just">
                <a:lnSpc>
                  <a:spcPts val="1255"/>
                </a:lnSpc>
              </a:pPr>
              <a:endParaRPr dirty="0"/>
            </a:p>
          </p:txBody>
        </p:sp>
      </p:grpSp>
      <p:sp>
        <p:nvSpPr>
          <p:cNvPr id="77" name="Freeform 77">
            <a:extLst>
              <a:ext uri="{FF2B5EF4-FFF2-40B4-BE49-F238E27FC236}">
                <a16:creationId xmlns:a16="http://schemas.microsoft.com/office/drawing/2014/main" id="{949C413D-E1B1-FB3A-F515-EEA66B7BD24E}"/>
              </a:ext>
              <a:ext uri="{C183D7F6-B498-43B3-948B-1728B52AA6E4}">
                <adec:decorative xmlns:adec="http://schemas.microsoft.com/office/drawing/2017/decorative" val="1"/>
              </a:ext>
            </a:extLst>
          </p:cNvPr>
          <p:cNvSpPr/>
          <p:nvPr/>
        </p:nvSpPr>
        <p:spPr>
          <a:xfrm flipH="1">
            <a:off x="1219198" y="9633727"/>
            <a:ext cx="6590555" cy="428133"/>
          </a:xfrm>
          <a:custGeom>
            <a:avLst/>
            <a:gdLst/>
            <a:ahLst/>
            <a:cxnLst/>
            <a:rect l="l" t="t" r="r" b="b"/>
            <a:pathLst>
              <a:path w="7339759" h="2348723">
                <a:moveTo>
                  <a:pt x="7339759" y="0"/>
                </a:moveTo>
                <a:lnTo>
                  <a:pt x="0" y="0"/>
                </a:lnTo>
                <a:lnTo>
                  <a:pt x="0" y="2348723"/>
                </a:lnTo>
                <a:lnTo>
                  <a:pt x="7339759" y="2348723"/>
                </a:lnTo>
                <a:lnTo>
                  <a:pt x="733975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115" name="TextBox 115">
            <a:extLst>
              <a:ext uri="{FF2B5EF4-FFF2-40B4-BE49-F238E27FC236}">
                <a16:creationId xmlns:a16="http://schemas.microsoft.com/office/drawing/2014/main" id="{B2D8FA3C-7C7B-7491-BF32-B549B0CB8B72}"/>
              </a:ext>
            </a:extLst>
          </p:cNvPr>
          <p:cNvSpPr txBox="1"/>
          <p:nvPr/>
        </p:nvSpPr>
        <p:spPr>
          <a:xfrm>
            <a:off x="706810" y="734997"/>
            <a:ext cx="1286678" cy="288156"/>
          </a:xfrm>
          <a:prstGeom prst="rect">
            <a:avLst/>
          </a:prstGeom>
        </p:spPr>
        <p:txBody>
          <a:bodyPr wrap="square" lIns="0" tIns="0" rIns="0" bIns="0" rtlCol="0" anchor="t">
            <a:spAutoFit/>
          </a:bodyPr>
          <a:lstStyle/>
          <a:p>
            <a:pPr algn="ctr">
              <a:lnSpc>
                <a:spcPts val="1104"/>
              </a:lnSpc>
              <a:spcBef>
                <a:spcPct val="0"/>
              </a:spcBef>
            </a:pPr>
            <a:r>
              <a:rPr lang="en-US" sz="1400" b="1" spc="-41" dirty="0">
                <a:solidFill>
                  <a:srgbClr val="FFFFFF"/>
                </a:solidFill>
                <a:latin typeface="Neue Montreal Bold"/>
                <a:ea typeface="Neue Montreal Bold"/>
                <a:cs typeface="Neue Montreal Bold"/>
                <a:sym typeface="Neue Montreal Bold"/>
              </a:rPr>
              <a:t>Corporation Tax Return</a:t>
            </a:r>
          </a:p>
        </p:txBody>
      </p:sp>
      <p:sp>
        <p:nvSpPr>
          <p:cNvPr id="120" name="TextBox 120">
            <a:extLst>
              <a:ext uri="{FF2B5EF4-FFF2-40B4-BE49-F238E27FC236}">
                <a16:creationId xmlns:a16="http://schemas.microsoft.com/office/drawing/2014/main" id="{B5FF2519-C28E-3B56-F6B8-90BEEF900BE5}"/>
              </a:ext>
            </a:extLst>
          </p:cNvPr>
          <p:cNvSpPr txBox="1"/>
          <p:nvPr/>
        </p:nvSpPr>
        <p:spPr>
          <a:xfrm>
            <a:off x="2312588" y="684366"/>
            <a:ext cx="1345012" cy="290295"/>
          </a:xfrm>
          <a:prstGeom prst="rect">
            <a:avLst/>
          </a:prstGeom>
        </p:spPr>
        <p:txBody>
          <a:bodyPr wrap="square" lIns="0" tIns="0" rIns="0" bIns="0" rtlCol="0" anchor="t">
            <a:spAutoFit/>
          </a:bodyPr>
          <a:lstStyle/>
          <a:p>
            <a:pPr algn="ctr">
              <a:lnSpc>
                <a:spcPts val="1104"/>
              </a:lnSpc>
              <a:spcBef>
                <a:spcPct val="0"/>
              </a:spcBef>
            </a:pPr>
            <a:r>
              <a:rPr lang="en-US" sz="1400" b="1" spc="-41" dirty="0">
                <a:solidFill>
                  <a:srgbClr val="FFFFFF"/>
                </a:solidFill>
                <a:latin typeface="Neue Montreal Bold"/>
                <a:ea typeface="Neue Montreal Bold"/>
                <a:cs typeface="Neue Montreal Bold"/>
                <a:sym typeface="Neue Montreal Bold"/>
              </a:rPr>
              <a:t>Articles of Association</a:t>
            </a:r>
          </a:p>
        </p:txBody>
      </p:sp>
      <p:sp>
        <p:nvSpPr>
          <p:cNvPr id="121" name="TextBox 121">
            <a:extLst>
              <a:ext uri="{FF2B5EF4-FFF2-40B4-BE49-F238E27FC236}">
                <a16:creationId xmlns:a16="http://schemas.microsoft.com/office/drawing/2014/main" id="{F678FEBA-E8DF-EEFD-7FBD-179D5A422A77}"/>
              </a:ext>
            </a:extLst>
          </p:cNvPr>
          <p:cNvSpPr txBox="1"/>
          <p:nvPr/>
        </p:nvSpPr>
        <p:spPr>
          <a:xfrm>
            <a:off x="3627544" y="4026074"/>
            <a:ext cx="1024667" cy="152224"/>
          </a:xfrm>
          <a:prstGeom prst="rect">
            <a:avLst/>
          </a:prstGeom>
        </p:spPr>
        <p:txBody>
          <a:bodyPr lIns="0" tIns="0" rIns="0" bIns="0" rtlCol="0" anchor="t">
            <a:spAutoFit/>
          </a:bodyPr>
          <a:lstStyle/>
          <a:p>
            <a:pPr algn="ctr">
              <a:lnSpc>
                <a:spcPts val="1104"/>
              </a:lnSpc>
              <a:spcBef>
                <a:spcPct val="0"/>
              </a:spcBef>
            </a:pPr>
            <a:r>
              <a:rPr lang="en-US" sz="1013" b="1" spc="-41" dirty="0">
                <a:solidFill>
                  <a:srgbClr val="FFFFFF"/>
                </a:solidFill>
                <a:latin typeface="Neue Montreal Bold"/>
                <a:ea typeface="Neue Montreal Bold"/>
                <a:cs typeface="Neue Montreal Bold"/>
                <a:sym typeface="Neue Montreal Bold"/>
              </a:rPr>
              <a:t>Company director</a:t>
            </a:r>
          </a:p>
        </p:txBody>
      </p:sp>
      <p:sp>
        <p:nvSpPr>
          <p:cNvPr id="123" name="TextBox 123">
            <a:extLst>
              <a:ext uri="{FF2B5EF4-FFF2-40B4-BE49-F238E27FC236}">
                <a16:creationId xmlns:a16="http://schemas.microsoft.com/office/drawing/2014/main" id="{D7993632-A37D-8968-3F0F-252C69140979}"/>
              </a:ext>
            </a:extLst>
          </p:cNvPr>
          <p:cNvSpPr txBox="1"/>
          <p:nvPr/>
        </p:nvSpPr>
        <p:spPr>
          <a:xfrm>
            <a:off x="818871" y="5668000"/>
            <a:ext cx="1024667" cy="290295"/>
          </a:xfrm>
          <a:prstGeom prst="rect">
            <a:avLst/>
          </a:prstGeom>
        </p:spPr>
        <p:txBody>
          <a:bodyPr lIns="0" tIns="0" rIns="0" bIns="0" rtlCol="0" anchor="t">
            <a:spAutoFit/>
          </a:bodyPr>
          <a:lstStyle/>
          <a:p>
            <a:pPr algn="ctr">
              <a:lnSpc>
                <a:spcPts val="1104"/>
              </a:lnSpc>
              <a:spcBef>
                <a:spcPct val="0"/>
              </a:spcBef>
            </a:pPr>
            <a:r>
              <a:rPr lang="en-US" sz="1013" b="1" spc="-41" dirty="0">
                <a:solidFill>
                  <a:srgbClr val="FFFFFF"/>
                </a:solidFill>
                <a:latin typeface="Neue Montreal Bold"/>
                <a:ea typeface="Neue Montreal Bold"/>
                <a:cs typeface="Neue Montreal Bold"/>
                <a:sym typeface="Neue Montreal Bold"/>
              </a:rPr>
              <a:t>Value Added Tax (V.A.T.)</a:t>
            </a:r>
          </a:p>
        </p:txBody>
      </p:sp>
      <p:sp>
        <p:nvSpPr>
          <p:cNvPr id="129" name="TextBox 129">
            <a:extLst>
              <a:ext uri="{FF2B5EF4-FFF2-40B4-BE49-F238E27FC236}">
                <a16:creationId xmlns:a16="http://schemas.microsoft.com/office/drawing/2014/main" id="{7EDC3947-2652-02D2-83D3-0F3673FB7FE6}"/>
              </a:ext>
            </a:extLst>
          </p:cNvPr>
          <p:cNvSpPr txBox="1"/>
          <p:nvPr/>
        </p:nvSpPr>
        <p:spPr>
          <a:xfrm>
            <a:off x="3627544" y="7312716"/>
            <a:ext cx="1024667" cy="290295"/>
          </a:xfrm>
          <a:prstGeom prst="rect">
            <a:avLst/>
          </a:prstGeom>
        </p:spPr>
        <p:txBody>
          <a:bodyPr lIns="0" tIns="0" rIns="0" bIns="0" rtlCol="0" anchor="t">
            <a:spAutoFit/>
          </a:bodyPr>
          <a:lstStyle/>
          <a:p>
            <a:pPr algn="ctr">
              <a:lnSpc>
                <a:spcPts val="1104"/>
              </a:lnSpc>
              <a:spcBef>
                <a:spcPct val="0"/>
              </a:spcBef>
            </a:pPr>
            <a:r>
              <a:rPr lang="en-US" sz="1013" b="1" spc="-41" dirty="0">
                <a:solidFill>
                  <a:srgbClr val="FFFFFF"/>
                </a:solidFill>
                <a:latin typeface="Neue Montreal Bold"/>
                <a:ea typeface="Neue Montreal Bold"/>
                <a:cs typeface="Neue Montreal Bold"/>
                <a:sym typeface="Neue Montreal Bold"/>
              </a:rPr>
              <a:t>Memorandum of Association</a:t>
            </a:r>
          </a:p>
        </p:txBody>
      </p:sp>
      <p:sp>
        <p:nvSpPr>
          <p:cNvPr id="130" name="TextBox 130">
            <a:extLst>
              <a:ext uri="{FF2B5EF4-FFF2-40B4-BE49-F238E27FC236}">
                <a16:creationId xmlns:a16="http://schemas.microsoft.com/office/drawing/2014/main" id="{A35990C4-B4A6-06F4-55F2-24A241E68EE1}"/>
              </a:ext>
            </a:extLst>
          </p:cNvPr>
          <p:cNvSpPr txBox="1"/>
          <p:nvPr/>
        </p:nvSpPr>
        <p:spPr>
          <a:xfrm>
            <a:off x="5033876" y="7312716"/>
            <a:ext cx="1024667" cy="152224"/>
          </a:xfrm>
          <a:prstGeom prst="rect">
            <a:avLst/>
          </a:prstGeom>
        </p:spPr>
        <p:txBody>
          <a:bodyPr lIns="0" tIns="0" rIns="0" bIns="0" rtlCol="0" anchor="t">
            <a:spAutoFit/>
          </a:bodyPr>
          <a:lstStyle/>
          <a:p>
            <a:pPr algn="ctr">
              <a:lnSpc>
                <a:spcPts val="1104"/>
              </a:lnSpc>
              <a:spcBef>
                <a:spcPct val="0"/>
              </a:spcBef>
            </a:pPr>
            <a:r>
              <a:rPr lang="en-US" sz="1013" b="1" spc="-41" dirty="0">
                <a:solidFill>
                  <a:srgbClr val="FFFFFF"/>
                </a:solidFill>
                <a:latin typeface="Neue Montreal Bold"/>
                <a:ea typeface="Neue Montreal Bold"/>
                <a:cs typeface="Neue Montreal Bold"/>
                <a:sym typeface="Neue Montreal Bold"/>
              </a:rPr>
              <a:t>Shareholders</a:t>
            </a:r>
          </a:p>
        </p:txBody>
      </p:sp>
      <p:sp>
        <p:nvSpPr>
          <p:cNvPr id="138" name="TextBox 138">
            <a:extLst>
              <a:ext uri="{FF2B5EF4-FFF2-40B4-BE49-F238E27FC236}">
                <a16:creationId xmlns:a16="http://schemas.microsoft.com/office/drawing/2014/main" id="{4275A38B-5D2C-1447-4D83-4ECBB4A4A010}"/>
              </a:ext>
            </a:extLst>
          </p:cNvPr>
          <p:cNvSpPr txBox="1"/>
          <p:nvPr/>
        </p:nvSpPr>
        <p:spPr>
          <a:xfrm>
            <a:off x="601704" y="1123586"/>
            <a:ext cx="1496890" cy="1661993"/>
          </a:xfrm>
          <a:prstGeom prst="rect">
            <a:avLst/>
          </a:prstGeom>
        </p:spPr>
        <p:txBody>
          <a:bodyPr wrap="square" lIns="0" tIns="0" rIns="0" bIns="0" rtlCol="0" anchor="t">
            <a:spAutoFit/>
          </a:bodyPr>
          <a:lstStyle/>
          <a:p>
            <a:pPr>
              <a:spcBef>
                <a:spcPct val="0"/>
              </a:spcBef>
            </a:pPr>
            <a:r>
              <a:rPr lang="en-US" sz="1200" spc="-34" dirty="0">
                <a:solidFill>
                  <a:srgbClr val="000000"/>
                </a:solidFill>
                <a:latin typeface="Arial" panose="020B0604020202020204" pitchFamily="34" charset="0"/>
                <a:ea typeface="Neue Montreal Bold"/>
                <a:cs typeface="Arial" panose="020B0604020202020204" pitchFamily="34" charset="0"/>
                <a:sym typeface="Neue Montreal Bold"/>
              </a:rPr>
              <a:t>A form submitted to His Majesty’s Revenue and Customs (HMRC) annually which sets out the income a person has received and a self-assessment of how much tax is payable by them. </a:t>
            </a:r>
          </a:p>
        </p:txBody>
      </p:sp>
      <p:sp>
        <p:nvSpPr>
          <p:cNvPr id="142" name="TextBox 142">
            <a:extLst>
              <a:ext uri="{FF2B5EF4-FFF2-40B4-BE49-F238E27FC236}">
                <a16:creationId xmlns:a16="http://schemas.microsoft.com/office/drawing/2014/main" id="{7F4E69ED-579B-E181-F068-D0969BCF576A}"/>
              </a:ext>
            </a:extLst>
          </p:cNvPr>
          <p:cNvSpPr txBox="1"/>
          <p:nvPr/>
        </p:nvSpPr>
        <p:spPr>
          <a:xfrm>
            <a:off x="612223" y="4277317"/>
            <a:ext cx="1458451" cy="1846659"/>
          </a:xfrm>
          <a:prstGeom prst="rect">
            <a:avLst/>
          </a:prstGeom>
        </p:spPr>
        <p:txBody>
          <a:bodyPr wrap="square" lIns="0" tIns="0" rIns="0" bIns="0" rtlCol="0" anchor="t">
            <a:spAutoFit/>
          </a:bodyPr>
          <a:lstStyle/>
          <a:p>
            <a:pPr algn="l">
              <a:spcBef>
                <a:spcPct val="0"/>
              </a:spcBef>
            </a:pPr>
            <a:r>
              <a:rPr lang="en-US" sz="1200" spc="-34" dirty="0">
                <a:solidFill>
                  <a:srgbClr val="000000"/>
                </a:solidFill>
                <a:latin typeface="Arial" panose="020B0604020202020204" pitchFamily="34" charset="0"/>
                <a:ea typeface="Neue Montreal Bold"/>
                <a:cs typeface="Arial" panose="020B0604020202020204" pitchFamily="34" charset="0"/>
                <a:sym typeface="Neue Montreal Bold"/>
              </a:rPr>
              <a:t>A ‘consumption’ tax on goods and services, levied at each stage of the supply chain from production to the point of sale.  It is typically a percentage of the cost of a product and is currently set at 20% (accurate as of 2025). </a:t>
            </a:r>
          </a:p>
        </p:txBody>
      </p:sp>
      <p:sp>
        <p:nvSpPr>
          <p:cNvPr id="143" name="TextBox 143">
            <a:extLst>
              <a:ext uri="{FF2B5EF4-FFF2-40B4-BE49-F238E27FC236}">
                <a16:creationId xmlns:a16="http://schemas.microsoft.com/office/drawing/2014/main" id="{28734C0C-0F03-C1AE-A554-E82FE68A4E17}"/>
              </a:ext>
            </a:extLst>
          </p:cNvPr>
          <p:cNvSpPr txBox="1"/>
          <p:nvPr/>
        </p:nvSpPr>
        <p:spPr>
          <a:xfrm>
            <a:off x="2246353" y="4282633"/>
            <a:ext cx="1482036" cy="2031325"/>
          </a:xfrm>
          <a:prstGeom prst="rect">
            <a:avLst/>
          </a:prstGeom>
        </p:spPr>
        <p:txBody>
          <a:bodyPr wrap="square" lIns="0" tIns="0" rIns="0" bIns="0" rtlCol="0" anchor="t">
            <a:spAutoFit/>
          </a:bodyPr>
          <a:lstStyle/>
          <a:p>
            <a:pPr algn="l">
              <a:spcBef>
                <a:spcPct val="0"/>
              </a:spcBef>
            </a:pPr>
            <a:r>
              <a:rPr lang="en-US" sz="1200" spc="-34" dirty="0">
                <a:solidFill>
                  <a:srgbClr val="000000"/>
                </a:solidFill>
                <a:latin typeface="Arial" panose="020B0604020202020204" pitchFamily="34" charset="0"/>
                <a:ea typeface="Neue Montreal Bold"/>
                <a:cs typeface="Arial" panose="020B0604020202020204" pitchFamily="34" charset="0"/>
                <a:sym typeface="Neue Montreal Bold"/>
              </a:rPr>
              <a:t>This is a document that dictates how two or more parties will work together in a business relationship. The agreement lays out each partner’s responsibilities in the business on a day-to-day basis and in the long-term.</a:t>
            </a:r>
          </a:p>
        </p:txBody>
      </p:sp>
      <p:sp>
        <p:nvSpPr>
          <p:cNvPr id="145" name="TextBox 145">
            <a:extLst>
              <a:ext uri="{FF2B5EF4-FFF2-40B4-BE49-F238E27FC236}">
                <a16:creationId xmlns:a16="http://schemas.microsoft.com/office/drawing/2014/main" id="{5F31834B-07D3-BD8C-AB43-6683C811AD64}"/>
              </a:ext>
            </a:extLst>
          </p:cNvPr>
          <p:cNvSpPr txBox="1"/>
          <p:nvPr/>
        </p:nvSpPr>
        <p:spPr>
          <a:xfrm>
            <a:off x="3944615" y="4277084"/>
            <a:ext cx="1541331" cy="2031325"/>
          </a:xfrm>
          <a:prstGeom prst="rect">
            <a:avLst/>
          </a:prstGeom>
        </p:spPr>
        <p:txBody>
          <a:bodyPr wrap="square" lIns="0" tIns="0" rIns="0" bIns="0" rtlCol="0" anchor="t">
            <a:spAutoFit/>
          </a:bodyPr>
          <a:lstStyle/>
          <a:p>
            <a:pPr algn="l">
              <a:spcBef>
                <a:spcPct val="0"/>
              </a:spcBef>
            </a:pPr>
            <a:r>
              <a:rPr lang="en-US" sz="1200" spc="-34" dirty="0">
                <a:solidFill>
                  <a:srgbClr val="000000"/>
                </a:solidFill>
                <a:latin typeface="Arial" panose="020B0604020202020204" pitchFamily="34" charset="0"/>
                <a:ea typeface="Neue Montreal Bold"/>
                <a:cs typeface="Arial" panose="020B0604020202020204" pitchFamily="34" charset="0"/>
                <a:sym typeface="Neue Montreal Bold"/>
              </a:rPr>
              <a:t>A business bank account is a type of financial account used by a company or organisation to manage its financial transactions. It separates business finances from personal accounts, making it easier to track income, expenses, and taxes.</a:t>
            </a:r>
          </a:p>
        </p:txBody>
      </p:sp>
      <p:sp>
        <p:nvSpPr>
          <p:cNvPr id="146" name="TextBox 146">
            <a:extLst>
              <a:ext uri="{FF2B5EF4-FFF2-40B4-BE49-F238E27FC236}">
                <a16:creationId xmlns:a16="http://schemas.microsoft.com/office/drawing/2014/main" id="{62A66694-2702-43F2-C898-12D41DE02C4C}"/>
              </a:ext>
            </a:extLst>
          </p:cNvPr>
          <p:cNvSpPr txBox="1"/>
          <p:nvPr/>
        </p:nvSpPr>
        <p:spPr>
          <a:xfrm>
            <a:off x="5592245" y="4213173"/>
            <a:ext cx="1494355" cy="2215991"/>
          </a:xfrm>
          <a:prstGeom prst="rect">
            <a:avLst/>
          </a:prstGeom>
        </p:spPr>
        <p:txBody>
          <a:bodyPr wrap="square" lIns="0" tIns="0" rIns="0" bIns="0" rtlCol="0" anchor="t">
            <a:spAutoFit/>
          </a:bodyPr>
          <a:lstStyle/>
          <a:p>
            <a:pPr algn="l">
              <a:spcBef>
                <a:spcPct val="0"/>
              </a:spcBef>
            </a:pPr>
            <a:r>
              <a:rPr lang="en-US" sz="1200" spc="-34" dirty="0">
                <a:solidFill>
                  <a:srgbClr val="000000"/>
                </a:solidFill>
                <a:latin typeface="Arial" panose="020B0604020202020204" pitchFamily="34" charset="0"/>
                <a:ea typeface="Neue Montreal Bold"/>
                <a:cs typeface="Arial" panose="020B0604020202020204" pitchFamily="34" charset="0"/>
                <a:sym typeface="Neue Montreal Bold"/>
              </a:rPr>
              <a:t>A unique combination of numbers and letters to enable accurate identification. It Is used to identify your company and verify its legal existence. Companies House issue a Company Registration Number during the formation process.</a:t>
            </a:r>
          </a:p>
        </p:txBody>
      </p:sp>
      <p:sp>
        <p:nvSpPr>
          <p:cNvPr id="148" name="TextBox 148">
            <a:extLst>
              <a:ext uri="{FF2B5EF4-FFF2-40B4-BE49-F238E27FC236}">
                <a16:creationId xmlns:a16="http://schemas.microsoft.com/office/drawing/2014/main" id="{AC68E14F-15DD-7BDE-72C9-70D244CDF3D7}"/>
              </a:ext>
            </a:extLst>
          </p:cNvPr>
          <p:cNvSpPr txBox="1"/>
          <p:nvPr/>
        </p:nvSpPr>
        <p:spPr>
          <a:xfrm>
            <a:off x="2280690" y="7361529"/>
            <a:ext cx="1526081" cy="2146742"/>
          </a:xfrm>
          <a:prstGeom prst="rect">
            <a:avLst/>
          </a:prstGeom>
        </p:spPr>
        <p:txBody>
          <a:bodyPr wrap="square" lIns="0" tIns="0" rIns="0" bIns="0" rtlCol="0" anchor="t">
            <a:spAutoFit/>
          </a:bodyPr>
          <a:lstStyle/>
          <a:p>
            <a:pPr algn="l"/>
            <a:r>
              <a:rPr lang="en-US" sz="1200" spc="-34" dirty="0">
                <a:solidFill>
                  <a:srgbClr val="000000"/>
                </a:solidFill>
                <a:latin typeface="Arial" panose="020B0604020202020204" pitchFamily="34" charset="0"/>
                <a:ea typeface="Neue Montreal Bold"/>
                <a:cs typeface="Arial" panose="020B0604020202020204" pitchFamily="34" charset="0"/>
                <a:sym typeface="Neue Montreal Bold"/>
              </a:rPr>
              <a:t>A charity constitution, a legal document that sets out its purposes (‘objects’), powers, persons with control, member criteria, rules on remuneration/ investment/ holding land, powers to change the document and dissolution.  </a:t>
            </a:r>
          </a:p>
          <a:p>
            <a:pPr algn="l">
              <a:lnSpc>
                <a:spcPts val="922"/>
              </a:lnSpc>
              <a:spcBef>
                <a:spcPct val="0"/>
              </a:spcBef>
            </a:pPr>
            <a:endParaRPr lang="en-US" sz="846" b="1" spc="-34" dirty="0">
              <a:solidFill>
                <a:srgbClr val="000000"/>
              </a:solidFill>
              <a:latin typeface="Neue Montreal Bold"/>
              <a:ea typeface="Neue Montreal Bold"/>
              <a:cs typeface="Neue Montreal Bold"/>
              <a:sym typeface="Neue Montreal Bold"/>
            </a:endParaRPr>
          </a:p>
        </p:txBody>
      </p:sp>
      <p:sp>
        <p:nvSpPr>
          <p:cNvPr id="114" name="Title 113">
            <a:extLst>
              <a:ext uri="{FF2B5EF4-FFF2-40B4-BE49-F238E27FC236}">
                <a16:creationId xmlns:a16="http://schemas.microsoft.com/office/drawing/2014/main" id="{6367A991-6710-01A9-3466-B3BEA0F48BCB}"/>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Key business terms</a:t>
            </a:r>
          </a:p>
        </p:txBody>
      </p:sp>
      <p:sp>
        <p:nvSpPr>
          <p:cNvPr id="152" name="TextBox 150">
            <a:extLst>
              <a:ext uri="{FF2B5EF4-FFF2-40B4-BE49-F238E27FC236}">
                <a16:creationId xmlns:a16="http://schemas.microsoft.com/office/drawing/2014/main" id="{C938EA36-AC45-DAEA-107A-D82C4A78C386}"/>
              </a:ext>
            </a:extLst>
          </p:cNvPr>
          <p:cNvSpPr txBox="1"/>
          <p:nvPr/>
        </p:nvSpPr>
        <p:spPr>
          <a:xfrm>
            <a:off x="6731000" y="9309100"/>
            <a:ext cx="505386" cy="312330"/>
          </a:xfrm>
          <a:prstGeom prst="rect">
            <a:avLst/>
          </a:prstGeom>
        </p:spPr>
        <p:txBody>
          <a:bodyPr wrap="square" lIns="0" tIns="0" rIns="0" bIns="0" rtlCol="0" anchor="t">
            <a:spAutoFit/>
          </a:bodyPr>
          <a:lstStyle/>
          <a:p>
            <a:pPr algn="ctr">
              <a:lnSpc>
                <a:spcPts val="2634"/>
              </a:lnSpc>
              <a:spcBef>
                <a:spcPct val="0"/>
              </a:spcBef>
            </a:pPr>
            <a:r>
              <a:rPr lang="en-US" sz="1881" dirty="0">
                <a:solidFill>
                  <a:srgbClr val="000000"/>
                </a:solidFill>
                <a:latin typeface="Canva Sans"/>
                <a:ea typeface="Canva Sans"/>
                <a:cs typeface="Canva Sans"/>
                <a:sym typeface="Canva Sans"/>
              </a:rPr>
              <a:t>15</a:t>
            </a:r>
          </a:p>
        </p:txBody>
      </p:sp>
      <p:grpSp>
        <p:nvGrpSpPr>
          <p:cNvPr id="153" name="Group 29">
            <a:extLst>
              <a:ext uri="{FF2B5EF4-FFF2-40B4-BE49-F238E27FC236}">
                <a16:creationId xmlns:a16="http://schemas.microsoft.com/office/drawing/2014/main" id="{D269C923-A7D2-BA47-B670-EE2AD8472132}"/>
              </a:ext>
              <a:ext uri="{C183D7F6-B498-43B3-948B-1728B52AA6E4}">
                <adec:decorative xmlns:adec="http://schemas.microsoft.com/office/drawing/2017/decorative" val="1"/>
              </a:ext>
            </a:extLst>
          </p:cNvPr>
          <p:cNvGrpSpPr/>
          <p:nvPr/>
        </p:nvGrpSpPr>
        <p:grpSpPr>
          <a:xfrm>
            <a:off x="2207481" y="1019611"/>
            <a:ext cx="1600227" cy="2225022"/>
            <a:chOff x="0" y="0"/>
            <a:chExt cx="815678" cy="742329"/>
          </a:xfrm>
        </p:grpSpPr>
        <p:sp>
          <p:nvSpPr>
            <p:cNvPr id="154" name="Freeform 30">
              <a:extLst>
                <a:ext uri="{FF2B5EF4-FFF2-40B4-BE49-F238E27FC236}">
                  <a16:creationId xmlns:a16="http://schemas.microsoft.com/office/drawing/2014/main" id="{36F91E8B-7E4F-4E56-1911-B58D8996B678}"/>
                </a:ext>
              </a:extLst>
            </p:cNvPr>
            <p:cNvSpPr/>
            <p:nvPr/>
          </p:nvSpPr>
          <p:spPr>
            <a:xfrm>
              <a:off x="0" y="0"/>
              <a:ext cx="815678" cy="742329"/>
            </a:xfrm>
            <a:custGeom>
              <a:avLst/>
              <a:gdLst/>
              <a:ahLst/>
              <a:cxnLst/>
              <a:rect l="l" t="t" r="r" b="b"/>
              <a:pathLst>
                <a:path w="815678" h="742329">
                  <a:moveTo>
                    <a:pt x="0" y="0"/>
                  </a:moveTo>
                  <a:lnTo>
                    <a:pt x="815678" y="0"/>
                  </a:lnTo>
                  <a:lnTo>
                    <a:pt x="815678" y="742329"/>
                  </a:lnTo>
                  <a:lnTo>
                    <a:pt x="0" y="742329"/>
                  </a:lnTo>
                  <a:close/>
                </a:path>
              </a:pathLst>
            </a:custGeom>
            <a:solidFill>
              <a:srgbClr val="000000">
                <a:alpha val="0"/>
              </a:srgbClr>
            </a:solidFill>
            <a:ln w="9525" cap="sq">
              <a:solidFill>
                <a:srgbClr val="000000"/>
              </a:solidFill>
              <a:prstDash val="solid"/>
              <a:miter/>
            </a:ln>
          </p:spPr>
          <p:txBody>
            <a:bodyPr/>
            <a:lstStyle/>
            <a:p>
              <a:endParaRPr lang="en-GB" dirty="0"/>
            </a:p>
          </p:txBody>
        </p:sp>
        <p:sp>
          <p:nvSpPr>
            <p:cNvPr id="155" name="TextBox 31">
              <a:extLst>
                <a:ext uri="{FF2B5EF4-FFF2-40B4-BE49-F238E27FC236}">
                  <a16:creationId xmlns:a16="http://schemas.microsoft.com/office/drawing/2014/main" id="{3B622226-7339-9DAB-5182-21CD9E360F7E}"/>
                </a:ext>
              </a:extLst>
            </p:cNvPr>
            <p:cNvSpPr txBox="1"/>
            <p:nvPr/>
          </p:nvSpPr>
          <p:spPr>
            <a:xfrm>
              <a:off x="0" y="9525"/>
              <a:ext cx="815678" cy="732804"/>
            </a:xfrm>
            <a:prstGeom prst="rect">
              <a:avLst/>
            </a:prstGeom>
          </p:spPr>
          <p:txBody>
            <a:bodyPr lIns="30701" tIns="30701" rIns="30701" bIns="30701" rtlCol="0" anchor="ctr"/>
            <a:lstStyle/>
            <a:p>
              <a:pPr algn="ctr">
                <a:lnSpc>
                  <a:spcPts val="1255"/>
                </a:lnSpc>
              </a:pPr>
              <a:endParaRPr dirty="0"/>
            </a:p>
          </p:txBody>
        </p:sp>
      </p:grpSp>
      <p:sp>
        <p:nvSpPr>
          <p:cNvPr id="157" name="TextBox 156">
            <a:extLst>
              <a:ext uri="{FF2B5EF4-FFF2-40B4-BE49-F238E27FC236}">
                <a16:creationId xmlns:a16="http://schemas.microsoft.com/office/drawing/2014/main" id="{1CEA527D-30AD-46E9-58BC-6BA910CD1936}"/>
              </a:ext>
            </a:extLst>
          </p:cNvPr>
          <p:cNvSpPr txBox="1"/>
          <p:nvPr/>
        </p:nvSpPr>
        <p:spPr>
          <a:xfrm>
            <a:off x="2239463" y="1077432"/>
            <a:ext cx="1581942" cy="2123658"/>
          </a:xfrm>
          <a:prstGeom prst="rect">
            <a:avLst/>
          </a:prstGeom>
          <a:noFill/>
        </p:spPr>
        <p:txBody>
          <a:bodyPr wrap="square">
            <a:spAutoFit/>
          </a:bodyPr>
          <a:lstStyle/>
          <a:p>
            <a:pPr algn="l"/>
            <a:r>
              <a:rPr lang="en-US" sz="1200" spc="-34" dirty="0">
                <a:solidFill>
                  <a:srgbClr val="000000"/>
                </a:solidFill>
                <a:latin typeface="Arial" panose="020B0604020202020204" pitchFamily="34" charset="0"/>
                <a:ea typeface="Neue Montreal Bold"/>
                <a:cs typeface="Arial" panose="020B0604020202020204" pitchFamily="34" charset="0"/>
                <a:sym typeface="Neue Montreal Bold"/>
              </a:rPr>
              <a:t>Written rules that govern the company, agreed by the shareholders or guarantors, directors and the company secretary.  ‘Model articles’ are available on Companies House, or you can create your own.</a:t>
            </a:r>
          </a:p>
        </p:txBody>
      </p:sp>
      <p:grpSp>
        <p:nvGrpSpPr>
          <p:cNvPr id="158" name="Group 26">
            <a:extLst>
              <a:ext uri="{FF2B5EF4-FFF2-40B4-BE49-F238E27FC236}">
                <a16:creationId xmlns:a16="http://schemas.microsoft.com/office/drawing/2014/main" id="{7AA9298B-F9E6-B5E5-3C97-D071D467B217}"/>
              </a:ext>
              <a:ext uri="{C183D7F6-B498-43B3-948B-1728B52AA6E4}">
                <adec:decorative xmlns:adec="http://schemas.microsoft.com/office/drawing/2017/decorative" val="1"/>
              </a:ext>
            </a:extLst>
          </p:cNvPr>
          <p:cNvGrpSpPr/>
          <p:nvPr/>
        </p:nvGrpSpPr>
        <p:grpSpPr>
          <a:xfrm>
            <a:off x="3857428" y="586536"/>
            <a:ext cx="1605778" cy="439161"/>
            <a:chOff x="0" y="0"/>
            <a:chExt cx="741131" cy="245702"/>
          </a:xfrm>
        </p:grpSpPr>
        <p:sp>
          <p:nvSpPr>
            <p:cNvPr id="159" name="Freeform 27">
              <a:extLst>
                <a:ext uri="{FF2B5EF4-FFF2-40B4-BE49-F238E27FC236}">
                  <a16:creationId xmlns:a16="http://schemas.microsoft.com/office/drawing/2014/main" id="{3C1576E2-898F-A289-236F-DE664BD95D11}"/>
                </a:ext>
              </a:extLst>
            </p:cNvPr>
            <p:cNvSpPr/>
            <p:nvPr/>
          </p:nvSpPr>
          <p:spPr>
            <a:xfrm>
              <a:off x="0" y="0"/>
              <a:ext cx="741131" cy="245702"/>
            </a:xfrm>
            <a:custGeom>
              <a:avLst/>
              <a:gdLst/>
              <a:ahLst/>
              <a:cxnLst/>
              <a:rect l="l" t="t" r="r" b="b"/>
              <a:pathLst>
                <a:path w="741131" h="245702">
                  <a:moveTo>
                    <a:pt x="0" y="0"/>
                  </a:moveTo>
                  <a:lnTo>
                    <a:pt x="741131" y="0"/>
                  </a:lnTo>
                  <a:lnTo>
                    <a:pt x="741131" y="245702"/>
                  </a:lnTo>
                  <a:lnTo>
                    <a:pt x="0" y="245702"/>
                  </a:lnTo>
                  <a:close/>
                </a:path>
              </a:pathLst>
            </a:custGeom>
            <a:solidFill>
              <a:srgbClr val="F20F10"/>
            </a:solidFill>
          </p:spPr>
          <p:txBody>
            <a:bodyPr/>
            <a:lstStyle/>
            <a:p>
              <a:endParaRPr lang="en-GB" dirty="0"/>
            </a:p>
          </p:txBody>
        </p:sp>
        <p:sp>
          <p:nvSpPr>
            <p:cNvPr id="160" name="TextBox 28">
              <a:extLst>
                <a:ext uri="{FF2B5EF4-FFF2-40B4-BE49-F238E27FC236}">
                  <a16:creationId xmlns:a16="http://schemas.microsoft.com/office/drawing/2014/main" id="{05A08C77-B431-D2B5-7281-8073A9ABB5DE}"/>
                </a:ext>
              </a:extLst>
            </p:cNvPr>
            <p:cNvSpPr txBox="1"/>
            <p:nvPr/>
          </p:nvSpPr>
          <p:spPr>
            <a:xfrm>
              <a:off x="0" y="9525"/>
              <a:ext cx="741131" cy="236177"/>
            </a:xfrm>
            <a:prstGeom prst="rect">
              <a:avLst/>
            </a:prstGeom>
          </p:spPr>
          <p:txBody>
            <a:bodyPr lIns="39730" tIns="39730" rIns="39730" bIns="39730" rtlCol="0" anchor="ctr"/>
            <a:lstStyle/>
            <a:p>
              <a:pPr algn="just">
                <a:lnSpc>
                  <a:spcPts val="1255"/>
                </a:lnSpc>
              </a:pPr>
              <a:endParaRPr dirty="0"/>
            </a:p>
          </p:txBody>
        </p:sp>
      </p:grpSp>
      <p:sp>
        <p:nvSpPr>
          <p:cNvPr id="162" name="TextBox 161">
            <a:extLst>
              <a:ext uri="{FF2B5EF4-FFF2-40B4-BE49-F238E27FC236}">
                <a16:creationId xmlns:a16="http://schemas.microsoft.com/office/drawing/2014/main" id="{8CA1E547-EC04-CE65-A78B-49776E69DC2B}"/>
              </a:ext>
            </a:extLst>
          </p:cNvPr>
          <p:cNvSpPr txBox="1"/>
          <p:nvPr/>
        </p:nvSpPr>
        <p:spPr>
          <a:xfrm>
            <a:off x="3858791" y="734997"/>
            <a:ext cx="1586840" cy="239425"/>
          </a:xfrm>
          <a:prstGeom prst="rect">
            <a:avLst/>
          </a:prstGeom>
          <a:noFill/>
        </p:spPr>
        <p:txBody>
          <a:bodyPr wrap="square">
            <a:spAutoFit/>
          </a:bodyPr>
          <a:lstStyle/>
          <a:p>
            <a:pPr>
              <a:lnSpc>
                <a:spcPts val="1104"/>
              </a:lnSpc>
              <a:spcBef>
                <a:spcPct val="0"/>
              </a:spcBef>
            </a:pPr>
            <a:r>
              <a:rPr lang="en-US" sz="1400" b="1" spc="-41" dirty="0">
                <a:solidFill>
                  <a:srgbClr val="FFFFFF"/>
                </a:solidFill>
                <a:latin typeface="Neue Montreal Bold"/>
                <a:ea typeface="Neue Montreal Bold"/>
                <a:cs typeface="Neue Montreal Bold"/>
                <a:sym typeface="Neue Montreal Bold"/>
              </a:rPr>
              <a:t>Company Director</a:t>
            </a:r>
          </a:p>
        </p:txBody>
      </p:sp>
      <p:grpSp>
        <p:nvGrpSpPr>
          <p:cNvPr id="163" name="Group 29">
            <a:extLst>
              <a:ext uri="{FF2B5EF4-FFF2-40B4-BE49-F238E27FC236}">
                <a16:creationId xmlns:a16="http://schemas.microsoft.com/office/drawing/2014/main" id="{CE269E8E-96E7-3161-A63F-C16A81B781B7}"/>
              </a:ext>
              <a:ext uri="{C183D7F6-B498-43B3-948B-1728B52AA6E4}">
                <adec:decorative xmlns:adec="http://schemas.microsoft.com/office/drawing/2017/decorative" val="1"/>
              </a:ext>
            </a:extLst>
          </p:cNvPr>
          <p:cNvGrpSpPr/>
          <p:nvPr/>
        </p:nvGrpSpPr>
        <p:grpSpPr>
          <a:xfrm>
            <a:off x="3851983" y="1029334"/>
            <a:ext cx="1602235" cy="2225022"/>
            <a:chOff x="0" y="0"/>
            <a:chExt cx="815678" cy="742329"/>
          </a:xfrm>
        </p:grpSpPr>
        <p:sp>
          <p:nvSpPr>
            <p:cNvPr id="164" name="Freeform 30">
              <a:extLst>
                <a:ext uri="{FF2B5EF4-FFF2-40B4-BE49-F238E27FC236}">
                  <a16:creationId xmlns:a16="http://schemas.microsoft.com/office/drawing/2014/main" id="{ABD60E92-D07C-C27F-339F-E59B530DBF37}"/>
                </a:ext>
              </a:extLst>
            </p:cNvPr>
            <p:cNvSpPr/>
            <p:nvPr/>
          </p:nvSpPr>
          <p:spPr>
            <a:xfrm>
              <a:off x="0" y="0"/>
              <a:ext cx="815678" cy="742329"/>
            </a:xfrm>
            <a:custGeom>
              <a:avLst/>
              <a:gdLst/>
              <a:ahLst/>
              <a:cxnLst/>
              <a:rect l="l" t="t" r="r" b="b"/>
              <a:pathLst>
                <a:path w="815678" h="742329">
                  <a:moveTo>
                    <a:pt x="0" y="0"/>
                  </a:moveTo>
                  <a:lnTo>
                    <a:pt x="815678" y="0"/>
                  </a:lnTo>
                  <a:lnTo>
                    <a:pt x="815678" y="742329"/>
                  </a:lnTo>
                  <a:lnTo>
                    <a:pt x="0" y="742329"/>
                  </a:lnTo>
                  <a:close/>
                </a:path>
              </a:pathLst>
            </a:custGeom>
            <a:solidFill>
              <a:srgbClr val="000000">
                <a:alpha val="0"/>
              </a:srgbClr>
            </a:solidFill>
            <a:ln w="9525" cap="sq">
              <a:solidFill>
                <a:srgbClr val="000000"/>
              </a:solidFill>
              <a:prstDash val="solid"/>
              <a:miter/>
            </a:ln>
          </p:spPr>
          <p:txBody>
            <a:bodyPr/>
            <a:lstStyle/>
            <a:p>
              <a:endParaRPr lang="en-GB" dirty="0"/>
            </a:p>
          </p:txBody>
        </p:sp>
        <p:sp>
          <p:nvSpPr>
            <p:cNvPr id="165" name="TextBox 31">
              <a:extLst>
                <a:ext uri="{FF2B5EF4-FFF2-40B4-BE49-F238E27FC236}">
                  <a16:creationId xmlns:a16="http://schemas.microsoft.com/office/drawing/2014/main" id="{4C20FA07-1101-AB12-891D-15829E705C0A}"/>
                </a:ext>
              </a:extLst>
            </p:cNvPr>
            <p:cNvSpPr txBox="1"/>
            <p:nvPr/>
          </p:nvSpPr>
          <p:spPr>
            <a:xfrm>
              <a:off x="0" y="9525"/>
              <a:ext cx="815678" cy="732804"/>
            </a:xfrm>
            <a:prstGeom prst="rect">
              <a:avLst/>
            </a:prstGeom>
          </p:spPr>
          <p:txBody>
            <a:bodyPr lIns="30701" tIns="30701" rIns="30701" bIns="30701" rtlCol="0" anchor="ctr"/>
            <a:lstStyle/>
            <a:p>
              <a:pPr algn="ctr">
                <a:lnSpc>
                  <a:spcPts val="1255"/>
                </a:lnSpc>
              </a:pPr>
              <a:endParaRPr dirty="0"/>
            </a:p>
          </p:txBody>
        </p:sp>
      </p:grpSp>
      <p:sp>
        <p:nvSpPr>
          <p:cNvPr id="167" name="TextBox 166">
            <a:extLst>
              <a:ext uri="{FF2B5EF4-FFF2-40B4-BE49-F238E27FC236}">
                <a16:creationId xmlns:a16="http://schemas.microsoft.com/office/drawing/2014/main" id="{6FDC8FAF-FD57-79C2-EEAA-31BB5FDE6F2F}"/>
              </a:ext>
            </a:extLst>
          </p:cNvPr>
          <p:cNvSpPr txBox="1"/>
          <p:nvPr/>
        </p:nvSpPr>
        <p:spPr>
          <a:xfrm>
            <a:off x="3843870" y="1077193"/>
            <a:ext cx="1581942" cy="2123658"/>
          </a:xfrm>
          <a:prstGeom prst="rect">
            <a:avLst/>
          </a:prstGeom>
          <a:noFill/>
        </p:spPr>
        <p:txBody>
          <a:bodyPr wrap="square">
            <a:spAutoFit/>
          </a:bodyPr>
          <a:lstStyle/>
          <a:p>
            <a:pPr algn="l">
              <a:spcBef>
                <a:spcPct val="0"/>
              </a:spcBef>
            </a:pPr>
            <a:r>
              <a:rPr lang="en-US" sz="1200" spc="-34" dirty="0">
                <a:solidFill>
                  <a:srgbClr val="000000"/>
                </a:solidFill>
                <a:latin typeface="Arial" panose="020B0604020202020204" pitchFamily="34" charset="0"/>
                <a:ea typeface="Neue Montreal Bold"/>
                <a:cs typeface="Arial" panose="020B0604020202020204" pitchFamily="34" charset="0"/>
                <a:sym typeface="Neue Montreal Bold"/>
              </a:rPr>
              <a:t>Ordinarily someone appointed to manage a company's business and affairs. Every registered company must have at least one. Their details and key information can be found on the Companies Register.</a:t>
            </a:r>
          </a:p>
        </p:txBody>
      </p:sp>
      <p:grpSp>
        <p:nvGrpSpPr>
          <p:cNvPr id="168" name="Group 32">
            <a:extLst>
              <a:ext uri="{FF2B5EF4-FFF2-40B4-BE49-F238E27FC236}">
                <a16:creationId xmlns:a16="http://schemas.microsoft.com/office/drawing/2014/main" id="{5CDA3AA6-FE22-066C-CB97-D6D6E564BF87}"/>
              </a:ext>
              <a:ext uri="{C183D7F6-B498-43B3-948B-1728B52AA6E4}">
                <adec:decorative xmlns:adec="http://schemas.microsoft.com/office/drawing/2017/decorative" val="1"/>
              </a:ext>
            </a:extLst>
          </p:cNvPr>
          <p:cNvGrpSpPr/>
          <p:nvPr/>
        </p:nvGrpSpPr>
        <p:grpSpPr>
          <a:xfrm>
            <a:off x="5539912" y="588962"/>
            <a:ext cx="1600226" cy="439161"/>
            <a:chOff x="0" y="0"/>
            <a:chExt cx="741131" cy="245702"/>
          </a:xfrm>
        </p:grpSpPr>
        <p:sp>
          <p:nvSpPr>
            <p:cNvPr id="169" name="Freeform 33">
              <a:extLst>
                <a:ext uri="{FF2B5EF4-FFF2-40B4-BE49-F238E27FC236}">
                  <a16:creationId xmlns:a16="http://schemas.microsoft.com/office/drawing/2014/main" id="{C659F389-BB07-A883-0BEC-1E50A01AF2AB}"/>
                </a:ext>
              </a:extLst>
            </p:cNvPr>
            <p:cNvSpPr/>
            <p:nvPr/>
          </p:nvSpPr>
          <p:spPr>
            <a:xfrm>
              <a:off x="0" y="0"/>
              <a:ext cx="741131" cy="245702"/>
            </a:xfrm>
            <a:custGeom>
              <a:avLst/>
              <a:gdLst/>
              <a:ahLst/>
              <a:cxnLst/>
              <a:rect l="l" t="t" r="r" b="b"/>
              <a:pathLst>
                <a:path w="741131" h="245702">
                  <a:moveTo>
                    <a:pt x="0" y="0"/>
                  </a:moveTo>
                  <a:lnTo>
                    <a:pt x="741131" y="0"/>
                  </a:lnTo>
                  <a:lnTo>
                    <a:pt x="741131" y="245702"/>
                  </a:lnTo>
                  <a:lnTo>
                    <a:pt x="0" y="245702"/>
                  </a:lnTo>
                  <a:close/>
                </a:path>
              </a:pathLst>
            </a:custGeom>
            <a:solidFill>
              <a:srgbClr val="0F0855"/>
            </a:solidFill>
          </p:spPr>
          <p:txBody>
            <a:bodyPr/>
            <a:lstStyle/>
            <a:p>
              <a:endParaRPr lang="en-GB" dirty="0"/>
            </a:p>
          </p:txBody>
        </p:sp>
        <p:sp>
          <p:nvSpPr>
            <p:cNvPr id="170" name="TextBox 34">
              <a:extLst>
                <a:ext uri="{FF2B5EF4-FFF2-40B4-BE49-F238E27FC236}">
                  <a16:creationId xmlns:a16="http://schemas.microsoft.com/office/drawing/2014/main" id="{8DB9CE1C-85AD-E469-7CA2-09319E89CD14}"/>
                </a:ext>
              </a:extLst>
            </p:cNvPr>
            <p:cNvSpPr txBox="1"/>
            <p:nvPr/>
          </p:nvSpPr>
          <p:spPr>
            <a:xfrm>
              <a:off x="0" y="9525"/>
              <a:ext cx="741131" cy="236177"/>
            </a:xfrm>
            <a:prstGeom prst="rect">
              <a:avLst/>
            </a:prstGeom>
          </p:spPr>
          <p:txBody>
            <a:bodyPr lIns="39730" tIns="39730" rIns="39730" bIns="39730" rtlCol="0" anchor="ctr"/>
            <a:lstStyle/>
            <a:p>
              <a:pPr algn="just">
                <a:lnSpc>
                  <a:spcPts val="1255"/>
                </a:lnSpc>
              </a:pPr>
              <a:endParaRPr dirty="0"/>
            </a:p>
          </p:txBody>
        </p:sp>
      </p:grpSp>
      <p:grpSp>
        <p:nvGrpSpPr>
          <p:cNvPr id="171" name="Group 29">
            <a:extLst>
              <a:ext uri="{FF2B5EF4-FFF2-40B4-BE49-F238E27FC236}">
                <a16:creationId xmlns:a16="http://schemas.microsoft.com/office/drawing/2014/main" id="{4678E1BD-8875-0975-72CB-7648141C7C95}"/>
              </a:ext>
              <a:ext uri="{C183D7F6-B498-43B3-948B-1728B52AA6E4}">
                <adec:decorative xmlns:adec="http://schemas.microsoft.com/office/drawing/2017/decorative" val="1"/>
              </a:ext>
            </a:extLst>
          </p:cNvPr>
          <p:cNvGrpSpPr/>
          <p:nvPr/>
        </p:nvGrpSpPr>
        <p:grpSpPr>
          <a:xfrm>
            <a:off x="5539912" y="1026511"/>
            <a:ext cx="1600227" cy="2225022"/>
            <a:chOff x="0" y="0"/>
            <a:chExt cx="815678" cy="742329"/>
          </a:xfrm>
        </p:grpSpPr>
        <p:sp>
          <p:nvSpPr>
            <p:cNvPr id="172" name="Freeform 30">
              <a:extLst>
                <a:ext uri="{FF2B5EF4-FFF2-40B4-BE49-F238E27FC236}">
                  <a16:creationId xmlns:a16="http://schemas.microsoft.com/office/drawing/2014/main" id="{A850DFC3-9506-8911-9E7C-B1A33676DC3D}"/>
                </a:ext>
              </a:extLst>
            </p:cNvPr>
            <p:cNvSpPr/>
            <p:nvPr/>
          </p:nvSpPr>
          <p:spPr>
            <a:xfrm>
              <a:off x="0" y="0"/>
              <a:ext cx="815678" cy="742329"/>
            </a:xfrm>
            <a:custGeom>
              <a:avLst/>
              <a:gdLst/>
              <a:ahLst/>
              <a:cxnLst/>
              <a:rect l="l" t="t" r="r" b="b"/>
              <a:pathLst>
                <a:path w="815678" h="742329">
                  <a:moveTo>
                    <a:pt x="0" y="0"/>
                  </a:moveTo>
                  <a:lnTo>
                    <a:pt x="815678" y="0"/>
                  </a:lnTo>
                  <a:lnTo>
                    <a:pt x="815678" y="742329"/>
                  </a:lnTo>
                  <a:lnTo>
                    <a:pt x="0" y="742329"/>
                  </a:lnTo>
                  <a:close/>
                </a:path>
              </a:pathLst>
            </a:custGeom>
            <a:solidFill>
              <a:srgbClr val="000000">
                <a:alpha val="0"/>
              </a:srgbClr>
            </a:solidFill>
            <a:ln w="9525" cap="sq">
              <a:solidFill>
                <a:srgbClr val="000000"/>
              </a:solidFill>
              <a:prstDash val="solid"/>
              <a:miter/>
            </a:ln>
          </p:spPr>
          <p:txBody>
            <a:bodyPr/>
            <a:lstStyle/>
            <a:p>
              <a:endParaRPr lang="en-GB" dirty="0"/>
            </a:p>
          </p:txBody>
        </p:sp>
        <p:sp>
          <p:nvSpPr>
            <p:cNvPr id="173" name="TextBox 31">
              <a:extLst>
                <a:ext uri="{FF2B5EF4-FFF2-40B4-BE49-F238E27FC236}">
                  <a16:creationId xmlns:a16="http://schemas.microsoft.com/office/drawing/2014/main" id="{CFD19AD0-A3F4-311F-AA5D-E2D7F28F8910}"/>
                </a:ext>
              </a:extLst>
            </p:cNvPr>
            <p:cNvSpPr txBox="1"/>
            <p:nvPr/>
          </p:nvSpPr>
          <p:spPr>
            <a:xfrm>
              <a:off x="0" y="9525"/>
              <a:ext cx="815678" cy="732804"/>
            </a:xfrm>
            <a:prstGeom prst="rect">
              <a:avLst/>
            </a:prstGeom>
          </p:spPr>
          <p:txBody>
            <a:bodyPr lIns="30701" tIns="30701" rIns="30701" bIns="30701" rtlCol="0" anchor="ctr"/>
            <a:lstStyle/>
            <a:p>
              <a:pPr algn="ctr">
                <a:lnSpc>
                  <a:spcPts val="1255"/>
                </a:lnSpc>
              </a:pPr>
              <a:endParaRPr dirty="0"/>
            </a:p>
          </p:txBody>
        </p:sp>
      </p:grpSp>
      <p:sp>
        <p:nvSpPr>
          <p:cNvPr id="174" name="TextBox 120">
            <a:extLst>
              <a:ext uri="{FF2B5EF4-FFF2-40B4-BE49-F238E27FC236}">
                <a16:creationId xmlns:a16="http://schemas.microsoft.com/office/drawing/2014/main" id="{B78716D7-EA1D-1C0A-C85C-6D2CD7FF316D}"/>
              </a:ext>
            </a:extLst>
          </p:cNvPr>
          <p:cNvSpPr txBox="1"/>
          <p:nvPr/>
        </p:nvSpPr>
        <p:spPr>
          <a:xfrm>
            <a:off x="5556392" y="688231"/>
            <a:ext cx="1581942" cy="288156"/>
          </a:xfrm>
          <a:prstGeom prst="rect">
            <a:avLst/>
          </a:prstGeom>
        </p:spPr>
        <p:txBody>
          <a:bodyPr wrap="square" lIns="0" tIns="0" rIns="0" bIns="0" rtlCol="0" anchor="t">
            <a:spAutoFit/>
          </a:bodyPr>
          <a:lstStyle/>
          <a:p>
            <a:pPr algn="ctr">
              <a:lnSpc>
                <a:spcPts val="1104"/>
              </a:lnSpc>
              <a:spcBef>
                <a:spcPct val="0"/>
              </a:spcBef>
            </a:pPr>
            <a:r>
              <a:rPr lang="en-US" sz="1400" b="1" spc="-41" dirty="0">
                <a:solidFill>
                  <a:srgbClr val="FFFFFF"/>
                </a:solidFill>
                <a:latin typeface="Neue Montreal Bold"/>
                <a:ea typeface="Neue Montreal Bold"/>
                <a:cs typeface="Neue Montreal Bold"/>
                <a:sym typeface="Neue Montreal Bold"/>
              </a:rPr>
              <a:t>Community Interest Statement</a:t>
            </a:r>
          </a:p>
        </p:txBody>
      </p:sp>
      <p:sp>
        <p:nvSpPr>
          <p:cNvPr id="175" name="TextBox 141">
            <a:extLst>
              <a:ext uri="{FF2B5EF4-FFF2-40B4-BE49-F238E27FC236}">
                <a16:creationId xmlns:a16="http://schemas.microsoft.com/office/drawing/2014/main" id="{848886F0-75F5-FB0C-FDD6-A2FD57349BC7}"/>
              </a:ext>
            </a:extLst>
          </p:cNvPr>
          <p:cNvSpPr txBox="1"/>
          <p:nvPr/>
        </p:nvSpPr>
        <p:spPr>
          <a:xfrm>
            <a:off x="5638800" y="1108936"/>
            <a:ext cx="1447800" cy="2146742"/>
          </a:xfrm>
          <a:prstGeom prst="rect">
            <a:avLst/>
          </a:prstGeom>
        </p:spPr>
        <p:txBody>
          <a:bodyPr wrap="square" lIns="0" tIns="0" rIns="0" bIns="0" rtlCol="0" anchor="t">
            <a:spAutoFit/>
          </a:bodyPr>
          <a:lstStyle/>
          <a:p>
            <a:pPr algn="l"/>
            <a:r>
              <a:rPr lang="en-US" sz="1200" spc="-34" dirty="0">
                <a:solidFill>
                  <a:srgbClr val="000000"/>
                </a:solidFill>
                <a:latin typeface="Arial" panose="020B0604020202020204" pitchFamily="34" charset="0"/>
                <a:ea typeface="Neue Montreal Bold"/>
                <a:cs typeface="Arial" panose="020B0604020202020204" pitchFamily="34" charset="0"/>
                <a:sym typeface="Neue Montreal Bold"/>
              </a:rPr>
              <a:t>Explains how the proposed company will benefit the community, identifies the group  that  it will benefit, describes the intended impacts the company aims to provide  and outlines how it will achieve its objectives.</a:t>
            </a:r>
          </a:p>
          <a:p>
            <a:pPr algn="l">
              <a:lnSpc>
                <a:spcPts val="922"/>
              </a:lnSpc>
              <a:spcBef>
                <a:spcPct val="0"/>
              </a:spcBef>
            </a:pPr>
            <a:endParaRPr lang="en-US" sz="846" b="1" spc="-34" dirty="0">
              <a:solidFill>
                <a:srgbClr val="000000"/>
              </a:solidFill>
              <a:latin typeface="Neue Montreal Bold"/>
              <a:ea typeface="Neue Montreal Bold"/>
              <a:cs typeface="Neue Montreal Bold"/>
              <a:sym typeface="Neue Montreal Bold"/>
            </a:endParaRPr>
          </a:p>
        </p:txBody>
      </p:sp>
      <p:grpSp>
        <p:nvGrpSpPr>
          <p:cNvPr id="176" name="Group 26">
            <a:extLst>
              <a:ext uri="{FF2B5EF4-FFF2-40B4-BE49-F238E27FC236}">
                <a16:creationId xmlns:a16="http://schemas.microsoft.com/office/drawing/2014/main" id="{A621C037-6F6C-5AD3-7AAB-90A53EDE52B1}"/>
              </a:ext>
              <a:ext uri="{C183D7F6-B498-43B3-948B-1728B52AA6E4}">
                <adec:decorative xmlns:adec="http://schemas.microsoft.com/office/drawing/2017/decorative" val="1"/>
              </a:ext>
            </a:extLst>
          </p:cNvPr>
          <p:cNvGrpSpPr/>
          <p:nvPr/>
        </p:nvGrpSpPr>
        <p:grpSpPr>
          <a:xfrm>
            <a:off x="550448" y="3717224"/>
            <a:ext cx="1605778" cy="439161"/>
            <a:chOff x="0" y="0"/>
            <a:chExt cx="741131" cy="245702"/>
          </a:xfrm>
        </p:grpSpPr>
        <p:sp>
          <p:nvSpPr>
            <p:cNvPr id="177" name="Freeform 27">
              <a:extLst>
                <a:ext uri="{FF2B5EF4-FFF2-40B4-BE49-F238E27FC236}">
                  <a16:creationId xmlns:a16="http://schemas.microsoft.com/office/drawing/2014/main" id="{C8B69337-F00D-F50B-DBF4-046852D69EFD}"/>
                </a:ext>
              </a:extLst>
            </p:cNvPr>
            <p:cNvSpPr/>
            <p:nvPr/>
          </p:nvSpPr>
          <p:spPr>
            <a:xfrm>
              <a:off x="0" y="0"/>
              <a:ext cx="741131" cy="245702"/>
            </a:xfrm>
            <a:custGeom>
              <a:avLst/>
              <a:gdLst/>
              <a:ahLst/>
              <a:cxnLst/>
              <a:rect l="l" t="t" r="r" b="b"/>
              <a:pathLst>
                <a:path w="741131" h="245702">
                  <a:moveTo>
                    <a:pt x="0" y="0"/>
                  </a:moveTo>
                  <a:lnTo>
                    <a:pt x="741131" y="0"/>
                  </a:lnTo>
                  <a:lnTo>
                    <a:pt x="741131" y="245702"/>
                  </a:lnTo>
                  <a:lnTo>
                    <a:pt x="0" y="245702"/>
                  </a:lnTo>
                  <a:close/>
                </a:path>
              </a:pathLst>
            </a:custGeom>
            <a:solidFill>
              <a:srgbClr val="F20F10"/>
            </a:solidFill>
          </p:spPr>
          <p:txBody>
            <a:bodyPr/>
            <a:lstStyle/>
            <a:p>
              <a:endParaRPr lang="en-GB" dirty="0"/>
            </a:p>
          </p:txBody>
        </p:sp>
        <p:sp>
          <p:nvSpPr>
            <p:cNvPr id="178" name="TextBox 28">
              <a:extLst>
                <a:ext uri="{FF2B5EF4-FFF2-40B4-BE49-F238E27FC236}">
                  <a16:creationId xmlns:a16="http://schemas.microsoft.com/office/drawing/2014/main" id="{34493A7E-7567-5ADC-03AC-51C1C0301979}"/>
                </a:ext>
              </a:extLst>
            </p:cNvPr>
            <p:cNvSpPr txBox="1"/>
            <p:nvPr/>
          </p:nvSpPr>
          <p:spPr>
            <a:xfrm>
              <a:off x="0" y="9525"/>
              <a:ext cx="741131" cy="236177"/>
            </a:xfrm>
            <a:prstGeom prst="rect">
              <a:avLst/>
            </a:prstGeom>
          </p:spPr>
          <p:txBody>
            <a:bodyPr lIns="39730" tIns="39730" rIns="39730" bIns="39730" rtlCol="0" anchor="ctr"/>
            <a:lstStyle/>
            <a:p>
              <a:pPr algn="just">
                <a:lnSpc>
                  <a:spcPts val="1255"/>
                </a:lnSpc>
              </a:pPr>
              <a:endParaRPr dirty="0"/>
            </a:p>
          </p:txBody>
        </p:sp>
      </p:grpSp>
      <p:sp>
        <p:nvSpPr>
          <p:cNvPr id="179" name="TextBox 115">
            <a:extLst>
              <a:ext uri="{FF2B5EF4-FFF2-40B4-BE49-F238E27FC236}">
                <a16:creationId xmlns:a16="http://schemas.microsoft.com/office/drawing/2014/main" id="{CC272B3E-6A41-454A-E82A-0838BCE894B1}"/>
              </a:ext>
            </a:extLst>
          </p:cNvPr>
          <p:cNvSpPr txBox="1"/>
          <p:nvPr/>
        </p:nvSpPr>
        <p:spPr>
          <a:xfrm>
            <a:off x="636300" y="3880754"/>
            <a:ext cx="1496889" cy="147092"/>
          </a:xfrm>
          <a:prstGeom prst="rect">
            <a:avLst/>
          </a:prstGeom>
        </p:spPr>
        <p:txBody>
          <a:bodyPr wrap="square" lIns="0" tIns="0" rIns="0" bIns="0" rtlCol="0" anchor="t">
            <a:spAutoFit/>
          </a:bodyPr>
          <a:lstStyle/>
          <a:p>
            <a:pPr>
              <a:lnSpc>
                <a:spcPts val="1104"/>
              </a:lnSpc>
              <a:spcBef>
                <a:spcPct val="0"/>
              </a:spcBef>
            </a:pPr>
            <a:r>
              <a:rPr lang="en-US" sz="1400" b="1" spc="-41" dirty="0">
                <a:solidFill>
                  <a:srgbClr val="FFFFFF"/>
                </a:solidFill>
                <a:latin typeface="Neue Montreal Bold"/>
                <a:ea typeface="Neue Montreal Bold"/>
                <a:cs typeface="Neue Montreal Bold"/>
                <a:sym typeface="Neue Montreal Bold"/>
              </a:rPr>
              <a:t>Value Added Tax</a:t>
            </a:r>
          </a:p>
        </p:txBody>
      </p:sp>
      <p:grpSp>
        <p:nvGrpSpPr>
          <p:cNvPr id="183" name="Group 32">
            <a:extLst>
              <a:ext uri="{FF2B5EF4-FFF2-40B4-BE49-F238E27FC236}">
                <a16:creationId xmlns:a16="http://schemas.microsoft.com/office/drawing/2014/main" id="{50C27CCF-041E-727C-D724-C5DD8E14EDDE}"/>
              </a:ext>
              <a:ext uri="{C183D7F6-B498-43B3-948B-1728B52AA6E4}">
                <adec:decorative xmlns:adec="http://schemas.microsoft.com/office/drawing/2017/decorative" val="1"/>
              </a:ext>
            </a:extLst>
          </p:cNvPr>
          <p:cNvGrpSpPr/>
          <p:nvPr/>
        </p:nvGrpSpPr>
        <p:grpSpPr>
          <a:xfrm>
            <a:off x="2197587" y="3720674"/>
            <a:ext cx="1608286" cy="439161"/>
            <a:chOff x="0" y="0"/>
            <a:chExt cx="741131" cy="245702"/>
          </a:xfrm>
        </p:grpSpPr>
        <p:sp>
          <p:nvSpPr>
            <p:cNvPr id="184" name="Freeform 33">
              <a:extLst>
                <a:ext uri="{FF2B5EF4-FFF2-40B4-BE49-F238E27FC236}">
                  <a16:creationId xmlns:a16="http://schemas.microsoft.com/office/drawing/2014/main" id="{0103FFEE-4960-F463-914F-2517A8A1911D}"/>
                </a:ext>
              </a:extLst>
            </p:cNvPr>
            <p:cNvSpPr/>
            <p:nvPr/>
          </p:nvSpPr>
          <p:spPr>
            <a:xfrm>
              <a:off x="0" y="0"/>
              <a:ext cx="741131" cy="245702"/>
            </a:xfrm>
            <a:custGeom>
              <a:avLst/>
              <a:gdLst/>
              <a:ahLst/>
              <a:cxnLst/>
              <a:rect l="l" t="t" r="r" b="b"/>
              <a:pathLst>
                <a:path w="741131" h="245702">
                  <a:moveTo>
                    <a:pt x="0" y="0"/>
                  </a:moveTo>
                  <a:lnTo>
                    <a:pt x="741131" y="0"/>
                  </a:lnTo>
                  <a:lnTo>
                    <a:pt x="741131" y="245702"/>
                  </a:lnTo>
                  <a:lnTo>
                    <a:pt x="0" y="245702"/>
                  </a:lnTo>
                  <a:close/>
                </a:path>
              </a:pathLst>
            </a:custGeom>
            <a:solidFill>
              <a:srgbClr val="0F0855"/>
            </a:solidFill>
          </p:spPr>
          <p:txBody>
            <a:bodyPr/>
            <a:lstStyle/>
            <a:p>
              <a:endParaRPr lang="en-GB" dirty="0"/>
            </a:p>
          </p:txBody>
        </p:sp>
        <p:sp>
          <p:nvSpPr>
            <p:cNvPr id="185" name="TextBox 34">
              <a:extLst>
                <a:ext uri="{FF2B5EF4-FFF2-40B4-BE49-F238E27FC236}">
                  <a16:creationId xmlns:a16="http://schemas.microsoft.com/office/drawing/2014/main" id="{19CE6A3B-AE02-99C8-C3C0-7CB58FB7F37C}"/>
                </a:ext>
              </a:extLst>
            </p:cNvPr>
            <p:cNvSpPr txBox="1"/>
            <p:nvPr/>
          </p:nvSpPr>
          <p:spPr>
            <a:xfrm>
              <a:off x="0" y="9525"/>
              <a:ext cx="741131" cy="236177"/>
            </a:xfrm>
            <a:prstGeom prst="rect">
              <a:avLst/>
            </a:prstGeom>
          </p:spPr>
          <p:txBody>
            <a:bodyPr lIns="39730" tIns="39730" rIns="39730" bIns="39730" rtlCol="0" anchor="ctr"/>
            <a:lstStyle/>
            <a:p>
              <a:pPr algn="just">
                <a:lnSpc>
                  <a:spcPts val="1255"/>
                </a:lnSpc>
              </a:pPr>
              <a:endParaRPr dirty="0"/>
            </a:p>
          </p:txBody>
        </p:sp>
      </p:grpSp>
      <p:sp>
        <p:nvSpPr>
          <p:cNvPr id="186" name="TextBox 115">
            <a:extLst>
              <a:ext uri="{FF2B5EF4-FFF2-40B4-BE49-F238E27FC236}">
                <a16:creationId xmlns:a16="http://schemas.microsoft.com/office/drawing/2014/main" id="{7C7CE890-881F-0210-B29D-0CE476E160C4}"/>
              </a:ext>
            </a:extLst>
          </p:cNvPr>
          <p:cNvSpPr txBox="1"/>
          <p:nvPr/>
        </p:nvSpPr>
        <p:spPr>
          <a:xfrm>
            <a:off x="2501425" y="3824503"/>
            <a:ext cx="1044021" cy="288156"/>
          </a:xfrm>
          <a:prstGeom prst="rect">
            <a:avLst/>
          </a:prstGeom>
        </p:spPr>
        <p:txBody>
          <a:bodyPr wrap="square" lIns="0" tIns="0" rIns="0" bIns="0" rtlCol="0" anchor="t">
            <a:spAutoFit/>
          </a:bodyPr>
          <a:lstStyle/>
          <a:p>
            <a:pPr>
              <a:lnSpc>
                <a:spcPts val="1104"/>
              </a:lnSpc>
              <a:spcBef>
                <a:spcPct val="0"/>
              </a:spcBef>
            </a:pPr>
            <a:r>
              <a:rPr lang="en-US" sz="1400" b="1" spc="-41" dirty="0">
                <a:solidFill>
                  <a:srgbClr val="FFFFFF"/>
                </a:solidFill>
                <a:latin typeface="Neue Montreal Bold"/>
                <a:ea typeface="Neue Montreal Bold"/>
                <a:cs typeface="Neue Montreal Bold"/>
                <a:sym typeface="Neue Montreal Bold"/>
              </a:rPr>
              <a:t>Partnership Agreement</a:t>
            </a:r>
          </a:p>
        </p:txBody>
      </p:sp>
      <p:sp>
        <p:nvSpPr>
          <p:cNvPr id="187" name="Freeform 30">
            <a:extLst>
              <a:ext uri="{FF2B5EF4-FFF2-40B4-BE49-F238E27FC236}">
                <a16:creationId xmlns:a16="http://schemas.microsoft.com/office/drawing/2014/main" id="{79D0B880-23CE-23F8-2FCE-066AA014B902}"/>
              </a:ext>
            </a:extLst>
          </p:cNvPr>
          <p:cNvSpPr/>
          <p:nvPr/>
        </p:nvSpPr>
        <p:spPr>
          <a:xfrm>
            <a:off x="2196710" y="4153294"/>
            <a:ext cx="1602235" cy="2225022"/>
          </a:xfrm>
          <a:custGeom>
            <a:avLst/>
            <a:gdLst/>
            <a:ahLst/>
            <a:cxnLst/>
            <a:rect l="l" t="t" r="r" b="b"/>
            <a:pathLst>
              <a:path w="815678" h="742329">
                <a:moveTo>
                  <a:pt x="0" y="0"/>
                </a:moveTo>
                <a:lnTo>
                  <a:pt x="815678" y="0"/>
                </a:lnTo>
                <a:lnTo>
                  <a:pt x="815678" y="742329"/>
                </a:lnTo>
                <a:lnTo>
                  <a:pt x="0" y="742329"/>
                </a:lnTo>
                <a:close/>
              </a:path>
            </a:pathLst>
          </a:custGeom>
          <a:solidFill>
            <a:srgbClr val="000000">
              <a:alpha val="0"/>
            </a:srgbClr>
          </a:solidFill>
          <a:ln w="9525" cap="sq">
            <a:solidFill>
              <a:srgbClr val="000000"/>
            </a:solidFill>
            <a:prstDash val="solid"/>
            <a:miter/>
          </a:ln>
        </p:spPr>
        <p:txBody>
          <a:bodyPr/>
          <a:lstStyle/>
          <a:p>
            <a:endParaRPr lang="en-GB" dirty="0"/>
          </a:p>
        </p:txBody>
      </p:sp>
      <p:grpSp>
        <p:nvGrpSpPr>
          <p:cNvPr id="188" name="Group 26">
            <a:extLst>
              <a:ext uri="{FF2B5EF4-FFF2-40B4-BE49-F238E27FC236}">
                <a16:creationId xmlns:a16="http://schemas.microsoft.com/office/drawing/2014/main" id="{30EA4BDB-AA05-4758-7486-61819924B27B}"/>
              </a:ext>
              <a:ext uri="{C183D7F6-B498-43B3-948B-1728B52AA6E4}">
                <adec:decorative xmlns:adec="http://schemas.microsoft.com/office/drawing/2017/decorative" val="1"/>
              </a:ext>
            </a:extLst>
          </p:cNvPr>
          <p:cNvGrpSpPr/>
          <p:nvPr/>
        </p:nvGrpSpPr>
        <p:grpSpPr>
          <a:xfrm>
            <a:off x="3886200" y="3714133"/>
            <a:ext cx="1605778" cy="439161"/>
            <a:chOff x="0" y="0"/>
            <a:chExt cx="741131" cy="245702"/>
          </a:xfrm>
        </p:grpSpPr>
        <p:sp>
          <p:nvSpPr>
            <p:cNvPr id="189" name="Freeform 27">
              <a:extLst>
                <a:ext uri="{FF2B5EF4-FFF2-40B4-BE49-F238E27FC236}">
                  <a16:creationId xmlns:a16="http://schemas.microsoft.com/office/drawing/2014/main" id="{0B1D7FF2-B74B-CAB2-4AE2-B90D0D9B14CB}"/>
                </a:ext>
              </a:extLst>
            </p:cNvPr>
            <p:cNvSpPr/>
            <p:nvPr/>
          </p:nvSpPr>
          <p:spPr>
            <a:xfrm>
              <a:off x="0" y="0"/>
              <a:ext cx="741131" cy="245702"/>
            </a:xfrm>
            <a:custGeom>
              <a:avLst/>
              <a:gdLst/>
              <a:ahLst/>
              <a:cxnLst/>
              <a:rect l="l" t="t" r="r" b="b"/>
              <a:pathLst>
                <a:path w="741131" h="245702">
                  <a:moveTo>
                    <a:pt x="0" y="0"/>
                  </a:moveTo>
                  <a:lnTo>
                    <a:pt x="741131" y="0"/>
                  </a:lnTo>
                  <a:lnTo>
                    <a:pt x="741131" y="245702"/>
                  </a:lnTo>
                  <a:lnTo>
                    <a:pt x="0" y="245702"/>
                  </a:lnTo>
                  <a:close/>
                </a:path>
              </a:pathLst>
            </a:custGeom>
            <a:solidFill>
              <a:srgbClr val="F20F10"/>
            </a:solidFill>
          </p:spPr>
          <p:txBody>
            <a:bodyPr/>
            <a:lstStyle/>
            <a:p>
              <a:endParaRPr lang="en-GB" dirty="0"/>
            </a:p>
          </p:txBody>
        </p:sp>
        <p:sp>
          <p:nvSpPr>
            <p:cNvPr id="190" name="TextBox 28">
              <a:extLst>
                <a:ext uri="{FF2B5EF4-FFF2-40B4-BE49-F238E27FC236}">
                  <a16:creationId xmlns:a16="http://schemas.microsoft.com/office/drawing/2014/main" id="{28083159-32F8-CA73-84D2-EAD3CF55EC78}"/>
                </a:ext>
              </a:extLst>
            </p:cNvPr>
            <p:cNvSpPr txBox="1"/>
            <p:nvPr/>
          </p:nvSpPr>
          <p:spPr>
            <a:xfrm>
              <a:off x="0" y="9525"/>
              <a:ext cx="741131" cy="236177"/>
            </a:xfrm>
            <a:prstGeom prst="rect">
              <a:avLst/>
            </a:prstGeom>
          </p:spPr>
          <p:txBody>
            <a:bodyPr lIns="39730" tIns="39730" rIns="39730" bIns="39730" rtlCol="0" anchor="ctr"/>
            <a:lstStyle/>
            <a:p>
              <a:pPr algn="just">
                <a:lnSpc>
                  <a:spcPts val="1255"/>
                </a:lnSpc>
              </a:pPr>
              <a:endParaRPr dirty="0"/>
            </a:p>
          </p:txBody>
        </p:sp>
      </p:grpSp>
      <p:sp>
        <p:nvSpPr>
          <p:cNvPr id="191" name="TextBox 115">
            <a:extLst>
              <a:ext uri="{FF2B5EF4-FFF2-40B4-BE49-F238E27FC236}">
                <a16:creationId xmlns:a16="http://schemas.microsoft.com/office/drawing/2014/main" id="{A39DDD60-12D3-24FB-9B40-AB69F6747FA3}"/>
              </a:ext>
            </a:extLst>
          </p:cNvPr>
          <p:cNvSpPr txBox="1"/>
          <p:nvPr/>
        </p:nvSpPr>
        <p:spPr>
          <a:xfrm>
            <a:off x="3927477" y="3828134"/>
            <a:ext cx="1496889" cy="288156"/>
          </a:xfrm>
          <a:prstGeom prst="rect">
            <a:avLst/>
          </a:prstGeom>
        </p:spPr>
        <p:txBody>
          <a:bodyPr wrap="square" lIns="0" tIns="0" rIns="0" bIns="0" rtlCol="0" anchor="t">
            <a:spAutoFit/>
          </a:bodyPr>
          <a:lstStyle/>
          <a:p>
            <a:pPr algn="ctr">
              <a:lnSpc>
                <a:spcPts val="1104"/>
              </a:lnSpc>
              <a:spcBef>
                <a:spcPct val="0"/>
              </a:spcBef>
            </a:pPr>
            <a:r>
              <a:rPr lang="en-US" sz="1400" b="1" spc="-41" dirty="0">
                <a:solidFill>
                  <a:srgbClr val="FFFFFF"/>
                </a:solidFill>
                <a:latin typeface="Neue Montreal Bold"/>
                <a:ea typeface="Neue Montreal Bold"/>
                <a:cs typeface="Neue Montreal Bold"/>
                <a:sym typeface="Neue Montreal Bold"/>
              </a:rPr>
              <a:t>Business Bank Account</a:t>
            </a:r>
          </a:p>
        </p:txBody>
      </p:sp>
      <p:sp>
        <p:nvSpPr>
          <p:cNvPr id="192" name="Freeform 30">
            <a:extLst>
              <a:ext uri="{FF2B5EF4-FFF2-40B4-BE49-F238E27FC236}">
                <a16:creationId xmlns:a16="http://schemas.microsoft.com/office/drawing/2014/main" id="{BD8239E6-DFEB-FD9F-96F8-566E184A0F42}"/>
              </a:ext>
            </a:extLst>
          </p:cNvPr>
          <p:cNvSpPr/>
          <p:nvPr/>
        </p:nvSpPr>
        <p:spPr>
          <a:xfrm>
            <a:off x="3887971" y="4157191"/>
            <a:ext cx="1602235" cy="2225022"/>
          </a:xfrm>
          <a:custGeom>
            <a:avLst/>
            <a:gdLst/>
            <a:ahLst/>
            <a:cxnLst/>
            <a:rect l="l" t="t" r="r" b="b"/>
            <a:pathLst>
              <a:path w="815678" h="742329">
                <a:moveTo>
                  <a:pt x="0" y="0"/>
                </a:moveTo>
                <a:lnTo>
                  <a:pt x="815678" y="0"/>
                </a:lnTo>
                <a:lnTo>
                  <a:pt x="815678" y="742329"/>
                </a:lnTo>
                <a:lnTo>
                  <a:pt x="0" y="742329"/>
                </a:lnTo>
                <a:close/>
              </a:path>
            </a:pathLst>
          </a:custGeom>
          <a:solidFill>
            <a:srgbClr val="000000">
              <a:alpha val="0"/>
            </a:srgbClr>
          </a:solidFill>
          <a:ln w="9525" cap="sq">
            <a:solidFill>
              <a:srgbClr val="000000"/>
            </a:solidFill>
            <a:prstDash val="solid"/>
            <a:miter/>
          </a:ln>
        </p:spPr>
        <p:txBody>
          <a:bodyPr/>
          <a:lstStyle/>
          <a:p>
            <a:endParaRPr lang="en-GB" dirty="0"/>
          </a:p>
        </p:txBody>
      </p:sp>
      <p:grpSp>
        <p:nvGrpSpPr>
          <p:cNvPr id="193" name="Group 32">
            <a:extLst>
              <a:ext uri="{FF2B5EF4-FFF2-40B4-BE49-F238E27FC236}">
                <a16:creationId xmlns:a16="http://schemas.microsoft.com/office/drawing/2014/main" id="{2C024BFC-EE32-9C9D-FE0B-5B3CEE13B262}"/>
              </a:ext>
              <a:ext uri="{C183D7F6-B498-43B3-948B-1728B52AA6E4}">
                <adec:decorative xmlns:adec="http://schemas.microsoft.com/office/drawing/2017/decorative" val="1"/>
              </a:ext>
            </a:extLst>
          </p:cNvPr>
          <p:cNvGrpSpPr/>
          <p:nvPr/>
        </p:nvGrpSpPr>
        <p:grpSpPr>
          <a:xfrm>
            <a:off x="5544456" y="3731158"/>
            <a:ext cx="1608286" cy="439161"/>
            <a:chOff x="0" y="0"/>
            <a:chExt cx="741131" cy="245702"/>
          </a:xfrm>
        </p:grpSpPr>
        <p:sp>
          <p:nvSpPr>
            <p:cNvPr id="194" name="Freeform 33">
              <a:extLst>
                <a:ext uri="{FF2B5EF4-FFF2-40B4-BE49-F238E27FC236}">
                  <a16:creationId xmlns:a16="http://schemas.microsoft.com/office/drawing/2014/main" id="{2E5E51D6-D7DB-B47B-957F-65D73D241A68}"/>
                </a:ext>
              </a:extLst>
            </p:cNvPr>
            <p:cNvSpPr/>
            <p:nvPr/>
          </p:nvSpPr>
          <p:spPr>
            <a:xfrm>
              <a:off x="0" y="0"/>
              <a:ext cx="741131" cy="245702"/>
            </a:xfrm>
            <a:custGeom>
              <a:avLst/>
              <a:gdLst/>
              <a:ahLst/>
              <a:cxnLst/>
              <a:rect l="l" t="t" r="r" b="b"/>
              <a:pathLst>
                <a:path w="741131" h="245702">
                  <a:moveTo>
                    <a:pt x="0" y="0"/>
                  </a:moveTo>
                  <a:lnTo>
                    <a:pt x="741131" y="0"/>
                  </a:lnTo>
                  <a:lnTo>
                    <a:pt x="741131" y="245702"/>
                  </a:lnTo>
                  <a:lnTo>
                    <a:pt x="0" y="245702"/>
                  </a:lnTo>
                  <a:close/>
                </a:path>
              </a:pathLst>
            </a:custGeom>
            <a:solidFill>
              <a:srgbClr val="0F0855"/>
            </a:solidFill>
          </p:spPr>
          <p:txBody>
            <a:bodyPr/>
            <a:lstStyle/>
            <a:p>
              <a:endParaRPr lang="en-GB" dirty="0"/>
            </a:p>
          </p:txBody>
        </p:sp>
        <p:sp>
          <p:nvSpPr>
            <p:cNvPr id="195" name="TextBox 34">
              <a:extLst>
                <a:ext uri="{FF2B5EF4-FFF2-40B4-BE49-F238E27FC236}">
                  <a16:creationId xmlns:a16="http://schemas.microsoft.com/office/drawing/2014/main" id="{F478D158-7275-2551-A97D-8EACD85DB124}"/>
                </a:ext>
              </a:extLst>
            </p:cNvPr>
            <p:cNvSpPr txBox="1"/>
            <p:nvPr/>
          </p:nvSpPr>
          <p:spPr>
            <a:xfrm>
              <a:off x="0" y="9525"/>
              <a:ext cx="741131" cy="236177"/>
            </a:xfrm>
            <a:prstGeom prst="rect">
              <a:avLst/>
            </a:prstGeom>
          </p:spPr>
          <p:txBody>
            <a:bodyPr lIns="39730" tIns="39730" rIns="39730" bIns="39730" rtlCol="0" anchor="ctr"/>
            <a:lstStyle/>
            <a:p>
              <a:pPr algn="just">
                <a:lnSpc>
                  <a:spcPts val="1255"/>
                </a:lnSpc>
              </a:pPr>
              <a:endParaRPr dirty="0"/>
            </a:p>
          </p:txBody>
        </p:sp>
      </p:grpSp>
      <p:sp>
        <p:nvSpPr>
          <p:cNvPr id="196" name="TextBox 115">
            <a:extLst>
              <a:ext uri="{FF2B5EF4-FFF2-40B4-BE49-F238E27FC236}">
                <a16:creationId xmlns:a16="http://schemas.microsoft.com/office/drawing/2014/main" id="{D123E71C-83B9-A92E-9E95-D9B829E56F9A}"/>
              </a:ext>
            </a:extLst>
          </p:cNvPr>
          <p:cNvSpPr txBox="1"/>
          <p:nvPr/>
        </p:nvSpPr>
        <p:spPr>
          <a:xfrm>
            <a:off x="5825352" y="3842311"/>
            <a:ext cx="1044021" cy="288156"/>
          </a:xfrm>
          <a:prstGeom prst="rect">
            <a:avLst/>
          </a:prstGeom>
        </p:spPr>
        <p:txBody>
          <a:bodyPr wrap="square" lIns="0" tIns="0" rIns="0" bIns="0" rtlCol="0" anchor="t">
            <a:spAutoFit/>
          </a:bodyPr>
          <a:lstStyle/>
          <a:p>
            <a:pPr algn="ctr">
              <a:lnSpc>
                <a:spcPts val="1104"/>
              </a:lnSpc>
              <a:spcBef>
                <a:spcPct val="0"/>
              </a:spcBef>
            </a:pPr>
            <a:r>
              <a:rPr lang="en-US" sz="1400" b="1" spc="-41" dirty="0">
                <a:solidFill>
                  <a:srgbClr val="FFFFFF"/>
                </a:solidFill>
                <a:latin typeface="Neue Montreal Bold"/>
                <a:ea typeface="Neue Montreal Bold"/>
                <a:cs typeface="Neue Montreal Bold"/>
                <a:sym typeface="Neue Montreal Bold"/>
              </a:rPr>
              <a:t>Company Number</a:t>
            </a:r>
          </a:p>
        </p:txBody>
      </p:sp>
      <p:sp>
        <p:nvSpPr>
          <p:cNvPr id="197" name="Freeform 30">
            <a:extLst>
              <a:ext uri="{FF2B5EF4-FFF2-40B4-BE49-F238E27FC236}">
                <a16:creationId xmlns:a16="http://schemas.microsoft.com/office/drawing/2014/main" id="{5FE88E52-0D75-F144-44E1-4C4F820CFE9E}"/>
              </a:ext>
            </a:extLst>
          </p:cNvPr>
          <p:cNvSpPr/>
          <p:nvPr/>
        </p:nvSpPr>
        <p:spPr>
          <a:xfrm>
            <a:off x="5546209" y="4159835"/>
            <a:ext cx="1602235" cy="2225022"/>
          </a:xfrm>
          <a:custGeom>
            <a:avLst/>
            <a:gdLst/>
            <a:ahLst/>
            <a:cxnLst/>
            <a:rect l="l" t="t" r="r" b="b"/>
            <a:pathLst>
              <a:path w="815678" h="742329">
                <a:moveTo>
                  <a:pt x="0" y="0"/>
                </a:moveTo>
                <a:lnTo>
                  <a:pt x="815678" y="0"/>
                </a:lnTo>
                <a:lnTo>
                  <a:pt x="815678" y="742329"/>
                </a:lnTo>
                <a:lnTo>
                  <a:pt x="0" y="742329"/>
                </a:lnTo>
                <a:close/>
              </a:path>
            </a:pathLst>
          </a:custGeom>
          <a:solidFill>
            <a:srgbClr val="000000">
              <a:alpha val="0"/>
            </a:srgbClr>
          </a:solidFill>
          <a:ln w="9525" cap="sq">
            <a:solidFill>
              <a:srgbClr val="000000"/>
            </a:solidFill>
            <a:prstDash val="solid"/>
            <a:miter/>
          </a:ln>
        </p:spPr>
        <p:txBody>
          <a:bodyPr/>
          <a:lstStyle/>
          <a:p>
            <a:endParaRPr lang="en-GB" dirty="0"/>
          </a:p>
        </p:txBody>
      </p:sp>
      <p:grpSp>
        <p:nvGrpSpPr>
          <p:cNvPr id="198" name="Group 32">
            <a:extLst>
              <a:ext uri="{FF2B5EF4-FFF2-40B4-BE49-F238E27FC236}">
                <a16:creationId xmlns:a16="http://schemas.microsoft.com/office/drawing/2014/main" id="{1E80AD6B-E6A5-C912-ACC0-07CE36DD0A16}"/>
              </a:ext>
              <a:ext uri="{C183D7F6-B498-43B3-948B-1728B52AA6E4}">
                <adec:decorative xmlns:adec="http://schemas.microsoft.com/office/drawing/2017/decorative" val="1"/>
              </a:ext>
            </a:extLst>
          </p:cNvPr>
          <p:cNvGrpSpPr/>
          <p:nvPr/>
        </p:nvGrpSpPr>
        <p:grpSpPr>
          <a:xfrm>
            <a:off x="2213119" y="6841762"/>
            <a:ext cx="1608286" cy="439161"/>
            <a:chOff x="0" y="0"/>
            <a:chExt cx="741131" cy="245702"/>
          </a:xfrm>
        </p:grpSpPr>
        <p:sp>
          <p:nvSpPr>
            <p:cNvPr id="199" name="Freeform 33">
              <a:extLst>
                <a:ext uri="{FF2B5EF4-FFF2-40B4-BE49-F238E27FC236}">
                  <a16:creationId xmlns:a16="http://schemas.microsoft.com/office/drawing/2014/main" id="{29126092-250D-6FBD-8581-5FE9D5C3899D}"/>
                </a:ext>
              </a:extLst>
            </p:cNvPr>
            <p:cNvSpPr/>
            <p:nvPr/>
          </p:nvSpPr>
          <p:spPr>
            <a:xfrm>
              <a:off x="0" y="0"/>
              <a:ext cx="741131" cy="245702"/>
            </a:xfrm>
            <a:custGeom>
              <a:avLst/>
              <a:gdLst/>
              <a:ahLst/>
              <a:cxnLst/>
              <a:rect l="l" t="t" r="r" b="b"/>
              <a:pathLst>
                <a:path w="741131" h="245702">
                  <a:moveTo>
                    <a:pt x="0" y="0"/>
                  </a:moveTo>
                  <a:lnTo>
                    <a:pt x="741131" y="0"/>
                  </a:lnTo>
                  <a:lnTo>
                    <a:pt x="741131" y="245702"/>
                  </a:lnTo>
                  <a:lnTo>
                    <a:pt x="0" y="245702"/>
                  </a:lnTo>
                  <a:close/>
                </a:path>
              </a:pathLst>
            </a:custGeom>
            <a:solidFill>
              <a:srgbClr val="0F0855"/>
            </a:solidFill>
          </p:spPr>
          <p:txBody>
            <a:bodyPr/>
            <a:lstStyle/>
            <a:p>
              <a:endParaRPr lang="en-GB" dirty="0"/>
            </a:p>
          </p:txBody>
        </p:sp>
        <p:sp>
          <p:nvSpPr>
            <p:cNvPr id="200" name="TextBox 34">
              <a:extLst>
                <a:ext uri="{FF2B5EF4-FFF2-40B4-BE49-F238E27FC236}">
                  <a16:creationId xmlns:a16="http://schemas.microsoft.com/office/drawing/2014/main" id="{C1567397-8A15-B425-6547-515012261C4C}"/>
                </a:ext>
              </a:extLst>
            </p:cNvPr>
            <p:cNvSpPr txBox="1"/>
            <p:nvPr/>
          </p:nvSpPr>
          <p:spPr>
            <a:xfrm>
              <a:off x="0" y="9525"/>
              <a:ext cx="741131" cy="236177"/>
            </a:xfrm>
            <a:prstGeom prst="rect">
              <a:avLst/>
            </a:prstGeom>
          </p:spPr>
          <p:txBody>
            <a:bodyPr lIns="39730" tIns="39730" rIns="39730" bIns="39730" rtlCol="0" anchor="ctr"/>
            <a:lstStyle/>
            <a:p>
              <a:pPr algn="just">
                <a:lnSpc>
                  <a:spcPts val="1255"/>
                </a:lnSpc>
              </a:pPr>
              <a:endParaRPr dirty="0"/>
            </a:p>
          </p:txBody>
        </p:sp>
      </p:grpSp>
      <p:sp>
        <p:nvSpPr>
          <p:cNvPr id="201" name="Freeform 30">
            <a:extLst>
              <a:ext uri="{FF2B5EF4-FFF2-40B4-BE49-F238E27FC236}">
                <a16:creationId xmlns:a16="http://schemas.microsoft.com/office/drawing/2014/main" id="{24AF2F6D-9ACA-CEF4-4E0A-6798A6E30E11}"/>
              </a:ext>
            </a:extLst>
          </p:cNvPr>
          <p:cNvSpPr/>
          <p:nvPr/>
        </p:nvSpPr>
        <p:spPr>
          <a:xfrm>
            <a:off x="2219170" y="7276284"/>
            <a:ext cx="1602235" cy="2225022"/>
          </a:xfrm>
          <a:custGeom>
            <a:avLst/>
            <a:gdLst/>
            <a:ahLst/>
            <a:cxnLst/>
            <a:rect l="l" t="t" r="r" b="b"/>
            <a:pathLst>
              <a:path w="815678" h="742329">
                <a:moveTo>
                  <a:pt x="0" y="0"/>
                </a:moveTo>
                <a:lnTo>
                  <a:pt x="815678" y="0"/>
                </a:lnTo>
                <a:lnTo>
                  <a:pt x="815678" y="742329"/>
                </a:lnTo>
                <a:lnTo>
                  <a:pt x="0" y="742329"/>
                </a:lnTo>
                <a:close/>
              </a:path>
            </a:pathLst>
          </a:custGeom>
          <a:solidFill>
            <a:srgbClr val="000000">
              <a:alpha val="0"/>
            </a:srgbClr>
          </a:solidFill>
          <a:ln w="9525" cap="sq">
            <a:solidFill>
              <a:srgbClr val="000000"/>
            </a:solidFill>
            <a:prstDash val="solid"/>
            <a:miter/>
          </a:ln>
        </p:spPr>
        <p:txBody>
          <a:bodyPr/>
          <a:lstStyle/>
          <a:p>
            <a:endParaRPr lang="en-GB" dirty="0"/>
          </a:p>
        </p:txBody>
      </p:sp>
      <p:sp>
        <p:nvSpPr>
          <p:cNvPr id="202" name="TextBox 115">
            <a:extLst>
              <a:ext uri="{FF2B5EF4-FFF2-40B4-BE49-F238E27FC236}">
                <a16:creationId xmlns:a16="http://schemas.microsoft.com/office/drawing/2014/main" id="{E462571D-546B-DEB7-3433-1A22BB4E8329}"/>
              </a:ext>
            </a:extLst>
          </p:cNvPr>
          <p:cNvSpPr txBox="1"/>
          <p:nvPr/>
        </p:nvSpPr>
        <p:spPr>
          <a:xfrm>
            <a:off x="2528600" y="6958727"/>
            <a:ext cx="1044021" cy="288156"/>
          </a:xfrm>
          <a:prstGeom prst="rect">
            <a:avLst/>
          </a:prstGeom>
        </p:spPr>
        <p:txBody>
          <a:bodyPr wrap="square" lIns="0" tIns="0" rIns="0" bIns="0" rtlCol="0" anchor="t">
            <a:spAutoFit/>
          </a:bodyPr>
          <a:lstStyle/>
          <a:p>
            <a:pPr algn="ctr">
              <a:lnSpc>
                <a:spcPts val="1104"/>
              </a:lnSpc>
              <a:spcBef>
                <a:spcPct val="0"/>
              </a:spcBef>
            </a:pPr>
            <a:r>
              <a:rPr lang="en-US" sz="1400" b="1" spc="-41" dirty="0">
                <a:solidFill>
                  <a:srgbClr val="FFFFFF"/>
                </a:solidFill>
                <a:latin typeface="Neue Montreal Bold"/>
                <a:ea typeface="Neue Montreal Bold"/>
                <a:cs typeface="Neue Montreal Bold"/>
                <a:sym typeface="Neue Montreal Bold"/>
              </a:rPr>
              <a:t>Governing Document</a:t>
            </a:r>
          </a:p>
        </p:txBody>
      </p:sp>
      <p:sp>
        <p:nvSpPr>
          <p:cNvPr id="203" name="Freeform 30">
            <a:extLst>
              <a:ext uri="{FF2B5EF4-FFF2-40B4-BE49-F238E27FC236}">
                <a16:creationId xmlns:a16="http://schemas.microsoft.com/office/drawing/2014/main" id="{3DCF6B6F-DF7D-8261-F2BA-12765F113DE6}"/>
              </a:ext>
            </a:extLst>
          </p:cNvPr>
          <p:cNvSpPr/>
          <p:nvPr/>
        </p:nvSpPr>
        <p:spPr>
          <a:xfrm>
            <a:off x="555763" y="4159835"/>
            <a:ext cx="1602235" cy="2225022"/>
          </a:xfrm>
          <a:custGeom>
            <a:avLst/>
            <a:gdLst/>
            <a:ahLst/>
            <a:cxnLst/>
            <a:rect l="l" t="t" r="r" b="b"/>
            <a:pathLst>
              <a:path w="815678" h="742329">
                <a:moveTo>
                  <a:pt x="0" y="0"/>
                </a:moveTo>
                <a:lnTo>
                  <a:pt x="815678" y="0"/>
                </a:lnTo>
                <a:lnTo>
                  <a:pt x="815678" y="742329"/>
                </a:lnTo>
                <a:lnTo>
                  <a:pt x="0" y="742329"/>
                </a:lnTo>
                <a:close/>
              </a:path>
            </a:pathLst>
          </a:custGeom>
          <a:solidFill>
            <a:srgbClr val="000000">
              <a:alpha val="0"/>
            </a:srgbClr>
          </a:solidFill>
          <a:ln w="9525" cap="sq">
            <a:solidFill>
              <a:srgbClr val="000000"/>
            </a:solidFill>
            <a:prstDash val="solid"/>
            <a:miter/>
          </a:ln>
        </p:spPr>
        <p:txBody>
          <a:bodyPr/>
          <a:lstStyle/>
          <a:p>
            <a:endParaRPr lang="en-GB" dirty="0"/>
          </a:p>
        </p:txBody>
      </p:sp>
      <p:grpSp>
        <p:nvGrpSpPr>
          <p:cNvPr id="207" name="Group 26">
            <a:extLst>
              <a:ext uri="{FF2B5EF4-FFF2-40B4-BE49-F238E27FC236}">
                <a16:creationId xmlns:a16="http://schemas.microsoft.com/office/drawing/2014/main" id="{57FBA0A0-D1CB-37D8-9527-C480A851AE86}"/>
              </a:ext>
              <a:ext uri="{C183D7F6-B498-43B3-948B-1728B52AA6E4}">
                <adec:decorative xmlns:adec="http://schemas.microsoft.com/office/drawing/2017/decorative" val="1"/>
              </a:ext>
            </a:extLst>
          </p:cNvPr>
          <p:cNvGrpSpPr/>
          <p:nvPr/>
        </p:nvGrpSpPr>
        <p:grpSpPr>
          <a:xfrm>
            <a:off x="3886200" y="6828537"/>
            <a:ext cx="1605778" cy="439161"/>
            <a:chOff x="0" y="0"/>
            <a:chExt cx="741131" cy="245702"/>
          </a:xfrm>
        </p:grpSpPr>
        <p:sp>
          <p:nvSpPr>
            <p:cNvPr id="208" name="Freeform 27">
              <a:extLst>
                <a:ext uri="{FF2B5EF4-FFF2-40B4-BE49-F238E27FC236}">
                  <a16:creationId xmlns:a16="http://schemas.microsoft.com/office/drawing/2014/main" id="{1A2C8EE0-20E7-01F2-B0B7-C3430E2991B5}"/>
                </a:ext>
              </a:extLst>
            </p:cNvPr>
            <p:cNvSpPr/>
            <p:nvPr/>
          </p:nvSpPr>
          <p:spPr>
            <a:xfrm>
              <a:off x="0" y="0"/>
              <a:ext cx="741131" cy="245702"/>
            </a:xfrm>
            <a:custGeom>
              <a:avLst/>
              <a:gdLst/>
              <a:ahLst/>
              <a:cxnLst/>
              <a:rect l="l" t="t" r="r" b="b"/>
              <a:pathLst>
                <a:path w="741131" h="245702">
                  <a:moveTo>
                    <a:pt x="0" y="0"/>
                  </a:moveTo>
                  <a:lnTo>
                    <a:pt x="741131" y="0"/>
                  </a:lnTo>
                  <a:lnTo>
                    <a:pt x="741131" y="245702"/>
                  </a:lnTo>
                  <a:lnTo>
                    <a:pt x="0" y="245702"/>
                  </a:lnTo>
                  <a:close/>
                </a:path>
              </a:pathLst>
            </a:custGeom>
            <a:solidFill>
              <a:srgbClr val="F20F10"/>
            </a:solidFill>
          </p:spPr>
          <p:txBody>
            <a:bodyPr/>
            <a:lstStyle/>
            <a:p>
              <a:endParaRPr lang="en-GB" dirty="0"/>
            </a:p>
          </p:txBody>
        </p:sp>
        <p:sp>
          <p:nvSpPr>
            <p:cNvPr id="209" name="TextBox 28">
              <a:extLst>
                <a:ext uri="{FF2B5EF4-FFF2-40B4-BE49-F238E27FC236}">
                  <a16:creationId xmlns:a16="http://schemas.microsoft.com/office/drawing/2014/main" id="{BCB54149-1358-EF0A-761A-6F35548FDBD6}"/>
                </a:ext>
              </a:extLst>
            </p:cNvPr>
            <p:cNvSpPr txBox="1"/>
            <p:nvPr/>
          </p:nvSpPr>
          <p:spPr>
            <a:xfrm>
              <a:off x="0" y="9525"/>
              <a:ext cx="741131" cy="236177"/>
            </a:xfrm>
            <a:prstGeom prst="rect">
              <a:avLst/>
            </a:prstGeom>
          </p:spPr>
          <p:txBody>
            <a:bodyPr lIns="39730" tIns="39730" rIns="39730" bIns="39730" rtlCol="0" anchor="ctr"/>
            <a:lstStyle/>
            <a:p>
              <a:pPr algn="just">
                <a:lnSpc>
                  <a:spcPts val="1255"/>
                </a:lnSpc>
              </a:pPr>
              <a:endParaRPr dirty="0"/>
            </a:p>
          </p:txBody>
        </p:sp>
      </p:grpSp>
      <p:sp>
        <p:nvSpPr>
          <p:cNvPr id="210" name="TextBox 115">
            <a:extLst>
              <a:ext uri="{FF2B5EF4-FFF2-40B4-BE49-F238E27FC236}">
                <a16:creationId xmlns:a16="http://schemas.microsoft.com/office/drawing/2014/main" id="{DDB53CDE-7024-7417-2879-0B980E14BB88}"/>
              </a:ext>
            </a:extLst>
          </p:cNvPr>
          <p:cNvSpPr txBox="1"/>
          <p:nvPr/>
        </p:nvSpPr>
        <p:spPr>
          <a:xfrm>
            <a:off x="3927476" y="6925777"/>
            <a:ext cx="1496889" cy="288156"/>
          </a:xfrm>
          <a:prstGeom prst="rect">
            <a:avLst/>
          </a:prstGeom>
        </p:spPr>
        <p:txBody>
          <a:bodyPr wrap="square" lIns="0" tIns="0" rIns="0" bIns="0" rtlCol="0" anchor="t">
            <a:spAutoFit/>
          </a:bodyPr>
          <a:lstStyle/>
          <a:p>
            <a:pPr algn="ctr">
              <a:lnSpc>
                <a:spcPts val="1104"/>
              </a:lnSpc>
              <a:spcBef>
                <a:spcPct val="0"/>
              </a:spcBef>
            </a:pPr>
            <a:r>
              <a:rPr lang="en-US" sz="1400" b="1" spc="-41" dirty="0">
                <a:solidFill>
                  <a:srgbClr val="FFFFFF"/>
                </a:solidFill>
                <a:latin typeface="Neue Montreal Bold"/>
                <a:ea typeface="Neue Montreal Bold"/>
                <a:cs typeface="Neue Montreal Bold"/>
                <a:sym typeface="Neue Montreal Bold"/>
              </a:rPr>
              <a:t>Charitable Purposes</a:t>
            </a:r>
          </a:p>
        </p:txBody>
      </p:sp>
      <p:sp>
        <p:nvSpPr>
          <p:cNvPr id="211" name="Freeform 30">
            <a:extLst>
              <a:ext uri="{FF2B5EF4-FFF2-40B4-BE49-F238E27FC236}">
                <a16:creationId xmlns:a16="http://schemas.microsoft.com/office/drawing/2014/main" id="{FB408745-B754-0A55-E0B4-B81FFD625BCC}"/>
              </a:ext>
            </a:extLst>
          </p:cNvPr>
          <p:cNvSpPr/>
          <p:nvPr/>
        </p:nvSpPr>
        <p:spPr>
          <a:xfrm>
            <a:off x="3882925" y="7267698"/>
            <a:ext cx="1594112" cy="2225022"/>
          </a:xfrm>
          <a:custGeom>
            <a:avLst/>
            <a:gdLst/>
            <a:ahLst/>
            <a:cxnLst/>
            <a:rect l="l" t="t" r="r" b="b"/>
            <a:pathLst>
              <a:path w="815678" h="742329">
                <a:moveTo>
                  <a:pt x="0" y="0"/>
                </a:moveTo>
                <a:lnTo>
                  <a:pt x="815678" y="0"/>
                </a:lnTo>
                <a:lnTo>
                  <a:pt x="815678" y="742329"/>
                </a:lnTo>
                <a:lnTo>
                  <a:pt x="0" y="742329"/>
                </a:lnTo>
                <a:close/>
              </a:path>
            </a:pathLst>
          </a:custGeom>
          <a:solidFill>
            <a:srgbClr val="000000">
              <a:alpha val="0"/>
            </a:srgbClr>
          </a:solidFill>
          <a:ln w="9525" cap="sq">
            <a:solidFill>
              <a:srgbClr val="000000"/>
            </a:solidFill>
            <a:prstDash val="solid"/>
            <a:miter/>
          </a:ln>
        </p:spPr>
        <p:txBody>
          <a:bodyPr/>
          <a:lstStyle/>
          <a:p>
            <a:pPr algn="l">
              <a:spcBef>
                <a:spcPct val="0"/>
              </a:spcBef>
            </a:pPr>
            <a:r>
              <a:rPr lang="en-US" sz="1200" spc="-34" dirty="0">
                <a:solidFill>
                  <a:srgbClr val="000000"/>
                </a:solidFill>
                <a:latin typeface="Arial" panose="020B0604020202020204" pitchFamily="34" charset="0"/>
                <a:ea typeface="Neue Montreal Bold"/>
                <a:cs typeface="Arial" panose="020B0604020202020204" pitchFamily="34" charset="0"/>
                <a:sym typeface="Neue Montreal Bold"/>
              </a:rPr>
              <a:t>Not-for-profit and must have at least one purpose which has been defined by law.  Such definitions include relieving poverty, education, religion, protecting the environment, animal welfare or human rights.</a:t>
            </a:r>
          </a:p>
        </p:txBody>
      </p:sp>
    </p:spTree>
    <p:extLst>
      <p:ext uri="{BB962C8B-B14F-4D97-AF65-F5344CB8AC3E}">
        <p14:creationId xmlns:p14="http://schemas.microsoft.com/office/powerpoint/2010/main" val="716391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10800000" flipH="1">
            <a:off x="3124200" y="-2385"/>
            <a:ext cx="4648200" cy="2149415"/>
          </a:xfrm>
          <a:custGeom>
            <a:avLst/>
            <a:gdLst/>
            <a:ahLst/>
            <a:cxnLst/>
            <a:rect l="l" t="t" r="r" b="b"/>
            <a:pathLst>
              <a:path w="7588440" h="3617156">
                <a:moveTo>
                  <a:pt x="7588439" y="0"/>
                </a:moveTo>
                <a:lnTo>
                  <a:pt x="0" y="0"/>
                </a:lnTo>
                <a:lnTo>
                  <a:pt x="0" y="3617156"/>
                </a:lnTo>
                <a:lnTo>
                  <a:pt x="7588439" y="3617156"/>
                </a:lnTo>
                <a:lnTo>
                  <a:pt x="758843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3" name="TextBox 3"/>
          <p:cNvSpPr txBox="1">
            <a:spLocks noGrp="1"/>
          </p:cNvSpPr>
          <p:nvPr>
            <p:ph type="title" idx="4294967295"/>
          </p:nvPr>
        </p:nvSpPr>
        <p:spPr>
          <a:xfrm>
            <a:off x="1219058" y="730454"/>
            <a:ext cx="4954383" cy="92371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540"/>
              </a:lnSpc>
              <a:spcBef>
                <a:spcPts val="0"/>
              </a:spcBef>
              <a:spcAft>
                <a:spcPts val="0"/>
              </a:spcAft>
              <a:buClrTx/>
              <a:buSzTx/>
              <a:buFontTx/>
              <a:buNone/>
              <a:tabLst/>
              <a:defRPr/>
            </a:pPr>
            <a:r>
              <a:rPr kumimoji="0" lang="en-US" sz="3600" b="1" i="0" u="none" strike="noStrike" kern="1200" cap="none" spc="-402" normalizeH="0" baseline="0" noProof="0" dirty="0">
                <a:ln>
                  <a:noFill/>
                </a:ln>
                <a:solidFill>
                  <a:srgbClr val="0F0855"/>
                </a:solidFill>
                <a:effectLst/>
                <a:uLnTx/>
                <a:uFillTx/>
                <a:latin typeface="Neue Montreal Bold"/>
                <a:ea typeface="Neue Montreal Bold"/>
                <a:cs typeface="Neue Montreal Bold"/>
                <a:sym typeface="Neue Montreal Bold"/>
              </a:rPr>
              <a:t>Checklist</a:t>
            </a:r>
          </a:p>
        </p:txBody>
      </p:sp>
      <p:sp>
        <p:nvSpPr>
          <p:cNvPr id="5" name="Freeform 5">
            <a:extLst>
              <a:ext uri="{C183D7F6-B498-43B3-948B-1728B52AA6E4}">
                <adec:decorative xmlns:adec="http://schemas.microsoft.com/office/drawing/2017/decorative" val="1"/>
              </a:ext>
            </a:extLst>
          </p:cNvPr>
          <p:cNvSpPr/>
          <p:nvPr/>
        </p:nvSpPr>
        <p:spPr>
          <a:xfrm>
            <a:off x="1" y="8166792"/>
            <a:ext cx="7772400" cy="1891607"/>
          </a:xfrm>
          <a:custGeom>
            <a:avLst/>
            <a:gdLst/>
            <a:ahLst/>
            <a:cxnLst/>
            <a:rect l="l" t="t" r="r" b="b"/>
            <a:pathLst>
              <a:path w="9305457" h="2977746">
                <a:moveTo>
                  <a:pt x="0" y="0"/>
                </a:moveTo>
                <a:lnTo>
                  <a:pt x="9305457" y="0"/>
                </a:lnTo>
                <a:lnTo>
                  <a:pt x="9305457" y="2977746"/>
                </a:lnTo>
                <a:lnTo>
                  <a:pt x="0" y="29777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6" name="Freeform 6">
            <a:extLst>
              <a:ext uri="{C183D7F6-B498-43B3-948B-1728B52AA6E4}">
                <adec:decorative xmlns:adec="http://schemas.microsoft.com/office/drawing/2017/decorative" val="1"/>
              </a:ext>
            </a:extLst>
          </p:cNvPr>
          <p:cNvSpPr/>
          <p:nvPr/>
        </p:nvSpPr>
        <p:spPr>
          <a:xfrm>
            <a:off x="426980" y="3247067"/>
            <a:ext cx="3091461" cy="2349510"/>
          </a:xfrm>
          <a:custGeom>
            <a:avLst/>
            <a:gdLst/>
            <a:ahLst/>
            <a:cxnLst/>
            <a:rect l="l" t="t" r="r" b="b"/>
            <a:pathLst>
              <a:path w="3091461" h="2349510">
                <a:moveTo>
                  <a:pt x="0" y="0"/>
                </a:moveTo>
                <a:lnTo>
                  <a:pt x="3091461" y="0"/>
                </a:lnTo>
                <a:lnTo>
                  <a:pt x="3091461" y="2349510"/>
                </a:lnTo>
                <a:lnTo>
                  <a:pt x="0" y="23495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7" name="Freeform 7">
            <a:extLst>
              <a:ext uri="{C183D7F6-B498-43B3-948B-1728B52AA6E4}">
                <adec:decorative xmlns:adec="http://schemas.microsoft.com/office/drawing/2017/decorative" val="1"/>
              </a:ext>
            </a:extLst>
          </p:cNvPr>
          <p:cNvSpPr/>
          <p:nvPr/>
        </p:nvSpPr>
        <p:spPr>
          <a:xfrm>
            <a:off x="426980" y="5848001"/>
            <a:ext cx="3108960" cy="2362810"/>
          </a:xfrm>
          <a:custGeom>
            <a:avLst/>
            <a:gdLst/>
            <a:ahLst/>
            <a:cxnLst/>
            <a:rect l="l" t="t" r="r" b="b"/>
            <a:pathLst>
              <a:path w="3108960" h="2362810">
                <a:moveTo>
                  <a:pt x="0" y="0"/>
                </a:moveTo>
                <a:lnTo>
                  <a:pt x="3108960" y="0"/>
                </a:lnTo>
                <a:lnTo>
                  <a:pt x="3108960" y="2362810"/>
                </a:lnTo>
                <a:lnTo>
                  <a:pt x="0" y="23628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grpSp>
        <p:nvGrpSpPr>
          <p:cNvPr id="11" name="Group 11" descr="A fact box with an image of a lightbulb in it. It says - &quot;Did you know? There were over 5.5 million businesses in the private sector in the UK as of 1st January 2024! Is yours next? Use this page to get you started.&quot;"/>
          <p:cNvGrpSpPr/>
          <p:nvPr/>
        </p:nvGrpSpPr>
        <p:grpSpPr>
          <a:xfrm>
            <a:off x="4709568" y="4198474"/>
            <a:ext cx="2615777" cy="2998026"/>
            <a:chOff x="0" y="0"/>
            <a:chExt cx="3487703" cy="3997367"/>
          </a:xfrm>
        </p:grpSpPr>
        <p:sp>
          <p:nvSpPr>
            <p:cNvPr id="12" name="Freeform 12"/>
            <p:cNvSpPr/>
            <p:nvPr/>
          </p:nvSpPr>
          <p:spPr>
            <a:xfrm>
              <a:off x="0" y="0"/>
              <a:ext cx="3487703" cy="3997367"/>
            </a:xfrm>
            <a:custGeom>
              <a:avLst/>
              <a:gdLst/>
              <a:ahLst/>
              <a:cxnLst/>
              <a:rect l="l" t="t" r="r" b="b"/>
              <a:pathLst>
                <a:path w="3487703" h="3997367">
                  <a:moveTo>
                    <a:pt x="0" y="0"/>
                  </a:moveTo>
                  <a:lnTo>
                    <a:pt x="3487703" y="0"/>
                  </a:lnTo>
                  <a:lnTo>
                    <a:pt x="3487703" y="3997367"/>
                  </a:lnTo>
                  <a:lnTo>
                    <a:pt x="0" y="39973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3" name="TextBox 13"/>
            <p:cNvSpPr txBox="1"/>
            <p:nvPr/>
          </p:nvSpPr>
          <p:spPr>
            <a:xfrm>
              <a:off x="225881" y="1424887"/>
              <a:ext cx="2236367" cy="2482212"/>
            </a:xfrm>
            <a:prstGeom prst="rect">
              <a:avLst/>
            </a:prstGeom>
          </p:spPr>
          <p:txBody>
            <a:bodyPr lIns="0" tIns="0" rIns="0" bIns="0" rtlCol="0" anchor="t">
              <a:spAutoFit/>
            </a:bodyPr>
            <a:lstStyle/>
            <a:p>
              <a:pPr algn="ctr">
                <a:lnSpc>
                  <a:spcPts val="1644"/>
                </a:lnSpc>
              </a:pPr>
              <a:r>
                <a:rPr lang="en-US" sz="1508" b="1" spc="-61" dirty="0">
                  <a:solidFill>
                    <a:srgbClr val="0F0855"/>
                  </a:solidFill>
                  <a:latin typeface="Neue Montreal Bold"/>
                  <a:ea typeface="Neue Montreal Bold"/>
                  <a:cs typeface="Neue Montreal Bold"/>
                  <a:sym typeface="Neue Montreal Bold"/>
                </a:rPr>
                <a:t>There were over </a:t>
              </a:r>
            </a:p>
            <a:p>
              <a:pPr algn="ctr">
                <a:lnSpc>
                  <a:spcPts val="1644"/>
                </a:lnSpc>
              </a:pPr>
              <a:r>
                <a:rPr lang="en-US" sz="1508" b="1" spc="-61" dirty="0">
                  <a:solidFill>
                    <a:srgbClr val="0F0855"/>
                  </a:solidFill>
                  <a:latin typeface="Neue Montreal Bold"/>
                  <a:ea typeface="Neue Montreal Bold"/>
                  <a:cs typeface="Neue Montreal Bold"/>
                  <a:sym typeface="Neue Montreal Bold"/>
                </a:rPr>
                <a:t>5.5 million businesses </a:t>
              </a:r>
            </a:p>
            <a:p>
              <a:pPr algn="ctr">
                <a:lnSpc>
                  <a:spcPts val="1644"/>
                </a:lnSpc>
              </a:pPr>
              <a:r>
                <a:rPr lang="en-US" sz="1508" b="1" spc="-61" dirty="0">
                  <a:solidFill>
                    <a:srgbClr val="0F0855"/>
                  </a:solidFill>
                  <a:latin typeface="Neue Montreal Bold"/>
                  <a:ea typeface="Neue Montreal Bold"/>
                  <a:cs typeface="Neue Montreal Bold"/>
                  <a:sym typeface="Neue Montreal Bold"/>
                </a:rPr>
                <a:t>in the private sector </a:t>
              </a:r>
            </a:p>
            <a:p>
              <a:pPr algn="ctr">
                <a:lnSpc>
                  <a:spcPts val="1644"/>
                </a:lnSpc>
              </a:pPr>
              <a:r>
                <a:rPr lang="en-US" sz="1508" b="1" spc="-61" dirty="0">
                  <a:solidFill>
                    <a:srgbClr val="0F0855"/>
                  </a:solidFill>
                  <a:latin typeface="Neue Montreal Bold"/>
                  <a:ea typeface="Neue Montreal Bold"/>
                  <a:cs typeface="Neue Montreal Bold"/>
                  <a:sym typeface="Neue Montreal Bold"/>
                </a:rPr>
                <a:t>in the UK as of </a:t>
              </a:r>
            </a:p>
            <a:p>
              <a:pPr algn="ctr">
                <a:lnSpc>
                  <a:spcPts val="1644"/>
                </a:lnSpc>
              </a:pPr>
              <a:r>
                <a:rPr lang="en-US" sz="1508" b="1" spc="-61" dirty="0">
                  <a:solidFill>
                    <a:srgbClr val="0F0855"/>
                  </a:solidFill>
                  <a:latin typeface="Neue Montreal Bold"/>
                  <a:ea typeface="Neue Montreal Bold"/>
                  <a:cs typeface="Neue Montreal Bold"/>
                  <a:sym typeface="Neue Montreal Bold"/>
                </a:rPr>
                <a:t>1st January 2024! </a:t>
              </a:r>
            </a:p>
            <a:p>
              <a:pPr algn="ctr">
                <a:lnSpc>
                  <a:spcPts val="1644"/>
                </a:lnSpc>
                <a:spcBef>
                  <a:spcPct val="0"/>
                </a:spcBef>
              </a:pPr>
              <a:r>
                <a:rPr lang="en-US" sz="1508" b="1" spc="-61" dirty="0">
                  <a:solidFill>
                    <a:srgbClr val="FF3131"/>
                  </a:solidFill>
                  <a:latin typeface="Neue Montreal Bold"/>
                  <a:ea typeface="Neue Montreal Bold"/>
                  <a:cs typeface="Neue Montreal Bold"/>
                  <a:sym typeface="Neue Montreal Bold"/>
                </a:rPr>
                <a:t>Is yours next? Use this page to get you started</a:t>
              </a:r>
            </a:p>
          </p:txBody>
        </p:sp>
      </p:grpSp>
      <p:sp>
        <p:nvSpPr>
          <p:cNvPr id="14" name="TextBox 14"/>
          <p:cNvSpPr txBox="1"/>
          <p:nvPr/>
        </p:nvSpPr>
        <p:spPr>
          <a:xfrm>
            <a:off x="7091732" y="9515291"/>
            <a:ext cx="619745" cy="335541"/>
          </a:xfrm>
          <a:prstGeom prst="rect">
            <a:avLst/>
          </a:prstGeom>
        </p:spPr>
        <p:txBody>
          <a:bodyPr wrap="square" lIns="0" tIns="0" rIns="0" bIns="0" rtlCol="0" anchor="t">
            <a:spAutoFit/>
          </a:bodyPr>
          <a:lstStyle/>
          <a:p>
            <a:pPr algn="ctr">
              <a:lnSpc>
                <a:spcPts val="2800"/>
              </a:lnSpc>
              <a:spcBef>
                <a:spcPct val="0"/>
              </a:spcBef>
            </a:pPr>
            <a:r>
              <a:rPr lang="en-US" sz="2000" dirty="0">
                <a:solidFill>
                  <a:srgbClr val="040030"/>
                </a:solidFill>
                <a:latin typeface="Canva Sans"/>
                <a:ea typeface="Canva Sans"/>
                <a:cs typeface="Canva Sans"/>
                <a:sym typeface="Canva Sans"/>
              </a:rPr>
              <a:t>16</a:t>
            </a:r>
          </a:p>
        </p:txBody>
      </p:sp>
      <p:grpSp>
        <p:nvGrpSpPr>
          <p:cNvPr id="15" name="Group 15">
            <a:extLst>
              <a:ext uri="{C183D7F6-B498-43B3-948B-1728B52AA6E4}">
                <adec:decorative xmlns:adec="http://schemas.microsoft.com/office/drawing/2017/decorative" val="1"/>
              </a:ext>
            </a:extLst>
          </p:cNvPr>
          <p:cNvGrpSpPr/>
          <p:nvPr/>
        </p:nvGrpSpPr>
        <p:grpSpPr>
          <a:xfrm>
            <a:off x="967863" y="6185254"/>
            <a:ext cx="2854246" cy="502849"/>
            <a:chOff x="0" y="0"/>
            <a:chExt cx="3805661" cy="670465"/>
          </a:xfrm>
        </p:grpSpPr>
        <p:sp>
          <p:nvSpPr>
            <p:cNvPr id="16" name="Freeform 16"/>
            <p:cNvSpPr/>
            <p:nvPr/>
          </p:nvSpPr>
          <p:spPr>
            <a:xfrm>
              <a:off x="0" y="522081"/>
              <a:ext cx="3043768" cy="148384"/>
            </a:xfrm>
            <a:custGeom>
              <a:avLst/>
              <a:gdLst/>
              <a:ahLst/>
              <a:cxnLst/>
              <a:rect l="l" t="t" r="r" b="b"/>
              <a:pathLst>
                <a:path w="3043768" h="148384">
                  <a:moveTo>
                    <a:pt x="0" y="0"/>
                  </a:moveTo>
                  <a:lnTo>
                    <a:pt x="3043768" y="0"/>
                  </a:lnTo>
                  <a:lnTo>
                    <a:pt x="3043768" y="148384"/>
                  </a:lnTo>
                  <a:lnTo>
                    <a:pt x="0" y="1483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17" name="Freeform 17"/>
            <p:cNvSpPr/>
            <p:nvPr/>
          </p:nvSpPr>
          <p:spPr>
            <a:xfrm>
              <a:off x="3043768" y="0"/>
              <a:ext cx="761892" cy="670465"/>
            </a:xfrm>
            <a:custGeom>
              <a:avLst/>
              <a:gdLst/>
              <a:ahLst/>
              <a:cxnLst/>
              <a:rect l="l" t="t" r="r" b="b"/>
              <a:pathLst>
                <a:path w="761892" h="670465">
                  <a:moveTo>
                    <a:pt x="0" y="0"/>
                  </a:moveTo>
                  <a:lnTo>
                    <a:pt x="761893" y="0"/>
                  </a:lnTo>
                  <a:lnTo>
                    <a:pt x="761893" y="670465"/>
                  </a:lnTo>
                  <a:lnTo>
                    <a:pt x="0" y="67046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grpSp>
      <p:grpSp>
        <p:nvGrpSpPr>
          <p:cNvPr id="18" name="Group 18">
            <a:extLst>
              <a:ext uri="{C183D7F6-B498-43B3-948B-1728B52AA6E4}">
                <adec:decorative xmlns:adec="http://schemas.microsoft.com/office/drawing/2017/decorative" val="1"/>
              </a:ext>
            </a:extLst>
          </p:cNvPr>
          <p:cNvGrpSpPr/>
          <p:nvPr/>
        </p:nvGrpSpPr>
        <p:grpSpPr>
          <a:xfrm>
            <a:off x="967863" y="6777982"/>
            <a:ext cx="2854246" cy="502849"/>
            <a:chOff x="0" y="0"/>
            <a:chExt cx="3805661" cy="670465"/>
          </a:xfrm>
        </p:grpSpPr>
        <p:sp>
          <p:nvSpPr>
            <p:cNvPr id="19" name="Freeform 19"/>
            <p:cNvSpPr/>
            <p:nvPr/>
          </p:nvSpPr>
          <p:spPr>
            <a:xfrm>
              <a:off x="0" y="522081"/>
              <a:ext cx="3043768" cy="148384"/>
            </a:xfrm>
            <a:custGeom>
              <a:avLst/>
              <a:gdLst/>
              <a:ahLst/>
              <a:cxnLst/>
              <a:rect l="l" t="t" r="r" b="b"/>
              <a:pathLst>
                <a:path w="3043768" h="148384">
                  <a:moveTo>
                    <a:pt x="0" y="0"/>
                  </a:moveTo>
                  <a:lnTo>
                    <a:pt x="3043768" y="0"/>
                  </a:lnTo>
                  <a:lnTo>
                    <a:pt x="3043768" y="148384"/>
                  </a:lnTo>
                  <a:lnTo>
                    <a:pt x="0" y="1483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20" name="Freeform 20"/>
            <p:cNvSpPr/>
            <p:nvPr/>
          </p:nvSpPr>
          <p:spPr>
            <a:xfrm>
              <a:off x="3043768" y="0"/>
              <a:ext cx="761892" cy="670465"/>
            </a:xfrm>
            <a:custGeom>
              <a:avLst/>
              <a:gdLst/>
              <a:ahLst/>
              <a:cxnLst/>
              <a:rect l="l" t="t" r="r" b="b"/>
              <a:pathLst>
                <a:path w="761892" h="670465">
                  <a:moveTo>
                    <a:pt x="0" y="0"/>
                  </a:moveTo>
                  <a:lnTo>
                    <a:pt x="761893" y="0"/>
                  </a:lnTo>
                  <a:lnTo>
                    <a:pt x="761893" y="670465"/>
                  </a:lnTo>
                  <a:lnTo>
                    <a:pt x="0" y="67046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grpSp>
      <p:grpSp>
        <p:nvGrpSpPr>
          <p:cNvPr id="21" name="Group 21">
            <a:extLst>
              <a:ext uri="{C183D7F6-B498-43B3-948B-1728B52AA6E4}">
                <adec:decorative xmlns:adec="http://schemas.microsoft.com/office/drawing/2017/decorative" val="1"/>
              </a:ext>
            </a:extLst>
          </p:cNvPr>
          <p:cNvGrpSpPr/>
          <p:nvPr/>
        </p:nvGrpSpPr>
        <p:grpSpPr>
          <a:xfrm>
            <a:off x="967863" y="7510484"/>
            <a:ext cx="2854246" cy="502849"/>
            <a:chOff x="0" y="0"/>
            <a:chExt cx="3805661" cy="670465"/>
          </a:xfrm>
        </p:grpSpPr>
        <p:sp>
          <p:nvSpPr>
            <p:cNvPr id="22" name="Freeform 22"/>
            <p:cNvSpPr/>
            <p:nvPr/>
          </p:nvSpPr>
          <p:spPr>
            <a:xfrm>
              <a:off x="0" y="522081"/>
              <a:ext cx="3043768" cy="148384"/>
            </a:xfrm>
            <a:custGeom>
              <a:avLst/>
              <a:gdLst/>
              <a:ahLst/>
              <a:cxnLst/>
              <a:rect l="l" t="t" r="r" b="b"/>
              <a:pathLst>
                <a:path w="3043768" h="148384">
                  <a:moveTo>
                    <a:pt x="0" y="0"/>
                  </a:moveTo>
                  <a:lnTo>
                    <a:pt x="3043768" y="0"/>
                  </a:lnTo>
                  <a:lnTo>
                    <a:pt x="3043768" y="148384"/>
                  </a:lnTo>
                  <a:lnTo>
                    <a:pt x="0" y="1483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23" name="Freeform 23"/>
            <p:cNvSpPr/>
            <p:nvPr/>
          </p:nvSpPr>
          <p:spPr>
            <a:xfrm>
              <a:off x="3043768" y="0"/>
              <a:ext cx="761892" cy="670465"/>
            </a:xfrm>
            <a:custGeom>
              <a:avLst/>
              <a:gdLst/>
              <a:ahLst/>
              <a:cxnLst/>
              <a:rect l="l" t="t" r="r" b="b"/>
              <a:pathLst>
                <a:path w="761892" h="670465">
                  <a:moveTo>
                    <a:pt x="0" y="0"/>
                  </a:moveTo>
                  <a:lnTo>
                    <a:pt x="761893" y="0"/>
                  </a:lnTo>
                  <a:lnTo>
                    <a:pt x="761893" y="670465"/>
                  </a:lnTo>
                  <a:lnTo>
                    <a:pt x="0" y="67046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grpSp>
      <p:sp>
        <p:nvSpPr>
          <p:cNvPr id="24" name="TextBox 24"/>
          <p:cNvSpPr txBox="1"/>
          <p:nvPr/>
        </p:nvSpPr>
        <p:spPr>
          <a:xfrm>
            <a:off x="909853" y="3355535"/>
            <a:ext cx="1992511" cy="211455"/>
          </a:xfrm>
          <a:prstGeom prst="rect">
            <a:avLst/>
          </a:prstGeom>
        </p:spPr>
        <p:txBody>
          <a:bodyPr lIns="0" tIns="0" rIns="0" bIns="0" rtlCol="0" anchor="t">
            <a:spAutoFit/>
          </a:bodyPr>
          <a:lstStyle/>
          <a:p>
            <a:pPr>
              <a:lnSpc>
                <a:spcPts val="1634"/>
              </a:lnSpc>
              <a:spcBef>
                <a:spcPct val="0"/>
              </a:spcBef>
            </a:pPr>
            <a:r>
              <a:rPr lang="en-US" sz="1499" b="1" spc="-61" dirty="0">
                <a:solidFill>
                  <a:srgbClr val="0F0855"/>
                </a:solidFill>
                <a:latin typeface="Neue Montreal Bold"/>
                <a:ea typeface="Neue Montreal Bold"/>
                <a:cs typeface="Neue Montreal Bold"/>
                <a:sym typeface="Neue Montreal Bold"/>
              </a:rPr>
              <a:t>Market research</a:t>
            </a:r>
          </a:p>
        </p:txBody>
      </p:sp>
      <p:sp>
        <p:nvSpPr>
          <p:cNvPr id="25" name="TextBox 25"/>
          <p:cNvSpPr txBox="1"/>
          <p:nvPr/>
        </p:nvSpPr>
        <p:spPr>
          <a:xfrm>
            <a:off x="909853" y="3986390"/>
            <a:ext cx="2530748" cy="211455"/>
          </a:xfrm>
          <a:prstGeom prst="rect">
            <a:avLst/>
          </a:prstGeom>
        </p:spPr>
        <p:txBody>
          <a:bodyPr lIns="0" tIns="0" rIns="0" bIns="0" rtlCol="0" anchor="t">
            <a:spAutoFit/>
          </a:bodyPr>
          <a:lstStyle/>
          <a:p>
            <a:pPr>
              <a:lnSpc>
                <a:spcPts val="1634"/>
              </a:lnSpc>
              <a:spcBef>
                <a:spcPct val="0"/>
              </a:spcBef>
            </a:pPr>
            <a:r>
              <a:rPr lang="en-US" sz="1499" b="1" spc="-61" dirty="0">
                <a:solidFill>
                  <a:srgbClr val="0F0855"/>
                </a:solidFill>
                <a:latin typeface="Neue Montreal Bold"/>
                <a:ea typeface="Neue Montreal Bold"/>
                <a:cs typeface="Neue Montreal Bold"/>
                <a:sym typeface="Neue Montreal Bold"/>
              </a:rPr>
              <a:t>Business plan</a:t>
            </a:r>
          </a:p>
        </p:txBody>
      </p:sp>
      <p:sp>
        <p:nvSpPr>
          <p:cNvPr id="26" name="TextBox 26"/>
          <p:cNvSpPr txBox="1"/>
          <p:nvPr/>
        </p:nvSpPr>
        <p:spPr>
          <a:xfrm>
            <a:off x="909853" y="4627209"/>
            <a:ext cx="1523405" cy="211455"/>
          </a:xfrm>
          <a:prstGeom prst="rect">
            <a:avLst/>
          </a:prstGeom>
        </p:spPr>
        <p:txBody>
          <a:bodyPr lIns="0" tIns="0" rIns="0" bIns="0" rtlCol="0" anchor="t">
            <a:spAutoFit/>
          </a:bodyPr>
          <a:lstStyle/>
          <a:p>
            <a:pPr algn="ctr">
              <a:lnSpc>
                <a:spcPts val="1634"/>
              </a:lnSpc>
              <a:spcBef>
                <a:spcPct val="0"/>
              </a:spcBef>
            </a:pPr>
            <a:r>
              <a:rPr lang="en-US" sz="1499" b="1" spc="-61" dirty="0">
                <a:solidFill>
                  <a:srgbClr val="0F0855"/>
                </a:solidFill>
                <a:latin typeface="Neue Montreal Bold"/>
                <a:ea typeface="Neue Montreal Bold"/>
                <a:cs typeface="Neue Montreal Bold"/>
                <a:sym typeface="Neue Montreal Bold"/>
              </a:rPr>
              <a:t>Choose a structure</a:t>
            </a:r>
          </a:p>
        </p:txBody>
      </p:sp>
      <p:sp>
        <p:nvSpPr>
          <p:cNvPr id="27" name="TextBox 27"/>
          <p:cNvSpPr txBox="1"/>
          <p:nvPr/>
        </p:nvSpPr>
        <p:spPr>
          <a:xfrm>
            <a:off x="909853" y="5273232"/>
            <a:ext cx="1913260" cy="211455"/>
          </a:xfrm>
          <a:prstGeom prst="rect">
            <a:avLst/>
          </a:prstGeom>
        </p:spPr>
        <p:txBody>
          <a:bodyPr lIns="0" tIns="0" rIns="0" bIns="0" rtlCol="0" anchor="t">
            <a:spAutoFit/>
          </a:bodyPr>
          <a:lstStyle/>
          <a:p>
            <a:pPr algn="ctr">
              <a:lnSpc>
                <a:spcPts val="1634"/>
              </a:lnSpc>
              <a:spcBef>
                <a:spcPct val="0"/>
              </a:spcBef>
            </a:pPr>
            <a:r>
              <a:rPr lang="en-US" sz="1499" b="1" spc="-61" dirty="0">
                <a:solidFill>
                  <a:srgbClr val="0F0855"/>
                </a:solidFill>
                <a:latin typeface="Neue Montreal Bold"/>
                <a:ea typeface="Neue Montreal Bold"/>
                <a:cs typeface="Neue Montreal Bold"/>
                <a:sym typeface="Neue Montreal Bold"/>
              </a:rPr>
              <a:t>Look at funding options</a:t>
            </a:r>
          </a:p>
        </p:txBody>
      </p:sp>
      <p:sp>
        <p:nvSpPr>
          <p:cNvPr id="28" name="TextBox 28"/>
          <p:cNvSpPr txBox="1"/>
          <p:nvPr/>
        </p:nvSpPr>
        <p:spPr>
          <a:xfrm>
            <a:off x="426980" y="1891607"/>
            <a:ext cx="6538540" cy="867537"/>
          </a:xfrm>
          <a:prstGeom prst="rect">
            <a:avLst/>
          </a:prstGeom>
        </p:spPr>
        <p:txBody>
          <a:bodyPr lIns="0" tIns="0" rIns="0" bIns="0" rtlCol="0" anchor="t">
            <a:spAutoFit/>
          </a:bodyPr>
          <a:lstStyle/>
          <a:p>
            <a:pPr algn="ctr">
              <a:lnSpc>
                <a:spcPts val="2288"/>
              </a:lnSpc>
            </a:pPr>
            <a:r>
              <a:rPr lang="en-US" sz="2099" b="1" spc="-86" dirty="0">
                <a:solidFill>
                  <a:srgbClr val="F20F10"/>
                </a:solidFill>
                <a:latin typeface="Neue Montreal Bold"/>
                <a:ea typeface="Neue Montreal Bold"/>
                <a:cs typeface="Neue Montreal Bold"/>
                <a:sym typeface="Neue Montreal Bold"/>
              </a:rPr>
              <a:t>Ready to get started? </a:t>
            </a:r>
          </a:p>
          <a:p>
            <a:pPr algn="ctr">
              <a:lnSpc>
                <a:spcPts val="2288"/>
              </a:lnSpc>
            </a:pPr>
            <a:r>
              <a:rPr lang="en-US" sz="2099" b="1" spc="-86" dirty="0">
                <a:solidFill>
                  <a:srgbClr val="0F0855"/>
                </a:solidFill>
                <a:latin typeface="Neue Montreal Bold"/>
                <a:ea typeface="Neue Montreal Bold"/>
                <a:cs typeface="Neue Montreal Bold"/>
                <a:sym typeface="Neue Montreal Bold"/>
              </a:rPr>
              <a:t>Use our checklist to make sure you have everything in place, </a:t>
            </a:r>
          </a:p>
          <a:p>
            <a:pPr algn="ctr">
              <a:lnSpc>
                <a:spcPts val="2288"/>
              </a:lnSpc>
              <a:spcBef>
                <a:spcPct val="0"/>
              </a:spcBef>
            </a:pPr>
            <a:r>
              <a:rPr lang="en-US" sz="2099" b="1" spc="-86" dirty="0">
                <a:solidFill>
                  <a:srgbClr val="0F0855"/>
                </a:solidFill>
                <a:latin typeface="Neue Montreal Bold"/>
                <a:ea typeface="Neue Montreal Bold"/>
                <a:cs typeface="Neue Montreal Bold"/>
                <a:sym typeface="Neue Montreal Bold"/>
              </a:rPr>
              <a:t>We’ve even included a few to get you started!</a:t>
            </a:r>
          </a:p>
        </p:txBody>
      </p:sp>
      <p:sp>
        <p:nvSpPr>
          <p:cNvPr id="29" name="TextBox 27">
            <a:extLst>
              <a:ext uri="{FF2B5EF4-FFF2-40B4-BE49-F238E27FC236}">
                <a16:creationId xmlns:a16="http://schemas.microsoft.com/office/drawing/2014/main" id="{3A6D0E7F-0C25-3137-0535-17A1E258EC1A}"/>
              </a:ext>
            </a:extLst>
          </p:cNvPr>
          <p:cNvSpPr txBox="1"/>
          <p:nvPr/>
        </p:nvSpPr>
        <p:spPr>
          <a:xfrm>
            <a:off x="909852" y="5930792"/>
            <a:ext cx="2214347" cy="205184"/>
          </a:xfrm>
          <a:prstGeom prst="rect">
            <a:avLst/>
          </a:prstGeom>
        </p:spPr>
        <p:txBody>
          <a:bodyPr wrap="square" lIns="0" tIns="0" rIns="0" bIns="0" rtlCol="0" anchor="t">
            <a:spAutoFit/>
          </a:bodyPr>
          <a:lstStyle/>
          <a:p>
            <a:pPr>
              <a:lnSpc>
                <a:spcPts val="1634"/>
              </a:lnSpc>
              <a:spcBef>
                <a:spcPct val="0"/>
              </a:spcBef>
            </a:pPr>
            <a:r>
              <a:rPr lang="en-US" sz="1499" b="1" spc="-61" dirty="0">
                <a:solidFill>
                  <a:srgbClr val="0F0855"/>
                </a:solidFill>
                <a:latin typeface="Neue Montreal Bold"/>
                <a:ea typeface="Neue Montreal Bold"/>
                <a:cs typeface="Neue Montreal Bold"/>
                <a:sym typeface="Neue Montreal Bold"/>
              </a:rPr>
              <a:t>Choose a business name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 y="8772024"/>
            <a:ext cx="7772399" cy="1286376"/>
          </a:xfrm>
          <a:custGeom>
            <a:avLst/>
            <a:gdLst/>
            <a:ahLst/>
            <a:cxnLst/>
            <a:rect l="l" t="t" r="r" b="b"/>
            <a:pathLst>
              <a:path w="8021308" h="2566819">
                <a:moveTo>
                  <a:pt x="0" y="0"/>
                </a:moveTo>
                <a:lnTo>
                  <a:pt x="8021308" y="0"/>
                </a:lnTo>
                <a:lnTo>
                  <a:pt x="8021308" y="2566819"/>
                </a:lnTo>
                <a:lnTo>
                  <a:pt x="0" y="25668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3" name="Freeform 3">
            <a:extLst>
              <a:ext uri="{C183D7F6-B498-43B3-948B-1728B52AA6E4}">
                <adec:decorative xmlns:adec="http://schemas.microsoft.com/office/drawing/2017/decorative" val="1"/>
              </a:ext>
            </a:extLst>
          </p:cNvPr>
          <p:cNvSpPr/>
          <p:nvPr/>
        </p:nvSpPr>
        <p:spPr>
          <a:xfrm rot="-10800000" flipH="1">
            <a:off x="3886200" y="-13898"/>
            <a:ext cx="3886200" cy="2082967"/>
          </a:xfrm>
          <a:custGeom>
            <a:avLst/>
            <a:gdLst/>
            <a:ahLst/>
            <a:cxnLst/>
            <a:rect l="l" t="t" r="r" b="b"/>
            <a:pathLst>
              <a:path w="7554541" h="3600998">
                <a:moveTo>
                  <a:pt x="7554541" y="0"/>
                </a:moveTo>
                <a:lnTo>
                  <a:pt x="0" y="0"/>
                </a:lnTo>
                <a:lnTo>
                  <a:pt x="0" y="3600998"/>
                </a:lnTo>
                <a:lnTo>
                  <a:pt x="7554541" y="3600998"/>
                </a:lnTo>
                <a:lnTo>
                  <a:pt x="755454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4" name="Freeform 4">
            <a:hlinkClick r:id="rId6" tooltip="https://www.gov.uk/browse/business"/>
            <a:extLst>
              <a:ext uri="{C183D7F6-B498-43B3-948B-1728B52AA6E4}">
                <adec:decorative xmlns:adec="http://schemas.microsoft.com/office/drawing/2017/decorative" val="1"/>
              </a:ext>
            </a:extLst>
          </p:cNvPr>
          <p:cNvSpPr/>
          <p:nvPr/>
        </p:nvSpPr>
        <p:spPr>
          <a:xfrm>
            <a:off x="762392" y="2463133"/>
            <a:ext cx="288297" cy="500199"/>
          </a:xfrm>
          <a:custGeom>
            <a:avLst/>
            <a:gdLst/>
            <a:ahLst/>
            <a:cxnLst/>
            <a:rect l="l" t="t" r="r" b="b"/>
            <a:pathLst>
              <a:path w="288297" h="500199">
                <a:moveTo>
                  <a:pt x="0" y="0"/>
                </a:moveTo>
                <a:lnTo>
                  <a:pt x="288297" y="0"/>
                </a:lnTo>
                <a:lnTo>
                  <a:pt x="288297" y="500200"/>
                </a:lnTo>
                <a:lnTo>
                  <a:pt x="0" y="5002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5" name="Freeform 5">
            <a:extLst>
              <a:ext uri="{C183D7F6-B498-43B3-948B-1728B52AA6E4}">
                <adec:decorative xmlns:adec="http://schemas.microsoft.com/office/drawing/2017/decorative" val="1"/>
              </a:ext>
            </a:extLst>
          </p:cNvPr>
          <p:cNvSpPr/>
          <p:nvPr/>
        </p:nvSpPr>
        <p:spPr>
          <a:xfrm>
            <a:off x="5706570" y="2327346"/>
            <a:ext cx="635987" cy="635987"/>
          </a:xfrm>
          <a:custGeom>
            <a:avLst/>
            <a:gdLst/>
            <a:ahLst/>
            <a:cxnLst/>
            <a:rect l="l" t="t" r="r" b="b"/>
            <a:pathLst>
              <a:path w="635987" h="635987">
                <a:moveTo>
                  <a:pt x="0" y="0"/>
                </a:moveTo>
                <a:lnTo>
                  <a:pt x="635987" y="0"/>
                </a:lnTo>
                <a:lnTo>
                  <a:pt x="635987" y="635987"/>
                </a:lnTo>
                <a:lnTo>
                  <a:pt x="0" y="635987"/>
                </a:lnTo>
                <a:lnTo>
                  <a:pt x="0" y="0"/>
                </a:lnTo>
                <a:close/>
              </a:path>
            </a:pathLst>
          </a:custGeom>
          <a:blipFill>
            <a:blip r:embed="rId9"/>
            <a:stretch>
              <a:fillRect/>
            </a:stretch>
          </a:blipFill>
        </p:spPr>
        <p:txBody>
          <a:bodyPr/>
          <a:lstStyle/>
          <a:p>
            <a:endParaRPr lang="en-GB" dirty="0"/>
          </a:p>
        </p:txBody>
      </p:sp>
      <p:sp>
        <p:nvSpPr>
          <p:cNvPr id="6" name="Freeform 6">
            <a:hlinkClick r:id="rId10" tooltip="https://www.gov.uk/set-up-as-sole-trader"/>
            <a:extLst>
              <a:ext uri="{C183D7F6-B498-43B3-948B-1728B52AA6E4}">
                <adec:decorative xmlns:adec="http://schemas.microsoft.com/office/drawing/2017/decorative" val="1"/>
              </a:ext>
            </a:extLst>
          </p:cNvPr>
          <p:cNvSpPr/>
          <p:nvPr/>
        </p:nvSpPr>
        <p:spPr>
          <a:xfrm>
            <a:off x="762392" y="3449864"/>
            <a:ext cx="288297" cy="500199"/>
          </a:xfrm>
          <a:custGeom>
            <a:avLst/>
            <a:gdLst/>
            <a:ahLst/>
            <a:cxnLst/>
            <a:rect l="l" t="t" r="r" b="b"/>
            <a:pathLst>
              <a:path w="288297" h="500199">
                <a:moveTo>
                  <a:pt x="0" y="0"/>
                </a:moveTo>
                <a:lnTo>
                  <a:pt x="288297" y="0"/>
                </a:lnTo>
                <a:lnTo>
                  <a:pt x="288297" y="500200"/>
                </a:lnTo>
                <a:lnTo>
                  <a:pt x="0" y="5002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7" name="Freeform 7">
            <a:extLst>
              <a:ext uri="{C183D7F6-B498-43B3-948B-1728B52AA6E4}">
                <adec:decorative xmlns:adec="http://schemas.microsoft.com/office/drawing/2017/decorative" val="1"/>
              </a:ext>
            </a:extLst>
          </p:cNvPr>
          <p:cNvSpPr/>
          <p:nvPr/>
        </p:nvSpPr>
        <p:spPr>
          <a:xfrm>
            <a:off x="5706570" y="1815673"/>
            <a:ext cx="635987" cy="288579"/>
          </a:xfrm>
          <a:custGeom>
            <a:avLst/>
            <a:gdLst/>
            <a:ahLst/>
            <a:cxnLst/>
            <a:rect l="l" t="t" r="r" b="b"/>
            <a:pathLst>
              <a:path w="635987" h="288579">
                <a:moveTo>
                  <a:pt x="0" y="0"/>
                </a:moveTo>
                <a:lnTo>
                  <a:pt x="635987" y="0"/>
                </a:lnTo>
                <a:lnTo>
                  <a:pt x="635987" y="288579"/>
                </a:lnTo>
                <a:lnTo>
                  <a:pt x="0" y="28857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sp>
        <p:nvSpPr>
          <p:cNvPr id="8" name="Freeform 8">
            <a:extLst>
              <a:ext uri="{C183D7F6-B498-43B3-948B-1728B52AA6E4}">
                <adec:decorative xmlns:adec="http://schemas.microsoft.com/office/drawing/2017/decorative" val="1"/>
              </a:ext>
            </a:extLst>
          </p:cNvPr>
          <p:cNvSpPr/>
          <p:nvPr/>
        </p:nvSpPr>
        <p:spPr>
          <a:xfrm>
            <a:off x="5700325" y="3378848"/>
            <a:ext cx="642232" cy="642232"/>
          </a:xfrm>
          <a:custGeom>
            <a:avLst/>
            <a:gdLst/>
            <a:ahLst/>
            <a:cxnLst/>
            <a:rect l="l" t="t" r="r" b="b"/>
            <a:pathLst>
              <a:path w="642232" h="642232">
                <a:moveTo>
                  <a:pt x="0" y="0"/>
                </a:moveTo>
                <a:lnTo>
                  <a:pt x="642232" y="0"/>
                </a:lnTo>
                <a:lnTo>
                  <a:pt x="642232" y="642232"/>
                </a:lnTo>
                <a:lnTo>
                  <a:pt x="0" y="642232"/>
                </a:lnTo>
                <a:lnTo>
                  <a:pt x="0" y="0"/>
                </a:lnTo>
                <a:close/>
              </a:path>
            </a:pathLst>
          </a:custGeom>
          <a:blipFill>
            <a:blip r:embed="rId13"/>
            <a:stretch>
              <a:fillRect/>
            </a:stretch>
          </a:blipFill>
        </p:spPr>
        <p:txBody>
          <a:bodyPr/>
          <a:lstStyle/>
          <a:p>
            <a:endParaRPr lang="en-GB" dirty="0"/>
          </a:p>
        </p:txBody>
      </p:sp>
      <p:sp>
        <p:nvSpPr>
          <p:cNvPr id="9" name="Freeform 9">
            <a:hlinkClick r:id="rId14" tooltip="https://www.gov.uk/set-up-limited-company"/>
            <a:extLst>
              <a:ext uri="{C183D7F6-B498-43B3-948B-1728B52AA6E4}">
                <adec:decorative xmlns:adec="http://schemas.microsoft.com/office/drawing/2017/decorative" val="1"/>
              </a:ext>
            </a:extLst>
          </p:cNvPr>
          <p:cNvSpPr/>
          <p:nvPr/>
        </p:nvSpPr>
        <p:spPr>
          <a:xfrm>
            <a:off x="777240" y="4445364"/>
            <a:ext cx="288297" cy="500199"/>
          </a:xfrm>
          <a:custGeom>
            <a:avLst/>
            <a:gdLst/>
            <a:ahLst/>
            <a:cxnLst/>
            <a:rect l="l" t="t" r="r" b="b"/>
            <a:pathLst>
              <a:path w="288297" h="500199">
                <a:moveTo>
                  <a:pt x="0" y="0"/>
                </a:moveTo>
                <a:lnTo>
                  <a:pt x="288297" y="0"/>
                </a:lnTo>
                <a:lnTo>
                  <a:pt x="288297" y="500199"/>
                </a:lnTo>
                <a:lnTo>
                  <a:pt x="0" y="5001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10" name="Freeform 10">
            <a:extLst>
              <a:ext uri="{C183D7F6-B498-43B3-948B-1728B52AA6E4}">
                <adec:decorative xmlns:adec="http://schemas.microsoft.com/office/drawing/2017/decorative" val="1"/>
              </a:ext>
            </a:extLst>
          </p:cNvPr>
          <p:cNvSpPr/>
          <p:nvPr/>
        </p:nvSpPr>
        <p:spPr>
          <a:xfrm>
            <a:off x="5706570" y="4413177"/>
            <a:ext cx="635987" cy="635987"/>
          </a:xfrm>
          <a:custGeom>
            <a:avLst/>
            <a:gdLst/>
            <a:ahLst/>
            <a:cxnLst/>
            <a:rect l="l" t="t" r="r" b="b"/>
            <a:pathLst>
              <a:path w="635987" h="635987">
                <a:moveTo>
                  <a:pt x="0" y="0"/>
                </a:moveTo>
                <a:lnTo>
                  <a:pt x="635987" y="0"/>
                </a:lnTo>
                <a:lnTo>
                  <a:pt x="635987" y="635987"/>
                </a:lnTo>
                <a:lnTo>
                  <a:pt x="0" y="635987"/>
                </a:lnTo>
                <a:lnTo>
                  <a:pt x="0" y="0"/>
                </a:lnTo>
                <a:close/>
              </a:path>
            </a:pathLst>
          </a:custGeom>
          <a:blipFill>
            <a:blip r:embed="rId15"/>
            <a:stretch>
              <a:fillRect/>
            </a:stretch>
          </a:blipFill>
        </p:spPr>
        <p:txBody>
          <a:bodyPr/>
          <a:lstStyle/>
          <a:p>
            <a:endParaRPr lang="en-GB" dirty="0"/>
          </a:p>
        </p:txBody>
      </p:sp>
      <p:sp>
        <p:nvSpPr>
          <p:cNvPr id="11" name="Freeform 11">
            <a:hlinkClick r:id="rId16" tooltip="https://www.gov.uk/guidance/set-up-and-run-a-limited-liability-partnership-llp"/>
            <a:extLst>
              <a:ext uri="{C183D7F6-B498-43B3-948B-1728B52AA6E4}">
                <adec:decorative xmlns:adec="http://schemas.microsoft.com/office/drawing/2017/decorative" val="1"/>
              </a:ext>
            </a:extLst>
          </p:cNvPr>
          <p:cNvSpPr/>
          <p:nvPr/>
        </p:nvSpPr>
        <p:spPr>
          <a:xfrm>
            <a:off x="762392" y="6426837"/>
            <a:ext cx="288297" cy="500199"/>
          </a:xfrm>
          <a:custGeom>
            <a:avLst/>
            <a:gdLst/>
            <a:ahLst/>
            <a:cxnLst/>
            <a:rect l="l" t="t" r="r" b="b"/>
            <a:pathLst>
              <a:path w="288297" h="500199">
                <a:moveTo>
                  <a:pt x="0" y="0"/>
                </a:moveTo>
                <a:lnTo>
                  <a:pt x="288297" y="0"/>
                </a:lnTo>
                <a:lnTo>
                  <a:pt x="288297" y="500199"/>
                </a:lnTo>
                <a:lnTo>
                  <a:pt x="0" y="5001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12" name="Freeform 12">
            <a:extLst>
              <a:ext uri="{C183D7F6-B498-43B3-948B-1728B52AA6E4}">
                <adec:decorative xmlns:adec="http://schemas.microsoft.com/office/drawing/2017/decorative" val="1"/>
              </a:ext>
            </a:extLst>
          </p:cNvPr>
          <p:cNvSpPr/>
          <p:nvPr/>
        </p:nvSpPr>
        <p:spPr>
          <a:xfrm>
            <a:off x="5706570" y="6358943"/>
            <a:ext cx="635987" cy="635987"/>
          </a:xfrm>
          <a:custGeom>
            <a:avLst/>
            <a:gdLst/>
            <a:ahLst/>
            <a:cxnLst/>
            <a:rect l="l" t="t" r="r" b="b"/>
            <a:pathLst>
              <a:path w="635987" h="635987">
                <a:moveTo>
                  <a:pt x="0" y="0"/>
                </a:moveTo>
                <a:lnTo>
                  <a:pt x="635987" y="0"/>
                </a:lnTo>
                <a:lnTo>
                  <a:pt x="635987" y="635987"/>
                </a:lnTo>
                <a:lnTo>
                  <a:pt x="0" y="635987"/>
                </a:lnTo>
                <a:lnTo>
                  <a:pt x="0" y="0"/>
                </a:lnTo>
                <a:close/>
              </a:path>
            </a:pathLst>
          </a:custGeom>
          <a:blipFill>
            <a:blip r:embed="rId17"/>
            <a:stretch>
              <a:fillRect/>
            </a:stretch>
          </a:blipFill>
        </p:spPr>
        <p:txBody>
          <a:bodyPr/>
          <a:lstStyle/>
          <a:p>
            <a:endParaRPr lang="en-GB" dirty="0"/>
          </a:p>
        </p:txBody>
      </p:sp>
      <p:sp>
        <p:nvSpPr>
          <p:cNvPr id="13" name="TextBox 13"/>
          <p:cNvSpPr txBox="1">
            <a:spLocks noGrp="1"/>
          </p:cNvSpPr>
          <p:nvPr>
            <p:ph type="title" idx="4294967295"/>
          </p:nvPr>
        </p:nvSpPr>
        <p:spPr>
          <a:xfrm>
            <a:off x="-527671" y="663428"/>
            <a:ext cx="5291123" cy="83715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559"/>
              </a:lnSpc>
              <a:spcBef>
                <a:spcPts val="0"/>
              </a:spcBef>
              <a:spcAft>
                <a:spcPts val="0"/>
              </a:spcAft>
              <a:buClrTx/>
              <a:buSzTx/>
              <a:buFontTx/>
              <a:buNone/>
              <a:tabLst/>
              <a:defRPr/>
            </a:pPr>
            <a:r>
              <a:rPr kumimoji="0" lang="en-US" sz="3600" b="1" i="0" u="none" strike="noStrike" kern="1200" cap="none" spc="-356" normalizeH="0" baseline="0" noProof="0" dirty="0">
                <a:ln>
                  <a:noFill/>
                </a:ln>
                <a:solidFill>
                  <a:srgbClr val="0F0855"/>
                </a:solidFill>
                <a:effectLst/>
                <a:uLnTx/>
                <a:uFillTx/>
                <a:latin typeface="Neue Montreal Bold"/>
                <a:ea typeface="Neue Montreal Bold"/>
                <a:cs typeface="Neue Montreal Bold"/>
                <a:sym typeface="Neue Montreal Bold"/>
              </a:rPr>
              <a:t>Useful Resources</a:t>
            </a:r>
          </a:p>
        </p:txBody>
      </p:sp>
      <p:sp>
        <p:nvSpPr>
          <p:cNvPr id="14" name="TextBox 14"/>
          <p:cNvSpPr txBox="1"/>
          <p:nvPr/>
        </p:nvSpPr>
        <p:spPr>
          <a:xfrm>
            <a:off x="1353914" y="2539433"/>
            <a:ext cx="2017891" cy="250444"/>
          </a:xfrm>
          <a:prstGeom prst="rect">
            <a:avLst/>
          </a:prstGeom>
        </p:spPr>
        <p:txBody>
          <a:bodyPr lIns="0" tIns="0" rIns="0" bIns="0" rtlCol="0" anchor="t">
            <a:spAutoFit/>
          </a:bodyPr>
          <a:lstStyle/>
          <a:p>
            <a:pPr>
              <a:lnSpc>
                <a:spcPts val="1853"/>
              </a:lnSpc>
              <a:spcBef>
                <a:spcPct val="0"/>
              </a:spcBef>
            </a:pPr>
            <a:r>
              <a:rPr lang="en-US" sz="1700" b="1" spc="-69" dirty="0">
                <a:solidFill>
                  <a:srgbClr val="0F0855"/>
                </a:solidFill>
                <a:latin typeface="Neue Montreal Bold"/>
                <a:ea typeface="Neue Montreal Bold"/>
                <a:cs typeface="Neue Montreal Bold"/>
                <a:sym typeface="Neue Montreal Bold"/>
              </a:rPr>
              <a:t>www.gov.uk/business</a:t>
            </a:r>
          </a:p>
        </p:txBody>
      </p:sp>
      <p:sp>
        <p:nvSpPr>
          <p:cNvPr id="15" name="TextBox 15"/>
          <p:cNvSpPr txBox="1"/>
          <p:nvPr/>
        </p:nvSpPr>
        <p:spPr>
          <a:xfrm>
            <a:off x="7162800" y="9525000"/>
            <a:ext cx="444081" cy="335541"/>
          </a:xfrm>
          <a:prstGeom prst="rect">
            <a:avLst/>
          </a:prstGeom>
        </p:spPr>
        <p:txBody>
          <a:bodyPr wrap="square" lIns="0" tIns="0" rIns="0" bIns="0" rtlCol="0" anchor="t">
            <a:spAutoFit/>
          </a:bodyPr>
          <a:lstStyle/>
          <a:p>
            <a:pPr algn="ctr">
              <a:lnSpc>
                <a:spcPts val="2800"/>
              </a:lnSpc>
              <a:spcBef>
                <a:spcPct val="0"/>
              </a:spcBef>
            </a:pPr>
            <a:r>
              <a:rPr lang="en-US" sz="2000" dirty="0">
                <a:solidFill>
                  <a:srgbClr val="040030"/>
                </a:solidFill>
                <a:latin typeface="Canva Sans"/>
                <a:ea typeface="Canva Sans"/>
                <a:cs typeface="Canva Sans"/>
                <a:sym typeface="Canva Sans"/>
              </a:rPr>
              <a:t>17</a:t>
            </a:r>
          </a:p>
        </p:txBody>
      </p:sp>
      <p:sp>
        <p:nvSpPr>
          <p:cNvPr id="16" name="TextBox 16"/>
          <p:cNvSpPr txBox="1"/>
          <p:nvPr/>
        </p:nvSpPr>
        <p:spPr>
          <a:xfrm>
            <a:off x="1353914" y="3579504"/>
            <a:ext cx="3293054" cy="250444"/>
          </a:xfrm>
          <a:prstGeom prst="rect">
            <a:avLst/>
          </a:prstGeom>
        </p:spPr>
        <p:txBody>
          <a:bodyPr lIns="0" tIns="0" rIns="0" bIns="0" rtlCol="0" anchor="t">
            <a:spAutoFit/>
          </a:bodyPr>
          <a:lstStyle/>
          <a:p>
            <a:pPr algn="l">
              <a:lnSpc>
                <a:spcPts val="1853"/>
              </a:lnSpc>
              <a:spcBef>
                <a:spcPct val="0"/>
              </a:spcBef>
            </a:pPr>
            <a:r>
              <a:rPr lang="en-US" sz="1700" b="1" spc="-69" dirty="0">
                <a:solidFill>
                  <a:srgbClr val="0F0855"/>
                </a:solidFill>
                <a:latin typeface="Neue Montreal Bold"/>
                <a:ea typeface="Neue Montreal Bold"/>
                <a:cs typeface="Neue Montreal Bold"/>
                <a:sym typeface="Neue Montreal Bold"/>
              </a:rPr>
              <a:t>www.gov.uk/set-up-as-sole-trader</a:t>
            </a:r>
          </a:p>
        </p:txBody>
      </p:sp>
      <p:sp>
        <p:nvSpPr>
          <p:cNvPr id="17" name="TextBox 17"/>
          <p:cNvSpPr txBox="1"/>
          <p:nvPr/>
        </p:nvSpPr>
        <p:spPr>
          <a:xfrm>
            <a:off x="1332924" y="4608458"/>
            <a:ext cx="3430528" cy="250444"/>
          </a:xfrm>
          <a:prstGeom prst="rect">
            <a:avLst/>
          </a:prstGeom>
        </p:spPr>
        <p:txBody>
          <a:bodyPr lIns="0" tIns="0" rIns="0" bIns="0" rtlCol="0" anchor="t">
            <a:spAutoFit/>
          </a:bodyPr>
          <a:lstStyle/>
          <a:p>
            <a:pPr>
              <a:lnSpc>
                <a:spcPts val="1853"/>
              </a:lnSpc>
              <a:spcBef>
                <a:spcPct val="0"/>
              </a:spcBef>
            </a:pPr>
            <a:r>
              <a:rPr lang="en-US" sz="1700" b="1" spc="-69" dirty="0">
                <a:solidFill>
                  <a:srgbClr val="0F0855"/>
                </a:solidFill>
                <a:latin typeface="Neue Montreal Bold"/>
                <a:ea typeface="Neue Montreal Bold"/>
                <a:cs typeface="Neue Montreal Bold"/>
                <a:sym typeface="Neue Montreal Bold"/>
              </a:rPr>
              <a:t>www.gov.uk/set-up-limited-company</a:t>
            </a:r>
          </a:p>
        </p:txBody>
      </p:sp>
      <p:sp>
        <p:nvSpPr>
          <p:cNvPr id="18" name="TextBox 18"/>
          <p:cNvSpPr txBox="1"/>
          <p:nvPr/>
        </p:nvSpPr>
        <p:spPr>
          <a:xfrm>
            <a:off x="1353914" y="6587592"/>
            <a:ext cx="5679750" cy="189611"/>
          </a:xfrm>
          <a:prstGeom prst="rect">
            <a:avLst/>
          </a:prstGeom>
        </p:spPr>
        <p:txBody>
          <a:bodyPr lIns="0" tIns="0" rIns="0" bIns="0" rtlCol="0" anchor="t">
            <a:spAutoFit/>
          </a:bodyPr>
          <a:lstStyle/>
          <a:p>
            <a:pPr algn="l">
              <a:lnSpc>
                <a:spcPts val="1417"/>
              </a:lnSpc>
              <a:spcBef>
                <a:spcPct val="0"/>
              </a:spcBef>
            </a:pPr>
            <a:r>
              <a:rPr lang="en-US" sz="1300" b="1" spc="-53" dirty="0">
                <a:solidFill>
                  <a:srgbClr val="0F0855"/>
                </a:solidFill>
                <a:latin typeface="Neue Montreal Bold"/>
                <a:ea typeface="Neue Montreal Bold"/>
                <a:cs typeface="Neue Montreal Bold"/>
                <a:sym typeface="Neue Montreal Bold"/>
              </a:rPr>
              <a:t>www.gov.uk/set-up-and-run-a-limited-liability-partnership-llp</a:t>
            </a:r>
          </a:p>
        </p:txBody>
      </p:sp>
      <p:sp>
        <p:nvSpPr>
          <p:cNvPr id="19" name="TextBox 19"/>
          <p:cNvSpPr txBox="1"/>
          <p:nvPr/>
        </p:nvSpPr>
        <p:spPr>
          <a:xfrm>
            <a:off x="777240" y="1929190"/>
            <a:ext cx="1585619" cy="285115"/>
          </a:xfrm>
          <a:prstGeom prst="rect">
            <a:avLst/>
          </a:prstGeom>
        </p:spPr>
        <p:txBody>
          <a:bodyPr lIns="0" tIns="0" rIns="0" bIns="0" rtlCol="0" anchor="t">
            <a:spAutoFit/>
          </a:bodyPr>
          <a:lstStyle/>
          <a:p>
            <a:pPr algn="ctr">
              <a:lnSpc>
                <a:spcPts val="2180"/>
              </a:lnSpc>
              <a:spcBef>
                <a:spcPct val="0"/>
              </a:spcBef>
            </a:pPr>
            <a:r>
              <a:rPr lang="en-US" sz="2000" b="1" spc="-82" dirty="0">
                <a:solidFill>
                  <a:srgbClr val="000000"/>
                </a:solidFill>
                <a:latin typeface="Neue Montreal Bold"/>
                <a:ea typeface="Neue Montreal Bold"/>
                <a:cs typeface="Neue Montreal Bold"/>
                <a:sym typeface="Neue Montreal Bold"/>
              </a:rPr>
              <a:t>UK Gov Guides</a:t>
            </a:r>
          </a:p>
        </p:txBody>
      </p:sp>
      <p:sp>
        <p:nvSpPr>
          <p:cNvPr id="20" name="TextBox 20"/>
          <p:cNvSpPr txBox="1"/>
          <p:nvPr/>
        </p:nvSpPr>
        <p:spPr>
          <a:xfrm>
            <a:off x="1353914" y="5573278"/>
            <a:ext cx="4341659" cy="243656"/>
          </a:xfrm>
          <a:prstGeom prst="rect">
            <a:avLst/>
          </a:prstGeom>
        </p:spPr>
        <p:txBody>
          <a:bodyPr wrap="square" lIns="0" tIns="0" rIns="0" bIns="0" rtlCol="0" anchor="t">
            <a:spAutoFit/>
          </a:bodyPr>
          <a:lstStyle/>
          <a:p>
            <a:pPr>
              <a:lnSpc>
                <a:spcPts val="1853"/>
              </a:lnSpc>
              <a:spcBef>
                <a:spcPct val="0"/>
              </a:spcBef>
            </a:pPr>
            <a:r>
              <a:rPr lang="en-US" sz="1700" b="1" spc="-69" dirty="0">
                <a:solidFill>
                  <a:srgbClr val="0F0855"/>
                </a:solidFill>
                <a:latin typeface="Neue Montreal Bold"/>
                <a:ea typeface="Neue Montreal Bold"/>
                <a:cs typeface="Neue Montreal Bold"/>
                <a:sym typeface="Neue Montreal Bold"/>
              </a:rPr>
              <a:t>www.gov.uk/set-up-business-partnership</a:t>
            </a:r>
          </a:p>
        </p:txBody>
      </p:sp>
      <p:sp>
        <p:nvSpPr>
          <p:cNvPr id="21" name="Freeform 21">
            <a:hlinkClick r:id="rId18" tooltip="https://www.gov.uk/set-up-business-partnership"/>
            <a:extLst>
              <a:ext uri="{C183D7F6-B498-43B3-948B-1728B52AA6E4}">
                <adec:decorative xmlns:adec="http://schemas.microsoft.com/office/drawing/2017/decorative" val="1"/>
              </a:ext>
            </a:extLst>
          </p:cNvPr>
          <p:cNvSpPr/>
          <p:nvPr/>
        </p:nvSpPr>
        <p:spPr>
          <a:xfrm>
            <a:off x="762392" y="5450388"/>
            <a:ext cx="288297" cy="500199"/>
          </a:xfrm>
          <a:custGeom>
            <a:avLst/>
            <a:gdLst/>
            <a:ahLst/>
            <a:cxnLst/>
            <a:rect l="l" t="t" r="r" b="b"/>
            <a:pathLst>
              <a:path w="288297" h="500199">
                <a:moveTo>
                  <a:pt x="0" y="0"/>
                </a:moveTo>
                <a:lnTo>
                  <a:pt x="288297" y="0"/>
                </a:lnTo>
                <a:lnTo>
                  <a:pt x="288297" y="500199"/>
                </a:lnTo>
                <a:lnTo>
                  <a:pt x="0" y="5001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22" name="Freeform 22">
            <a:extLst>
              <a:ext uri="{C183D7F6-B498-43B3-948B-1728B52AA6E4}">
                <adec:decorative xmlns:adec="http://schemas.microsoft.com/office/drawing/2017/decorative" val="1"/>
              </a:ext>
            </a:extLst>
          </p:cNvPr>
          <p:cNvSpPr/>
          <p:nvPr/>
        </p:nvSpPr>
        <p:spPr>
          <a:xfrm>
            <a:off x="5695573" y="5380562"/>
            <a:ext cx="646983" cy="646983"/>
          </a:xfrm>
          <a:custGeom>
            <a:avLst/>
            <a:gdLst/>
            <a:ahLst/>
            <a:cxnLst/>
            <a:rect l="l" t="t" r="r" b="b"/>
            <a:pathLst>
              <a:path w="646983" h="646983">
                <a:moveTo>
                  <a:pt x="0" y="0"/>
                </a:moveTo>
                <a:lnTo>
                  <a:pt x="646984" y="0"/>
                </a:lnTo>
                <a:lnTo>
                  <a:pt x="646984" y="646983"/>
                </a:lnTo>
                <a:lnTo>
                  <a:pt x="0" y="646983"/>
                </a:lnTo>
                <a:lnTo>
                  <a:pt x="0" y="0"/>
                </a:lnTo>
                <a:close/>
              </a:path>
            </a:pathLst>
          </a:custGeom>
          <a:blipFill>
            <a:blip r:embed="rId19"/>
            <a:stretch>
              <a:fillRect/>
            </a:stretch>
          </a:blipFill>
        </p:spPr>
        <p:txBody>
          <a:bodyPr/>
          <a:lstStyle/>
          <a:p>
            <a:endParaRPr lang="en-GB" dirty="0"/>
          </a:p>
        </p:txBody>
      </p:sp>
      <p:sp>
        <p:nvSpPr>
          <p:cNvPr id="23" name="Freeform 23">
            <a:hlinkClick r:id="rId20" tooltip="https://www.gov.uk/setting-up-charity"/>
            <a:extLst>
              <a:ext uri="{C183D7F6-B498-43B3-948B-1728B52AA6E4}">
                <adec:decorative xmlns:adec="http://schemas.microsoft.com/office/drawing/2017/decorative" val="1"/>
              </a:ext>
            </a:extLst>
          </p:cNvPr>
          <p:cNvSpPr/>
          <p:nvPr/>
        </p:nvSpPr>
        <p:spPr>
          <a:xfrm>
            <a:off x="762392" y="7431861"/>
            <a:ext cx="288297" cy="500199"/>
          </a:xfrm>
          <a:custGeom>
            <a:avLst/>
            <a:gdLst/>
            <a:ahLst/>
            <a:cxnLst/>
            <a:rect l="l" t="t" r="r" b="b"/>
            <a:pathLst>
              <a:path w="288297" h="500199">
                <a:moveTo>
                  <a:pt x="0" y="0"/>
                </a:moveTo>
                <a:lnTo>
                  <a:pt x="288297" y="0"/>
                </a:lnTo>
                <a:lnTo>
                  <a:pt x="288297" y="500200"/>
                </a:lnTo>
                <a:lnTo>
                  <a:pt x="0" y="5002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24" name="TextBox 24"/>
          <p:cNvSpPr txBox="1"/>
          <p:nvPr/>
        </p:nvSpPr>
        <p:spPr>
          <a:xfrm>
            <a:off x="1353914" y="7561502"/>
            <a:ext cx="3409538" cy="250253"/>
          </a:xfrm>
          <a:prstGeom prst="rect">
            <a:avLst/>
          </a:prstGeom>
        </p:spPr>
        <p:txBody>
          <a:bodyPr wrap="square" lIns="0" tIns="0" rIns="0" bIns="0" rtlCol="0" anchor="t">
            <a:spAutoFit/>
          </a:bodyPr>
          <a:lstStyle/>
          <a:p>
            <a:pPr algn="l">
              <a:lnSpc>
                <a:spcPts val="1853"/>
              </a:lnSpc>
              <a:spcBef>
                <a:spcPct val="0"/>
              </a:spcBef>
            </a:pPr>
            <a:r>
              <a:rPr lang="en-US" sz="1700" b="1" spc="-69" dirty="0">
                <a:solidFill>
                  <a:srgbClr val="0F0855"/>
                </a:solidFill>
                <a:latin typeface="Neue Montreal Bold"/>
                <a:ea typeface="Neue Montreal Bold"/>
                <a:cs typeface="Neue Montreal Bold"/>
                <a:sym typeface="Neue Montreal Bold"/>
              </a:rPr>
              <a:t>www.gov.uk/setting-up-charity</a:t>
            </a:r>
          </a:p>
        </p:txBody>
      </p:sp>
      <p:sp>
        <p:nvSpPr>
          <p:cNvPr id="25" name="Freeform 25">
            <a:extLst>
              <a:ext uri="{C183D7F6-B498-43B3-948B-1728B52AA6E4}">
                <adec:decorative xmlns:adec="http://schemas.microsoft.com/office/drawing/2017/decorative" val="1"/>
              </a:ext>
            </a:extLst>
          </p:cNvPr>
          <p:cNvSpPr/>
          <p:nvPr/>
        </p:nvSpPr>
        <p:spPr>
          <a:xfrm>
            <a:off x="5706570" y="7431861"/>
            <a:ext cx="635987" cy="635987"/>
          </a:xfrm>
          <a:custGeom>
            <a:avLst/>
            <a:gdLst/>
            <a:ahLst/>
            <a:cxnLst/>
            <a:rect l="l" t="t" r="r" b="b"/>
            <a:pathLst>
              <a:path w="635987" h="635987">
                <a:moveTo>
                  <a:pt x="0" y="0"/>
                </a:moveTo>
                <a:lnTo>
                  <a:pt x="635987" y="0"/>
                </a:lnTo>
                <a:lnTo>
                  <a:pt x="635987" y="635987"/>
                </a:lnTo>
                <a:lnTo>
                  <a:pt x="0" y="635987"/>
                </a:lnTo>
                <a:lnTo>
                  <a:pt x="0" y="0"/>
                </a:lnTo>
                <a:close/>
              </a:path>
            </a:pathLst>
          </a:custGeom>
          <a:blipFill>
            <a:blip r:embed="rId21"/>
            <a:stretch>
              <a:fillRect/>
            </a:stretch>
          </a:blipFill>
        </p:spPr>
        <p:txBody>
          <a:bodyPr/>
          <a:lstStyle/>
          <a:p>
            <a:endParaRPr lang="en-GB" dirty="0"/>
          </a:p>
        </p:txBody>
      </p:sp>
      <p:sp>
        <p:nvSpPr>
          <p:cNvPr id="27" name="Freeform 27">
            <a:hlinkClick r:id="rId22" tooltip="https://www.gov.uk/set-up-a-social-enterprise"/>
            <a:extLst>
              <a:ext uri="{C183D7F6-B498-43B3-948B-1728B52AA6E4}">
                <adec:decorative xmlns:adec="http://schemas.microsoft.com/office/drawing/2017/decorative" val="1"/>
              </a:ext>
            </a:extLst>
          </p:cNvPr>
          <p:cNvSpPr/>
          <p:nvPr/>
        </p:nvSpPr>
        <p:spPr>
          <a:xfrm>
            <a:off x="777240" y="8438962"/>
            <a:ext cx="288297" cy="500199"/>
          </a:xfrm>
          <a:custGeom>
            <a:avLst/>
            <a:gdLst/>
            <a:ahLst/>
            <a:cxnLst/>
            <a:rect l="l" t="t" r="r" b="b"/>
            <a:pathLst>
              <a:path w="288297" h="500199">
                <a:moveTo>
                  <a:pt x="0" y="0"/>
                </a:moveTo>
                <a:lnTo>
                  <a:pt x="288297" y="0"/>
                </a:lnTo>
                <a:lnTo>
                  <a:pt x="288297" y="500199"/>
                </a:lnTo>
                <a:lnTo>
                  <a:pt x="0" y="5001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28" name="Freeform 28">
            <a:extLst>
              <a:ext uri="{C183D7F6-B498-43B3-948B-1728B52AA6E4}">
                <adec:decorative xmlns:adec="http://schemas.microsoft.com/office/drawing/2017/decorative" val="1"/>
              </a:ext>
            </a:extLst>
          </p:cNvPr>
          <p:cNvSpPr/>
          <p:nvPr/>
        </p:nvSpPr>
        <p:spPr>
          <a:xfrm>
            <a:off x="5695573" y="8357796"/>
            <a:ext cx="633922" cy="633922"/>
          </a:xfrm>
          <a:custGeom>
            <a:avLst/>
            <a:gdLst/>
            <a:ahLst/>
            <a:cxnLst/>
            <a:rect l="l" t="t" r="r" b="b"/>
            <a:pathLst>
              <a:path w="633922" h="633922">
                <a:moveTo>
                  <a:pt x="0" y="0"/>
                </a:moveTo>
                <a:lnTo>
                  <a:pt x="633922" y="0"/>
                </a:lnTo>
                <a:lnTo>
                  <a:pt x="633922" y="633921"/>
                </a:lnTo>
                <a:lnTo>
                  <a:pt x="0" y="633921"/>
                </a:lnTo>
                <a:lnTo>
                  <a:pt x="0" y="0"/>
                </a:lnTo>
                <a:close/>
              </a:path>
            </a:pathLst>
          </a:custGeom>
          <a:blipFill>
            <a:blip r:embed="rId23"/>
            <a:stretch>
              <a:fillRect/>
            </a:stretch>
          </a:blipFill>
        </p:spPr>
        <p:txBody>
          <a:bodyPr/>
          <a:lstStyle/>
          <a:p>
            <a:endParaRPr lang="en-GB" dirty="0"/>
          </a:p>
        </p:txBody>
      </p:sp>
      <p:sp>
        <p:nvSpPr>
          <p:cNvPr id="29" name="TextBox 29"/>
          <p:cNvSpPr txBox="1"/>
          <p:nvPr/>
        </p:nvSpPr>
        <p:spPr>
          <a:xfrm>
            <a:off x="1353914" y="8554298"/>
            <a:ext cx="4056286" cy="243656"/>
          </a:xfrm>
          <a:prstGeom prst="rect">
            <a:avLst/>
          </a:prstGeom>
        </p:spPr>
        <p:txBody>
          <a:bodyPr wrap="square" lIns="0" tIns="0" rIns="0" bIns="0" rtlCol="0" anchor="t">
            <a:spAutoFit/>
          </a:bodyPr>
          <a:lstStyle/>
          <a:p>
            <a:pPr>
              <a:lnSpc>
                <a:spcPts val="1853"/>
              </a:lnSpc>
              <a:spcBef>
                <a:spcPct val="0"/>
              </a:spcBef>
            </a:pPr>
            <a:r>
              <a:rPr lang="en-US" sz="1700" b="1" spc="-69" dirty="0">
                <a:solidFill>
                  <a:srgbClr val="0F0855"/>
                </a:solidFill>
                <a:latin typeface="Neue Montreal Bold"/>
                <a:ea typeface="Neue Montreal Bold"/>
                <a:cs typeface="Neue Montreal Bold"/>
                <a:sym typeface="Neue Montreal Bold"/>
              </a:rPr>
              <a:t>www.gov.uk/set-up-social-enterprise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8560323"/>
            <a:ext cx="6768239" cy="1512853"/>
          </a:xfrm>
          <a:custGeom>
            <a:avLst/>
            <a:gdLst/>
            <a:ahLst/>
            <a:cxnLst/>
            <a:rect l="l" t="t" r="r" b="b"/>
            <a:pathLst>
              <a:path w="8021308" h="2566819">
                <a:moveTo>
                  <a:pt x="0" y="0"/>
                </a:moveTo>
                <a:lnTo>
                  <a:pt x="8021308" y="0"/>
                </a:lnTo>
                <a:lnTo>
                  <a:pt x="8021308" y="2566819"/>
                </a:lnTo>
                <a:lnTo>
                  <a:pt x="0" y="25668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3" name="Freeform 3">
            <a:hlinkClick r:id="rId4" tooltip="https://www.moneysavingexpert.com/banking/business-bank-account/"/>
            <a:extLst>
              <a:ext uri="{C183D7F6-B498-43B3-948B-1728B52AA6E4}">
                <adec:decorative xmlns:adec="http://schemas.microsoft.com/office/drawing/2017/decorative" val="1"/>
              </a:ext>
            </a:extLst>
          </p:cNvPr>
          <p:cNvSpPr/>
          <p:nvPr/>
        </p:nvSpPr>
        <p:spPr>
          <a:xfrm>
            <a:off x="762392" y="4431859"/>
            <a:ext cx="288297" cy="500199"/>
          </a:xfrm>
          <a:custGeom>
            <a:avLst/>
            <a:gdLst/>
            <a:ahLst/>
            <a:cxnLst/>
            <a:rect l="l" t="t" r="r" b="b"/>
            <a:pathLst>
              <a:path w="288297" h="500199">
                <a:moveTo>
                  <a:pt x="0" y="0"/>
                </a:moveTo>
                <a:lnTo>
                  <a:pt x="288297" y="0"/>
                </a:lnTo>
                <a:lnTo>
                  <a:pt x="288297" y="500199"/>
                </a:lnTo>
                <a:lnTo>
                  <a:pt x="0" y="5001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4" name="Freeform 4">
            <a:extLst>
              <a:ext uri="{C183D7F6-B498-43B3-948B-1728B52AA6E4}">
                <adec:decorative xmlns:adec="http://schemas.microsoft.com/office/drawing/2017/decorative" val="1"/>
              </a:ext>
            </a:extLst>
          </p:cNvPr>
          <p:cNvSpPr/>
          <p:nvPr/>
        </p:nvSpPr>
        <p:spPr>
          <a:xfrm rot="-10800000" flipH="1">
            <a:off x="3124200" y="-14306"/>
            <a:ext cx="4653171" cy="1872905"/>
          </a:xfrm>
          <a:custGeom>
            <a:avLst/>
            <a:gdLst/>
            <a:ahLst/>
            <a:cxnLst/>
            <a:rect l="l" t="t" r="r" b="b"/>
            <a:pathLst>
              <a:path w="7554541" h="3600998">
                <a:moveTo>
                  <a:pt x="7554541" y="0"/>
                </a:moveTo>
                <a:lnTo>
                  <a:pt x="0" y="0"/>
                </a:lnTo>
                <a:lnTo>
                  <a:pt x="0" y="3600997"/>
                </a:lnTo>
                <a:lnTo>
                  <a:pt x="7554541" y="3600997"/>
                </a:lnTo>
                <a:lnTo>
                  <a:pt x="755454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5" name="TextBox 5"/>
          <p:cNvSpPr txBox="1"/>
          <p:nvPr/>
        </p:nvSpPr>
        <p:spPr>
          <a:xfrm>
            <a:off x="806921" y="1317607"/>
            <a:ext cx="6158558" cy="632545"/>
          </a:xfrm>
          <a:prstGeom prst="rect">
            <a:avLst/>
          </a:prstGeom>
        </p:spPr>
        <p:txBody>
          <a:bodyPr lIns="0" tIns="0" rIns="0" bIns="0" rtlCol="0" anchor="t">
            <a:spAutoFit/>
          </a:bodyPr>
          <a:lstStyle/>
          <a:p>
            <a:pPr algn="l">
              <a:lnSpc>
                <a:spcPts val="5599"/>
              </a:lnSpc>
            </a:pPr>
            <a:r>
              <a:rPr lang="en-US" sz="3200" spc="39" dirty="0">
                <a:solidFill>
                  <a:srgbClr val="F20F10"/>
                </a:solidFill>
                <a:latin typeface="Neue Montreal"/>
                <a:ea typeface="Neue Montreal"/>
                <a:cs typeface="Neue Montreal"/>
                <a:sym typeface="Neue Montreal"/>
              </a:rPr>
              <a:t>Continued</a:t>
            </a:r>
          </a:p>
        </p:txBody>
      </p:sp>
      <p:sp>
        <p:nvSpPr>
          <p:cNvPr id="6" name="Freeform 6">
            <a:hlinkClick r:id="rId9" tooltip="https://www.kingstrust.org.uk"/>
            <a:extLst>
              <a:ext uri="{C183D7F6-B498-43B3-948B-1728B52AA6E4}">
                <adec:decorative xmlns:adec="http://schemas.microsoft.com/office/drawing/2017/decorative" val="1"/>
              </a:ext>
            </a:extLst>
          </p:cNvPr>
          <p:cNvSpPr/>
          <p:nvPr/>
        </p:nvSpPr>
        <p:spPr>
          <a:xfrm>
            <a:off x="777240" y="5925997"/>
            <a:ext cx="288297" cy="500199"/>
          </a:xfrm>
          <a:custGeom>
            <a:avLst/>
            <a:gdLst/>
            <a:ahLst/>
            <a:cxnLst/>
            <a:rect l="l" t="t" r="r" b="b"/>
            <a:pathLst>
              <a:path w="288297" h="500199">
                <a:moveTo>
                  <a:pt x="0" y="0"/>
                </a:moveTo>
                <a:lnTo>
                  <a:pt x="288297" y="0"/>
                </a:lnTo>
                <a:lnTo>
                  <a:pt x="288297" y="500200"/>
                </a:lnTo>
                <a:lnTo>
                  <a:pt x="0" y="5002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7" name="Freeform 7">
            <a:hlinkClick r:id="rId10" tooltip="https://www.british-business-bank.co.uk/business-guidance?gad_source=1"/>
            <a:extLst>
              <a:ext uri="{C183D7F6-B498-43B3-948B-1728B52AA6E4}">
                <adec:decorative xmlns:adec="http://schemas.microsoft.com/office/drawing/2017/decorative" val="1"/>
              </a:ext>
            </a:extLst>
          </p:cNvPr>
          <p:cNvSpPr/>
          <p:nvPr/>
        </p:nvSpPr>
        <p:spPr>
          <a:xfrm>
            <a:off x="762392" y="7398004"/>
            <a:ext cx="288297" cy="500199"/>
          </a:xfrm>
          <a:custGeom>
            <a:avLst/>
            <a:gdLst/>
            <a:ahLst/>
            <a:cxnLst/>
            <a:rect l="l" t="t" r="r" b="b"/>
            <a:pathLst>
              <a:path w="288297" h="500199">
                <a:moveTo>
                  <a:pt x="0" y="0"/>
                </a:moveTo>
                <a:lnTo>
                  <a:pt x="288297" y="0"/>
                </a:lnTo>
                <a:lnTo>
                  <a:pt x="288297" y="500200"/>
                </a:lnTo>
                <a:lnTo>
                  <a:pt x="0" y="5002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8" name="Freeform 8">
            <a:hlinkClick r:id="rId11" tooltip="https://www.britishchambers.org.uk/find-a-chamber/"/>
            <a:extLst>
              <a:ext uri="{C183D7F6-B498-43B3-948B-1728B52AA6E4}">
                <adec:decorative xmlns:adec="http://schemas.microsoft.com/office/drawing/2017/decorative" val="1"/>
              </a:ext>
            </a:extLst>
          </p:cNvPr>
          <p:cNvSpPr/>
          <p:nvPr/>
        </p:nvSpPr>
        <p:spPr>
          <a:xfrm>
            <a:off x="762392" y="6659680"/>
            <a:ext cx="288297" cy="500199"/>
          </a:xfrm>
          <a:custGeom>
            <a:avLst/>
            <a:gdLst/>
            <a:ahLst/>
            <a:cxnLst/>
            <a:rect l="l" t="t" r="r" b="b"/>
            <a:pathLst>
              <a:path w="288297" h="500199">
                <a:moveTo>
                  <a:pt x="0" y="0"/>
                </a:moveTo>
                <a:lnTo>
                  <a:pt x="288297" y="0"/>
                </a:lnTo>
                <a:lnTo>
                  <a:pt x="288297" y="500199"/>
                </a:lnTo>
                <a:lnTo>
                  <a:pt x="0" y="5001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9" name="Freeform 9">
            <a:extLst>
              <a:ext uri="{C183D7F6-B498-43B3-948B-1728B52AA6E4}">
                <adec:decorative xmlns:adec="http://schemas.microsoft.com/office/drawing/2017/decorative" val="1"/>
              </a:ext>
            </a:extLst>
          </p:cNvPr>
          <p:cNvSpPr/>
          <p:nvPr/>
        </p:nvSpPr>
        <p:spPr>
          <a:xfrm>
            <a:off x="5695573" y="4275720"/>
            <a:ext cx="656338" cy="656338"/>
          </a:xfrm>
          <a:custGeom>
            <a:avLst/>
            <a:gdLst/>
            <a:ahLst/>
            <a:cxnLst/>
            <a:rect l="l" t="t" r="r" b="b"/>
            <a:pathLst>
              <a:path w="656338" h="656338">
                <a:moveTo>
                  <a:pt x="0" y="0"/>
                </a:moveTo>
                <a:lnTo>
                  <a:pt x="656339" y="0"/>
                </a:lnTo>
                <a:lnTo>
                  <a:pt x="656339" y="656338"/>
                </a:lnTo>
                <a:lnTo>
                  <a:pt x="0" y="656338"/>
                </a:lnTo>
                <a:lnTo>
                  <a:pt x="0" y="0"/>
                </a:lnTo>
                <a:close/>
              </a:path>
            </a:pathLst>
          </a:custGeom>
          <a:blipFill>
            <a:blip r:embed="rId12"/>
            <a:stretch>
              <a:fillRect/>
            </a:stretch>
          </a:blipFill>
        </p:spPr>
        <p:txBody>
          <a:bodyPr/>
          <a:lstStyle/>
          <a:p>
            <a:endParaRPr lang="en-GB" dirty="0"/>
          </a:p>
        </p:txBody>
      </p:sp>
      <p:sp>
        <p:nvSpPr>
          <p:cNvPr id="10" name="Freeform 10">
            <a:hlinkClick r:id="rId13" tooltip="https://businessfunding.com"/>
            <a:extLst>
              <a:ext uri="{C183D7F6-B498-43B3-948B-1728B52AA6E4}">
                <adec:decorative xmlns:adec="http://schemas.microsoft.com/office/drawing/2017/decorative" val="1"/>
              </a:ext>
            </a:extLst>
          </p:cNvPr>
          <p:cNvSpPr/>
          <p:nvPr/>
        </p:nvSpPr>
        <p:spPr>
          <a:xfrm>
            <a:off x="777240" y="5146447"/>
            <a:ext cx="288297" cy="500199"/>
          </a:xfrm>
          <a:custGeom>
            <a:avLst/>
            <a:gdLst/>
            <a:ahLst/>
            <a:cxnLst/>
            <a:rect l="l" t="t" r="r" b="b"/>
            <a:pathLst>
              <a:path w="288297" h="500199">
                <a:moveTo>
                  <a:pt x="0" y="0"/>
                </a:moveTo>
                <a:lnTo>
                  <a:pt x="288297" y="0"/>
                </a:lnTo>
                <a:lnTo>
                  <a:pt x="288297" y="500199"/>
                </a:lnTo>
                <a:lnTo>
                  <a:pt x="0" y="5001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1" name="Freeform 11">
            <a:extLst>
              <a:ext uri="{C183D7F6-B498-43B3-948B-1728B52AA6E4}">
                <adec:decorative xmlns:adec="http://schemas.microsoft.com/office/drawing/2017/decorative" val="1"/>
              </a:ext>
            </a:extLst>
          </p:cNvPr>
          <p:cNvSpPr/>
          <p:nvPr/>
        </p:nvSpPr>
        <p:spPr>
          <a:xfrm>
            <a:off x="5695573" y="5093983"/>
            <a:ext cx="635987" cy="635987"/>
          </a:xfrm>
          <a:custGeom>
            <a:avLst/>
            <a:gdLst/>
            <a:ahLst/>
            <a:cxnLst/>
            <a:rect l="l" t="t" r="r" b="b"/>
            <a:pathLst>
              <a:path w="635987" h="635987">
                <a:moveTo>
                  <a:pt x="0" y="0"/>
                </a:moveTo>
                <a:lnTo>
                  <a:pt x="635987" y="0"/>
                </a:lnTo>
                <a:lnTo>
                  <a:pt x="635987" y="635987"/>
                </a:lnTo>
                <a:lnTo>
                  <a:pt x="0" y="635987"/>
                </a:lnTo>
                <a:lnTo>
                  <a:pt x="0" y="0"/>
                </a:lnTo>
                <a:close/>
              </a:path>
            </a:pathLst>
          </a:custGeom>
          <a:blipFill>
            <a:blip r:embed="rId14"/>
            <a:stretch>
              <a:fillRect/>
            </a:stretch>
          </a:blipFill>
        </p:spPr>
        <p:txBody>
          <a:bodyPr/>
          <a:lstStyle/>
          <a:p>
            <a:endParaRPr lang="en-GB" dirty="0"/>
          </a:p>
        </p:txBody>
      </p:sp>
      <p:sp>
        <p:nvSpPr>
          <p:cNvPr id="12" name="Freeform 12">
            <a:hlinkClick r:id="rId15" tooltip="https://www.gov.uk/government/organisations/hm-revenue-customs"/>
            <a:extLst>
              <a:ext uri="{C183D7F6-B498-43B3-948B-1728B52AA6E4}">
                <adec:decorative xmlns:adec="http://schemas.microsoft.com/office/drawing/2017/decorative" val="1"/>
              </a:ext>
            </a:extLst>
          </p:cNvPr>
          <p:cNvSpPr/>
          <p:nvPr/>
        </p:nvSpPr>
        <p:spPr>
          <a:xfrm>
            <a:off x="777240" y="2397893"/>
            <a:ext cx="288297" cy="500199"/>
          </a:xfrm>
          <a:custGeom>
            <a:avLst/>
            <a:gdLst/>
            <a:ahLst/>
            <a:cxnLst/>
            <a:rect l="l" t="t" r="r" b="b"/>
            <a:pathLst>
              <a:path w="288297" h="500199">
                <a:moveTo>
                  <a:pt x="0" y="0"/>
                </a:moveTo>
                <a:lnTo>
                  <a:pt x="288297" y="0"/>
                </a:lnTo>
                <a:lnTo>
                  <a:pt x="288297" y="500199"/>
                </a:lnTo>
                <a:lnTo>
                  <a:pt x="0" y="5001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3" name="Freeform 13">
            <a:extLst>
              <a:ext uri="{C183D7F6-B498-43B3-948B-1728B52AA6E4}">
                <adec:decorative xmlns:adec="http://schemas.microsoft.com/office/drawing/2017/decorative" val="1"/>
              </a:ext>
            </a:extLst>
          </p:cNvPr>
          <p:cNvSpPr/>
          <p:nvPr/>
        </p:nvSpPr>
        <p:spPr>
          <a:xfrm>
            <a:off x="5700325" y="2276900"/>
            <a:ext cx="631236" cy="631236"/>
          </a:xfrm>
          <a:custGeom>
            <a:avLst/>
            <a:gdLst/>
            <a:ahLst/>
            <a:cxnLst/>
            <a:rect l="l" t="t" r="r" b="b"/>
            <a:pathLst>
              <a:path w="631236" h="631236">
                <a:moveTo>
                  <a:pt x="0" y="0"/>
                </a:moveTo>
                <a:lnTo>
                  <a:pt x="631235" y="0"/>
                </a:lnTo>
                <a:lnTo>
                  <a:pt x="631235" y="631236"/>
                </a:lnTo>
                <a:lnTo>
                  <a:pt x="0" y="631236"/>
                </a:lnTo>
                <a:lnTo>
                  <a:pt x="0" y="0"/>
                </a:lnTo>
                <a:close/>
              </a:path>
            </a:pathLst>
          </a:custGeom>
          <a:blipFill>
            <a:blip r:embed="rId16"/>
            <a:stretch>
              <a:fillRect/>
            </a:stretch>
          </a:blipFill>
        </p:spPr>
        <p:txBody>
          <a:bodyPr/>
          <a:lstStyle/>
          <a:p>
            <a:endParaRPr lang="en-GB" dirty="0"/>
          </a:p>
        </p:txBody>
      </p:sp>
      <p:sp>
        <p:nvSpPr>
          <p:cNvPr id="14" name="Freeform 14">
            <a:hlinkClick r:id="rId17" tooltip="https://www.gov.uk/corporation-tax"/>
            <a:extLst>
              <a:ext uri="{C183D7F6-B498-43B3-948B-1728B52AA6E4}">
                <adec:decorative xmlns:adec="http://schemas.microsoft.com/office/drawing/2017/decorative" val="1"/>
              </a:ext>
            </a:extLst>
          </p:cNvPr>
          <p:cNvSpPr/>
          <p:nvPr/>
        </p:nvSpPr>
        <p:spPr>
          <a:xfrm>
            <a:off x="777240" y="3133767"/>
            <a:ext cx="288297" cy="500199"/>
          </a:xfrm>
          <a:custGeom>
            <a:avLst/>
            <a:gdLst/>
            <a:ahLst/>
            <a:cxnLst/>
            <a:rect l="l" t="t" r="r" b="b"/>
            <a:pathLst>
              <a:path w="288297" h="500199">
                <a:moveTo>
                  <a:pt x="0" y="0"/>
                </a:moveTo>
                <a:lnTo>
                  <a:pt x="288297" y="0"/>
                </a:lnTo>
                <a:lnTo>
                  <a:pt x="288297" y="500200"/>
                </a:lnTo>
                <a:lnTo>
                  <a:pt x="0" y="5002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5" name="Freeform 15">
            <a:extLst>
              <a:ext uri="{C183D7F6-B498-43B3-948B-1728B52AA6E4}">
                <adec:decorative xmlns:adec="http://schemas.microsoft.com/office/drawing/2017/decorative" val="1"/>
              </a:ext>
            </a:extLst>
          </p:cNvPr>
          <p:cNvSpPr/>
          <p:nvPr/>
        </p:nvSpPr>
        <p:spPr>
          <a:xfrm>
            <a:off x="5695573" y="3173098"/>
            <a:ext cx="635987" cy="635987"/>
          </a:xfrm>
          <a:custGeom>
            <a:avLst/>
            <a:gdLst/>
            <a:ahLst/>
            <a:cxnLst/>
            <a:rect l="l" t="t" r="r" b="b"/>
            <a:pathLst>
              <a:path w="635987" h="635987">
                <a:moveTo>
                  <a:pt x="0" y="0"/>
                </a:moveTo>
                <a:lnTo>
                  <a:pt x="635987" y="0"/>
                </a:lnTo>
                <a:lnTo>
                  <a:pt x="635987" y="635987"/>
                </a:lnTo>
                <a:lnTo>
                  <a:pt x="0" y="635987"/>
                </a:lnTo>
                <a:lnTo>
                  <a:pt x="0" y="0"/>
                </a:lnTo>
                <a:close/>
              </a:path>
            </a:pathLst>
          </a:custGeom>
          <a:blipFill>
            <a:blip r:embed="rId18"/>
            <a:stretch>
              <a:fillRect/>
            </a:stretch>
          </a:blipFill>
        </p:spPr>
        <p:txBody>
          <a:bodyPr/>
          <a:lstStyle/>
          <a:p>
            <a:endParaRPr lang="en-GB" dirty="0"/>
          </a:p>
        </p:txBody>
      </p:sp>
      <p:sp>
        <p:nvSpPr>
          <p:cNvPr id="16" name="Freeform 16">
            <a:extLst>
              <a:ext uri="{C183D7F6-B498-43B3-948B-1728B52AA6E4}">
                <adec:decorative xmlns:adec="http://schemas.microsoft.com/office/drawing/2017/decorative" val="1"/>
              </a:ext>
            </a:extLst>
          </p:cNvPr>
          <p:cNvSpPr/>
          <p:nvPr/>
        </p:nvSpPr>
        <p:spPr>
          <a:xfrm>
            <a:off x="5695573" y="5908912"/>
            <a:ext cx="635987" cy="635987"/>
          </a:xfrm>
          <a:custGeom>
            <a:avLst/>
            <a:gdLst/>
            <a:ahLst/>
            <a:cxnLst/>
            <a:rect l="l" t="t" r="r" b="b"/>
            <a:pathLst>
              <a:path w="635987" h="635987">
                <a:moveTo>
                  <a:pt x="0" y="0"/>
                </a:moveTo>
                <a:lnTo>
                  <a:pt x="635987" y="0"/>
                </a:lnTo>
                <a:lnTo>
                  <a:pt x="635987" y="635987"/>
                </a:lnTo>
                <a:lnTo>
                  <a:pt x="0" y="635987"/>
                </a:lnTo>
                <a:lnTo>
                  <a:pt x="0" y="0"/>
                </a:lnTo>
                <a:close/>
              </a:path>
            </a:pathLst>
          </a:custGeom>
          <a:blipFill>
            <a:blip r:embed="rId19"/>
            <a:stretch>
              <a:fillRect/>
            </a:stretch>
          </a:blipFill>
        </p:spPr>
        <p:txBody>
          <a:bodyPr/>
          <a:lstStyle/>
          <a:p>
            <a:endParaRPr lang="en-GB" dirty="0"/>
          </a:p>
        </p:txBody>
      </p:sp>
      <p:sp>
        <p:nvSpPr>
          <p:cNvPr id="17" name="Freeform 17">
            <a:extLst>
              <a:ext uri="{C183D7F6-B498-43B3-948B-1728B52AA6E4}">
                <adec:decorative xmlns:adec="http://schemas.microsoft.com/office/drawing/2017/decorative" val="1"/>
              </a:ext>
            </a:extLst>
          </p:cNvPr>
          <p:cNvSpPr/>
          <p:nvPr/>
        </p:nvSpPr>
        <p:spPr>
          <a:xfrm>
            <a:off x="5695573" y="6659680"/>
            <a:ext cx="630036" cy="630036"/>
          </a:xfrm>
          <a:custGeom>
            <a:avLst/>
            <a:gdLst/>
            <a:ahLst/>
            <a:cxnLst/>
            <a:rect l="l" t="t" r="r" b="b"/>
            <a:pathLst>
              <a:path w="630036" h="630036">
                <a:moveTo>
                  <a:pt x="0" y="0"/>
                </a:moveTo>
                <a:lnTo>
                  <a:pt x="630036" y="0"/>
                </a:lnTo>
                <a:lnTo>
                  <a:pt x="630036" y="630036"/>
                </a:lnTo>
                <a:lnTo>
                  <a:pt x="0" y="630036"/>
                </a:lnTo>
                <a:lnTo>
                  <a:pt x="0" y="0"/>
                </a:lnTo>
                <a:close/>
              </a:path>
            </a:pathLst>
          </a:custGeom>
          <a:blipFill>
            <a:blip r:embed="rId20"/>
            <a:stretch>
              <a:fillRect/>
            </a:stretch>
          </a:blipFill>
        </p:spPr>
        <p:txBody>
          <a:bodyPr/>
          <a:lstStyle/>
          <a:p>
            <a:endParaRPr lang="en-GB" dirty="0"/>
          </a:p>
        </p:txBody>
      </p:sp>
      <p:sp>
        <p:nvSpPr>
          <p:cNvPr id="18" name="Freeform 18">
            <a:extLst>
              <a:ext uri="{C183D7F6-B498-43B3-948B-1728B52AA6E4}">
                <adec:decorative xmlns:adec="http://schemas.microsoft.com/office/drawing/2017/decorative" val="1"/>
              </a:ext>
            </a:extLst>
          </p:cNvPr>
          <p:cNvSpPr/>
          <p:nvPr/>
        </p:nvSpPr>
        <p:spPr>
          <a:xfrm>
            <a:off x="5695573" y="7461166"/>
            <a:ext cx="622925" cy="662657"/>
          </a:xfrm>
          <a:custGeom>
            <a:avLst/>
            <a:gdLst/>
            <a:ahLst/>
            <a:cxnLst/>
            <a:rect l="l" t="t" r="r" b="b"/>
            <a:pathLst>
              <a:path w="622925" h="662657">
                <a:moveTo>
                  <a:pt x="0" y="0"/>
                </a:moveTo>
                <a:lnTo>
                  <a:pt x="622925" y="0"/>
                </a:lnTo>
                <a:lnTo>
                  <a:pt x="622925" y="662657"/>
                </a:lnTo>
                <a:lnTo>
                  <a:pt x="0" y="662657"/>
                </a:lnTo>
                <a:lnTo>
                  <a:pt x="0" y="0"/>
                </a:lnTo>
                <a:close/>
              </a:path>
            </a:pathLst>
          </a:custGeom>
          <a:blipFill>
            <a:blip r:embed="rId21"/>
            <a:stretch>
              <a:fillRect r="-6378"/>
            </a:stretch>
          </a:blipFill>
        </p:spPr>
        <p:txBody>
          <a:bodyPr/>
          <a:lstStyle/>
          <a:p>
            <a:endParaRPr lang="en-GB" dirty="0"/>
          </a:p>
        </p:txBody>
      </p:sp>
      <p:sp>
        <p:nvSpPr>
          <p:cNvPr id="19" name="Freeform 19">
            <a:extLst>
              <a:ext uri="{C183D7F6-B498-43B3-948B-1728B52AA6E4}">
                <adec:decorative xmlns:adec="http://schemas.microsoft.com/office/drawing/2017/decorative" val="1"/>
              </a:ext>
            </a:extLst>
          </p:cNvPr>
          <p:cNvSpPr/>
          <p:nvPr/>
        </p:nvSpPr>
        <p:spPr>
          <a:xfrm>
            <a:off x="5700325" y="8235233"/>
            <a:ext cx="631236" cy="631236"/>
          </a:xfrm>
          <a:custGeom>
            <a:avLst/>
            <a:gdLst/>
            <a:ahLst/>
            <a:cxnLst/>
            <a:rect l="l" t="t" r="r" b="b"/>
            <a:pathLst>
              <a:path w="631236" h="631236">
                <a:moveTo>
                  <a:pt x="0" y="0"/>
                </a:moveTo>
                <a:lnTo>
                  <a:pt x="631235" y="0"/>
                </a:lnTo>
                <a:lnTo>
                  <a:pt x="631235" y="631236"/>
                </a:lnTo>
                <a:lnTo>
                  <a:pt x="0" y="631236"/>
                </a:lnTo>
                <a:lnTo>
                  <a:pt x="0" y="0"/>
                </a:lnTo>
                <a:close/>
              </a:path>
            </a:pathLst>
          </a:custGeom>
          <a:blipFill>
            <a:blip r:embed="rId22"/>
            <a:stretch>
              <a:fillRect/>
            </a:stretch>
          </a:blipFill>
        </p:spPr>
        <p:txBody>
          <a:bodyPr/>
          <a:lstStyle/>
          <a:p>
            <a:endParaRPr lang="en-GB" dirty="0"/>
          </a:p>
        </p:txBody>
      </p:sp>
      <p:sp>
        <p:nvSpPr>
          <p:cNvPr id="20" name="TextBox 20"/>
          <p:cNvSpPr txBox="1"/>
          <p:nvPr/>
        </p:nvSpPr>
        <p:spPr>
          <a:xfrm>
            <a:off x="6965479" y="9525000"/>
            <a:ext cx="709506" cy="335541"/>
          </a:xfrm>
          <a:prstGeom prst="rect">
            <a:avLst/>
          </a:prstGeom>
        </p:spPr>
        <p:txBody>
          <a:bodyPr wrap="square" lIns="0" tIns="0" rIns="0" bIns="0" rtlCol="0" anchor="t">
            <a:spAutoFit/>
          </a:bodyPr>
          <a:lstStyle/>
          <a:p>
            <a:pPr algn="ctr">
              <a:lnSpc>
                <a:spcPts val="2800"/>
              </a:lnSpc>
              <a:spcBef>
                <a:spcPct val="0"/>
              </a:spcBef>
            </a:pPr>
            <a:r>
              <a:rPr lang="en-US" sz="2000" dirty="0">
                <a:solidFill>
                  <a:srgbClr val="040030"/>
                </a:solidFill>
                <a:latin typeface="Canva Sans"/>
                <a:ea typeface="Canva Sans"/>
                <a:cs typeface="Canva Sans"/>
                <a:sym typeface="Canva Sans"/>
              </a:rPr>
              <a:t>18</a:t>
            </a:r>
          </a:p>
        </p:txBody>
      </p:sp>
      <p:sp>
        <p:nvSpPr>
          <p:cNvPr id="21" name="TextBox 21"/>
          <p:cNvSpPr txBox="1"/>
          <p:nvPr/>
        </p:nvSpPr>
        <p:spPr>
          <a:xfrm>
            <a:off x="1306877" y="4700573"/>
            <a:ext cx="6617598" cy="153888"/>
          </a:xfrm>
          <a:prstGeom prst="rect">
            <a:avLst/>
          </a:prstGeom>
        </p:spPr>
        <p:txBody>
          <a:bodyPr lIns="0" tIns="0" rIns="0" bIns="0" rtlCol="0" anchor="t">
            <a:spAutoFit/>
          </a:bodyPr>
          <a:lstStyle/>
          <a:p>
            <a:pPr>
              <a:lnSpc>
                <a:spcPts val="1199"/>
              </a:lnSpc>
              <a:spcBef>
                <a:spcPct val="0"/>
              </a:spcBef>
            </a:pPr>
            <a:r>
              <a:rPr lang="en-US" sz="1100" b="1" spc="-45" dirty="0">
                <a:solidFill>
                  <a:srgbClr val="0F0855"/>
                </a:solidFill>
                <a:latin typeface="Neue Montreal Bold"/>
                <a:ea typeface="Neue Montreal Bold"/>
                <a:cs typeface="Neue Montreal Bold"/>
                <a:sym typeface="Neue Montreal Bold"/>
              </a:rPr>
              <a:t>https://www.moneysavingexpert.com/banking/business-bank-account/</a:t>
            </a:r>
          </a:p>
        </p:txBody>
      </p:sp>
      <p:sp>
        <p:nvSpPr>
          <p:cNvPr id="22" name="TextBox 22"/>
          <p:cNvSpPr txBox="1"/>
          <p:nvPr/>
        </p:nvSpPr>
        <p:spPr>
          <a:xfrm>
            <a:off x="1306877" y="5408489"/>
            <a:ext cx="3041075" cy="243656"/>
          </a:xfrm>
          <a:prstGeom prst="rect">
            <a:avLst/>
          </a:prstGeom>
        </p:spPr>
        <p:txBody>
          <a:bodyPr wrap="square" lIns="0" tIns="0" rIns="0" bIns="0" rtlCol="0" anchor="t">
            <a:spAutoFit/>
          </a:bodyPr>
          <a:lstStyle/>
          <a:p>
            <a:pPr>
              <a:lnSpc>
                <a:spcPts val="1853"/>
              </a:lnSpc>
              <a:spcBef>
                <a:spcPct val="0"/>
              </a:spcBef>
            </a:pPr>
            <a:r>
              <a:rPr lang="en-US" sz="1700" b="1" spc="-69" dirty="0">
                <a:solidFill>
                  <a:srgbClr val="0F0855"/>
                </a:solidFill>
                <a:latin typeface="Neue Montreal Bold"/>
                <a:ea typeface="Neue Montreal Bold"/>
                <a:cs typeface="Neue Montreal Bold"/>
                <a:sym typeface="Neue Montreal Bold"/>
              </a:rPr>
              <a:t>www.businessfunding.com</a:t>
            </a:r>
          </a:p>
        </p:txBody>
      </p:sp>
      <p:sp>
        <p:nvSpPr>
          <p:cNvPr id="23" name="TextBox 23"/>
          <p:cNvSpPr txBox="1"/>
          <p:nvPr/>
        </p:nvSpPr>
        <p:spPr>
          <a:xfrm>
            <a:off x="674419" y="2047260"/>
            <a:ext cx="1614367" cy="285115"/>
          </a:xfrm>
          <a:prstGeom prst="rect">
            <a:avLst/>
          </a:prstGeom>
        </p:spPr>
        <p:txBody>
          <a:bodyPr lIns="0" tIns="0" rIns="0" bIns="0" rtlCol="0" anchor="t">
            <a:spAutoFit/>
          </a:bodyPr>
          <a:lstStyle/>
          <a:p>
            <a:pPr algn="ctr">
              <a:lnSpc>
                <a:spcPts val="2180"/>
              </a:lnSpc>
              <a:spcBef>
                <a:spcPct val="0"/>
              </a:spcBef>
            </a:pPr>
            <a:r>
              <a:rPr lang="en-US" sz="2000" b="1" spc="-82" dirty="0">
                <a:solidFill>
                  <a:srgbClr val="000000"/>
                </a:solidFill>
                <a:latin typeface="Neue Montreal Bold"/>
                <a:ea typeface="Neue Montreal Bold"/>
                <a:cs typeface="Neue Montreal Bold"/>
                <a:sym typeface="Neue Montreal Bold"/>
              </a:rPr>
              <a:t>Tax &amp; HMRC</a:t>
            </a:r>
          </a:p>
        </p:txBody>
      </p:sp>
      <p:sp>
        <p:nvSpPr>
          <p:cNvPr id="24" name="TextBox 24"/>
          <p:cNvSpPr txBox="1"/>
          <p:nvPr/>
        </p:nvSpPr>
        <p:spPr>
          <a:xfrm>
            <a:off x="1306877" y="2626078"/>
            <a:ext cx="4546466" cy="179536"/>
          </a:xfrm>
          <a:prstGeom prst="rect">
            <a:avLst/>
          </a:prstGeom>
        </p:spPr>
        <p:txBody>
          <a:bodyPr wrap="square" lIns="0" tIns="0" rIns="0" bIns="0" rtlCol="0" anchor="t">
            <a:spAutoFit/>
          </a:bodyPr>
          <a:lstStyle/>
          <a:p>
            <a:pPr>
              <a:lnSpc>
                <a:spcPts val="1416"/>
              </a:lnSpc>
              <a:spcBef>
                <a:spcPct val="0"/>
              </a:spcBef>
            </a:pPr>
            <a:r>
              <a:rPr lang="en-US" sz="1299" b="1" spc="-53" dirty="0">
                <a:solidFill>
                  <a:srgbClr val="0F0855"/>
                </a:solidFill>
                <a:latin typeface="Neue Montreal Bold"/>
                <a:ea typeface="Neue Montreal Bold"/>
                <a:cs typeface="Neue Montreal Bold"/>
                <a:sym typeface="Neue Montreal Bold"/>
              </a:rPr>
              <a:t>www.gov.uk/government/organisations/hm-revenue-customs</a:t>
            </a:r>
          </a:p>
        </p:txBody>
      </p:sp>
      <p:sp>
        <p:nvSpPr>
          <p:cNvPr id="25" name="TextBox 25"/>
          <p:cNvSpPr txBox="1"/>
          <p:nvPr/>
        </p:nvSpPr>
        <p:spPr>
          <a:xfrm>
            <a:off x="1306877" y="3240649"/>
            <a:ext cx="3041075" cy="243656"/>
          </a:xfrm>
          <a:prstGeom prst="rect">
            <a:avLst/>
          </a:prstGeom>
        </p:spPr>
        <p:txBody>
          <a:bodyPr wrap="square" lIns="0" tIns="0" rIns="0" bIns="0" rtlCol="0" anchor="t">
            <a:spAutoFit/>
          </a:bodyPr>
          <a:lstStyle/>
          <a:p>
            <a:pPr>
              <a:lnSpc>
                <a:spcPts val="1853"/>
              </a:lnSpc>
              <a:spcBef>
                <a:spcPct val="0"/>
              </a:spcBef>
            </a:pPr>
            <a:r>
              <a:rPr lang="en-US" sz="1700" b="1" spc="-69" dirty="0">
                <a:solidFill>
                  <a:srgbClr val="0F0855"/>
                </a:solidFill>
                <a:latin typeface="Neue Montreal Bold"/>
                <a:ea typeface="Neue Montreal Bold"/>
                <a:cs typeface="Neue Montreal Bold"/>
                <a:sym typeface="Neue Montreal Bold"/>
              </a:rPr>
              <a:t>www.gov.uk/corporation-tax</a:t>
            </a:r>
          </a:p>
        </p:txBody>
      </p:sp>
      <p:sp>
        <p:nvSpPr>
          <p:cNvPr id="26" name="TextBox 26"/>
          <p:cNvSpPr txBox="1"/>
          <p:nvPr/>
        </p:nvSpPr>
        <p:spPr>
          <a:xfrm>
            <a:off x="762392" y="3927669"/>
            <a:ext cx="2984055" cy="285115"/>
          </a:xfrm>
          <a:prstGeom prst="rect">
            <a:avLst/>
          </a:prstGeom>
        </p:spPr>
        <p:txBody>
          <a:bodyPr lIns="0" tIns="0" rIns="0" bIns="0" rtlCol="0" anchor="t">
            <a:spAutoFit/>
          </a:bodyPr>
          <a:lstStyle/>
          <a:p>
            <a:pPr algn="ctr">
              <a:lnSpc>
                <a:spcPts val="2180"/>
              </a:lnSpc>
              <a:spcBef>
                <a:spcPct val="0"/>
              </a:spcBef>
            </a:pPr>
            <a:r>
              <a:rPr lang="en-US" sz="2000" b="1" spc="-82" dirty="0">
                <a:solidFill>
                  <a:srgbClr val="000000"/>
                </a:solidFill>
                <a:latin typeface="Neue Montreal Bold"/>
                <a:ea typeface="Neue Montreal Bold"/>
                <a:cs typeface="Neue Montreal Bold"/>
                <a:sym typeface="Neue Montreal Bold"/>
              </a:rPr>
              <a:t>General Finance &amp; Funding </a:t>
            </a:r>
          </a:p>
        </p:txBody>
      </p:sp>
      <p:sp>
        <p:nvSpPr>
          <p:cNvPr id="27" name="TextBox 27"/>
          <p:cNvSpPr txBox="1"/>
          <p:nvPr/>
        </p:nvSpPr>
        <p:spPr>
          <a:xfrm>
            <a:off x="1306877" y="6057742"/>
            <a:ext cx="2092038" cy="250444"/>
          </a:xfrm>
          <a:prstGeom prst="rect">
            <a:avLst/>
          </a:prstGeom>
        </p:spPr>
        <p:txBody>
          <a:bodyPr lIns="0" tIns="0" rIns="0" bIns="0" rtlCol="0" anchor="t">
            <a:spAutoFit/>
          </a:bodyPr>
          <a:lstStyle/>
          <a:p>
            <a:pPr algn="ctr">
              <a:lnSpc>
                <a:spcPts val="1853"/>
              </a:lnSpc>
              <a:spcBef>
                <a:spcPct val="0"/>
              </a:spcBef>
            </a:pPr>
            <a:r>
              <a:rPr lang="en-US" sz="1700" b="1" spc="-69" dirty="0">
                <a:solidFill>
                  <a:srgbClr val="0F0855"/>
                </a:solidFill>
                <a:latin typeface="Neue Montreal Bold"/>
                <a:ea typeface="Neue Montreal Bold"/>
                <a:cs typeface="Neue Montreal Bold"/>
                <a:sym typeface="Neue Montreal Bold"/>
              </a:rPr>
              <a:t>www.kingstrust.org.uk</a:t>
            </a:r>
          </a:p>
        </p:txBody>
      </p:sp>
      <p:sp>
        <p:nvSpPr>
          <p:cNvPr id="28" name="TextBox 28"/>
          <p:cNvSpPr txBox="1"/>
          <p:nvPr/>
        </p:nvSpPr>
        <p:spPr>
          <a:xfrm>
            <a:off x="1306877" y="6779356"/>
            <a:ext cx="4184075" cy="250444"/>
          </a:xfrm>
          <a:prstGeom prst="rect">
            <a:avLst/>
          </a:prstGeom>
        </p:spPr>
        <p:txBody>
          <a:bodyPr lIns="0" tIns="0" rIns="0" bIns="0" rtlCol="0" anchor="t">
            <a:spAutoFit/>
          </a:bodyPr>
          <a:lstStyle/>
          <a:p>
            <a:pPr algn="ctr">
              <a:lnSpc>
                <a:spcPts val="1853"/>
              </a:lnSpc>
              <a:spcBef>
                <a:spcPct val="0"/>
              </a:spcBef>
            </a:pPr>
            <a:r>
              <a:rPr lang="en-US" sz="1700" b="1" spc="-69" dirty="0">
                <a:solidFill>
                  <a:srgbClr val="0F0855"/>
                </a:solidFill>
                <a:latin typeface="Neue Montreal Bold"/>
                <a:ea typeface="Neue Montreal Bold"/>
                <a:cs typeface="Neue Montreal Bold"/>
                <a:sym typeface="Neue Montreal Bold"/>
              </a:rPr>
              <a:t>www.britishchambers.org.uk/find-a-chamber/</a:t>
            </a:r>
          </a:p>
        </p:txBody>
      </p:sp>
      <p:sp>
        <p:nvSpPr>
          <p:cNvPr id="29" name="TextBox 29"/>
          <p:cNvSpPr txBox="1"/>
          <p:nvPr/>
        </p:nvSpPr>
        <p:spPr>
          <a:xfrm>
            <a:off x="1306877" y="7515575"/>
            <a:ext cx="3041075" cy="250444"/>
          </a:xfrm>
          <a:prstGeom prst="rect">
            <a:avLst/>
          </a:prstGeom>
        </p:spPr>
        <p:txBody>
          <a:bodyPr lIns="0" tIns="0" rIns="0" bIns="0" rtlCol="0" anchor="t">
            <a:spAutoFit/>
          </a:bodyPr>
          <a:lstStyle/>
          <a:p>
            <a:pPr algn="ctr">
              <a:lnSpc>
                <a:spcPts val="1853"/>
              </a:lnSpc>
              <a:spcBef>
                <a:spcPct val="0"/>
              </a:spcBef>
            </a:pPr>
            <a:r>
              <a:rPr lang="en-US" sz="1700" b="1" spc="-69" dirty="0">
                <a:solidFill>
                  <a:srgbClr val="0F0855"/>
                </a:solidFill>
                <a:latin typeface="Neue Montreal Bold"/>
                <a:ea typeface="Neue Montreal Bold"/>
                <a:cs typeface="Neue Montreal Bold"/>
                <a:sym typeface="Neue Montreal Bold"/>
              </a:rPr>
              <a:t>www.british-business-bank.co.uk</a:t>
            </a:r>
          </a:p>
        </p:txBody>
      </p:sp>
      <p:sp>
        <p:nvSpPr>
          <p:cNvPr id="30" name="Freeform 30">
            <a:hlinkClick r:id="rId23" tooltip="https://www.gov.uk/business-finance-support"/>
            <a:extLst>
              <a:ext uri="{C183D7F6-B498-43B3-948B-1728B52AA6E4}">
                <adec:decorative xmlns:adec="http://schemas.microsoft.com/office/drawing/2017/decorative" val="1"/>
              </a:ext>
            </a:extLst>
          </p:cNvPr>
          <p:cNvSpPr/>
          <p:nvPr/>
        </p:nvSpPr>
        <p:spPr>
          <a:xfrm>
            <a:off x="762392" y="8241104"/>
            <a:ext cx="288297" cy="500199"/>
          </a:xfrm>
          <a:custGeom>
            <a:avLst/>
            <a:gdLst/>
            <a:ahLst/>
            <a:cxnLst/>
            <a:rect l="l" t="t" r="r" b="b"/>
            <a:pathLst>
              <a:path w="288297" h="500199">
                <a:moveTo>
                  <a:pt x="0" y="0"/>
                </a:moveTo>
                <a:lnTo>
                  <a:pt x="288297" y="0"/>
                </a:lnTo>
                <a:lnTo>
                  <a:pt x="288297" y="500199"/>
                </a:lnTo>
                <a:lnTo>
                  <a:pt x="0" y="5001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31" name="TextBox 31"/>
          <p:cNvSpPr txBox="1"/>
          <p:nvPr/>
        </p:nvSpPr>
        <p:spPr>
          <a:xfrm>
            <a:off x="1191781" y="8300407"/>
            <a:ext cx="3810402" cy="250444"/>
          </a:xfrm>
          <a:prstGeom prst="rect">
            <a:avLst/>
          </a:prstGeom>
        </p:spPr>
        <p:txBody>
          <a:bodyPr lIns="0" tIns="0" rIns="0" bIns="0" rtlCol="0" anchor="t">
            <a:spAutoFit/>
          </a:bodyPr>
          <a:lstStyle/>
          <a:p>
            <a:pPr algn="ctr">
              <a:lnSpc>
                <a:spcPts val="1853"/>
              </a:lnSpc>
              <a:spcBef>
                <a:spcPct val="0"/>
              </a:spcBef>
            </a:pPr>
            <a:r>
              <a:rPr lang="en-US" sz="1700" b="1" spc="-69" dirty="0">
                <a:solidFill>
                  <a:srgbClr val="0F0855"/>
                </a:solidFill>
                <a:latin typeface="Neue Montreal Bold"/>
                <a:ea typeface="Neue Montreal Bold"/>
                <a:cs typeface="Neue Montreal Bold"/>
                <a:sym typeface="Neue Montreal Bold"/>
              </a:rPr>
              <a:t>www.gov.uk/business-finance-support</a:t>
            </a:r>
          </a:p>
        </p:txBody>
      </p:sp>
      <p:sp>
        <p:nvSpPr>
          <p:cNvPr id="32" name="TextBox 32"/>
          <p:cNvSpPr txBox="1">
            <a:spLocks noGrp="1"/>
          </p:cNvSpPr>
          <p:nvPr>
            <p:ph type="title" idx="4294967295"/>
          </p:nvPr>
        </p:nvSpPr>
        <p:spPr>
          <a:xfrm>
            <a:off x="-391143" y="566802"/>
            <a:ext cx="5291123" cy="83715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559"/>
              </a:lnSpc>
              <a:spcBef>
                <a:spcPts val="0"/>
              </a:spcBef>
              <a:spcAft>
                <a:spcPts val="0"/>
              </a:spcAft>
              <a:buClrTx/>
              <a:buSzTx/>
              <a:buFontTx/>
              <a:buNone/>
              <a:tabLst/>
              <a:defRPr/>
            </a:pPr>
            <a:r>
              <a:rPr kumimoji="0" lang="en-US" sz="3600" b="1" i="0" u="none" strike="noStrike" kern="1200" cap="none" spc="-356" normalizeH="0" baseline="0" noProof="0">
                <a:ln>
                  <a:noFill/>
                </a:ln>
                <a:solidFill>
                  <a:srgbClr val="0F0855"/>
                </a:solidFill>
                <a:effectLst/>
                <a:uLnTx/>
                <a:uFillTx/>
                <a:latin typeface="Neue Montreal Bold"/>
                <a:ea typeface="Neue Montreal Bold"/>
                <a:cs typeface="Neue Montreal Bold"/>
                <a:sym typeface="Neue Montreal Bold"/>
              </a:rPr>
              <a:t>Useful  Resources</a:t>
            </a:r>
            <a:endParaRPr kumimoji="0" lang="en-US" sz="3600" b="1" i="0" u="none" strike="noStrike" kern="1200" cap="none" spc="-356" normalizeH="0" baseline="0" noProof="0" dirty="0">
              <a:ln>
                <a:noFill/>
              </a:ln>
              <a:solidFill>
                <a:srgbClr val="0F0855"/>
              </a:solidFill>
              <a:effectLst/>
              <a:uLnTx/>
              <a:uFillTx/>
              <a:latin typeface="Neue Montreal Bold"/>
              <a:ea typeface="Neue Montreal Bold"/>
              <a:cs typeface="Neue Montreal Bold"/>
              <a:sym typeface="Neue Montreal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53FD8-93CA-B614-03BF-61BEC90C6DC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6FDCC2-07CA-45AD-91EB-787574007D0A}"/>
              </a:ext>
              <a:ext uri="{C183D7F6-B498-43B3-948B-1728B52AA6E4}">
                <adec:decorative xmlns:adec="http://schemas.microsoft.com/office/drawing/2017/decorative" val="1"/>
              </a:ext>
            </a:extLst>
          </p:cNvPr>
          <p:cNvSpPr/>
          <p:nvPr/>
        </p:nvSpPr>
        <p:spPr>
          <a:xfrm rot="-10800000" flipH="1">
            <a:off x="2139625" y="-11953"/>
            <a:ext cx="5632775" cy="3184409"/>
          </a:xfrm>
          <a:custGeom>
            <a:avLst/>
            <a:gdLst/>
            <a:ahLst/>
            <a:cxnLst/>
            <a:rect l="l" t="t" r="r" b="b"/>
            <a:pathLst>
              <a:path w="7588440" h="3617156">
                <a:moveTo>
                  <a:pt x="7588439" y="0"/>
                </a:moveTo>
                <a:lnTo>
                  <a:pt x="0" y="0"/>
                </a:lnTo>
                <a:lnTo>
                  <a:pt x="0" y="3617156"/>
                </a:lnTo>
                <a:lnTo>
                  <a:pt x="7588439" y="3617156"/>
                </a:lnTo>
                <a:lnTo>
                  <a:pt x="758843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3" name="AutoShape 3">
            <a:extLst>
              <a:ext uri="{FF2B5EF4-FFF2-40B4-BE49-F238E27FC236}">
                <a16:creationId xmlns:a16="http://schemas.microsoft.com/office/drawing/2014/main" id="{2C07EDD3-B3AC-06E0-2E4D-CB9C07596E3B}"/>
              </a:ext>
              <a:ext uri="{C183D7F6-B498-43B3-948B-1728B52AA6E4}">
                <adec:decorative xmlns:adec="http://schemas.microsoft.com/office/drawing/2017/decorative" val="1"/>
              </a:ext>
            </a:extLst>
          </p:cNvPr>
          <p:cNvSpPr/>
          <p:nvPr/>
        </p:nvSpPr>
        <p:spPr>
          <a:xfrm>
            <a:off x="777240" y="1961427"/>
            <a:ext cx="4563162" cy="0"/>
          </a:xfrm>
          <a:prstGeom prst="line">
            <a:avLst/>
          </a:prstGeom>
          <a:ln w="28575" cap="flat">
            <a:solidFill>
              <a:srgbClr val="0F0855"/>
            </a:solidFill>
            <a:prstDash val="solid"/>
            <a:headEnd type="none" w="sm" len="sm"/>
            <a:tailEnd type="none" w="sm" len="sm"/>
          </a:ln>
        </p:spPr>
        <p:txBody>
          <a:bodyPr/>
          <a:lstStyle/>
          <a:p>
            <a:endParaRPr lang="en-GB" dirty="0"/>
          </a:p>
        </p:txBody>
      </p:sp>
      <p:sp>
        <p:nvSpPr>
          <p:cNvPr id="4" name="AutoShape 4">
            <a:extLst>
              <a:ext uri="{FF2B5EF4-FFF2-40B4-BE49-F238E27FC236}">
                <a16:creationId xmlns:a16="http://schemas.microsoft.com/office/drawing/2014/main" id="{71F814AD-6EB1-3241-C8A5-06D10DF84585}"/>
              </a:ext>
              <a:ext uri="{C183D7F6-B498-43B3-948B-1728B52AA6E4}">
                <adec:decorative xmlns:adec="http://schemas.microsoft.com/office/drawing/2017/decorative" val="1"/>
              </a:ext>
            </a:extLst>
          </p:cNvPr>
          <p:cNvSpPr/>
          <p:nvPr/>
        </p:nvSpPr>
        <p:spPr>
          <a:xfrm>
            <a:off x="777240" y="3072407"/>
            <a:ext cx="4563162" cy="0"/>
          </a:xfrm>
          <a:prstGeom prst="line">
            <a:avLst/>
          </a:prstGeom>
          <a:ln w="28575" cap="flat">
            <a:solidFill>
              <a:srgbClr val="0F0855"/>
            </a:solidFill>
            <a:prstDash val="solid"/>
            <a:headEnd type="none" w="sm" len="sm"/>
            <a:tailEnd type="none" w="sm" len="sm"/>
          </a:ln>
        </p:spPr>
        <p:txBody>
          <a:bodyPr/>
          <a:lstStyle/>
          <a:p>
            <a:endParaRPr lang="en-GB" dirty="0"/>
          </a:p>
        </p:txBody>
      </p:sp>
      <p:sp>
        <p:nvSpPr>
          <p:cNvPr id="5" name="AutoShape 5">
            <a:extLst>
              <a:ext uri="{FF2B5EF4-FFF2-40B4-BE49-F238E27FC236}">
                <a16:creationId xmlns:a16="http://schemas.microsoft.com/office/drawing/2014/main" id="{C9B52C90-4352-589D-38E1-A0F003CEA050}"/>
              </a:ext>
              <a:ext uri="{C183D7F6-B498-43B3-948B-1728B52AA6E4}">
                <adec:decorative xmlns:adec="http://schemas.microsoft.com/office/drawing/2017/decorative" val="1"/>
              </a:ext>
            </a:extLst>
          </p:cNvPr>
          <p:cNvSpPr/>
          <p:nvPr/>
        </p:nvSpPr>
        <p:spPr>
          <a:xfrm>
            <a:off x="777240" y="3582953"/>
            <a:ext cx="4563162" cy="0"/>
          </a:xfrm>
          <a:prstGeom prst="line">
            <a:avLst/>
          </a:prstGeom>
          <a:ln w="28575" cap="flat">
            <a:solidFill>
              <a:srgbClr val="0F0855"/>
            </a:solidFill>
            <a:prstDash val="solid"/>
            <a:headEnd type="none" w="sm" len="sm"/>
            <a:tailEnd type="none" w="sm" len="sm"/>
          </a:ln>
        </p:spPr>
        <p:txBody>
          <a:bodyPr/>
          <a:lstStyle/>
          <a:p>
            <a:endParaRPr lang="en-GB" dirty="0"/>
          </a:p>
        </p:txBody>
      </p:sp>
      <p:sp>
        <p:nvSpPr>
          <p:cNvPr id="6" name="AutoShape 6">
            <a:extLst>
              <a:ext uri="{FF2B5EF4-FFF2-40B4-BE49-F238E27FC236}">
                <a16:creationId xmlns:a16="http://schemas.microsoft.com/office/drawing/2014/main" id="{A2F89B42-E5D5-7C03-833D-B18692B21818}"/>
              </a:ext>
              <a:ext uri="{C183D7F6-B498-43B3-948B-1728B52AA6E4}">
                <adec:decorative xmlns:adec="http://schemas.microsoft.com/office/drawing/2017/decorative" val="1"/>
              </a:ext>
            </a:extLst>
          </p:cNvPr>
          <p:cNvSpPr/>
          <p:nvPr/>
        </p:nvSpPr>
        <p:spPr>
          <a:xfrm>
            <a:off x="777240" y="4094553"/>
            <a:ext cx="4563162" cy="0"/>
          </a:xfrm>
          <a:prstGeom prst="line">
            <a:avLst/>
          </a:prstGeom>
          <a:ln w="28575" cap="flat">
            <a:solidFill>
              <a:srgbClr val="0F0855"/>
            </a:solidFill>
            <a:prstDash val="solid"/>
            <a:headEnd type="none" w="sm" len="sm"/>
            <a:tailEnd type="none" w="sm" len="sm"/>
          </a:ln>
        </p:spPr>
        <p:txBody>
          <a:bodyPr/>
          <a:lstStyle/>
          <a:p>
            <a:endParaRPr lang="en-GB" dirty="0"/>
          </a:p>
        </p:txBody>
      </p:sp>
      <p:sp>
        <p:nvSpPr>
          <p:cNvPr id="7" name="AutoShape 7">
            <a:extLst>
              <a:ext uri="{FF2B5EF4-FFF2-40B4-BE49-F238E27FC236}">
                <a16:creationId xmlns:a16="http://schemas.microsoft.com/office/drawing/2014/main" id="{A65BA571-3579-4E40-3DB4-D162A3F4EBF1}"/>
              </a:ext>
              <a:ext uri="{C183D7F6-B498-43B3-948B-1728B52AA6E4}">
                <adec:decorative xmlns:adec="http://schemas.microsoft.com/office/drawing/2017/decorative" val="1"/>
              </a:ext>
            </a:extLst>
          </p:cNvPr>
          <p:cNvSpPr/>
          <p:nvPr/>
        </p:nvSpPr>
        <p:spPr>
          <a:xfrm>
            <a:off x="777240" y="4653778"/>
            <a:ext cx="4563162" cy="0"/>
          </a:xfrm>
          <a:prstGeom prst="line">
            <a:avLst/>
          </a:prstGeom>
          <a:ln w="28575" cap="flat">
            <a:solidFill>
              <a:srgbClr val="0F0855"/>
            </a:solidFill>
            <a:prstDash val="solid"/>
            <a:headEnd type="none" w="sm" len="sm"/>
            <a:tailEnd type="none" w="sm" len="sm"/>
          </a:ln>
        </p:spPr>
        <p:txBody>
          <a:bodyPr/>
          <a:lstStyle/>
          <a:p>
            <a:endParaRPr lang="en-GB" dirty="0"/>
          </a:p>
        </p:txBody>
      </p:sp>
      <p:sp>
        <p:nvSpPr>
          <p:cNvPr id="8" name="AutoShape 8">
            <a:extLst>
              <a:ext uri="{FF2B5EF4-FFF2-40B4-BE49-F238E27FC236}">
                <a16:creationId xmlns:a16="http://schemas.microsoft.com/office/drawing/2014/main" id="{2DBC6C25-E3B4-BFA7-49C9-6942D2D7E41C}"/>
              </a:ext>
              <a:ext uri="{C183D7F6-B498-43B3-948B-1728B52AA6E4}">
                <adec:decorative xmlns:adec="http://schemas.microsoft.com/office/drawing/2017/decorative" val="1"/>
              </a:ext>
            </a:extLst>
          </p:cNvPr>
          <p:cNvSpPr/>
          <p:nvPr/>
        </p:nvSpPr>
        <p:spPr>
          <a:xfrm>
            <a:off x="777240" y="5165377"/>
            <a:ext cx="4563162" cy="0"/>
          </a:xfrm>
          <a:prstGeom prst="line">
            <a:avLst/>
          </a:prstGeom>
          <a:ln w="28575" cap="flat">
            <a:solidFill>
              <a:srgbClr val="0F0855"/>
            </a:solidFill>
            <a:prstDash val="solid"/>
            <a:headEnd type="none" w="sm" len="sm"/>
            <a:tailEnd type="none" w="sm" len="sm"/>
          </a:ln>
        </p:spPr>
        <p:txBody>
          <a:bodyPr/>
          <a:lstStyle/>
          <a:p>
            <a:endParaRPr lang="en-GB" dirty="0"/>
          </a:p>
        </p:txBody>
      </p:sp>
      <p:sp>
        <p:nvSpPr>
          <p:cNvPr id="10" name="AutoShape 10">
            <a:extLst>
              <a:ext uri="{FF2B5EF4-FFF2-40B4-BE49-F238E27FC236}">
                <a16:creationId xmlns:a16="http://schemas.microsoft.com/office/drawing/2014/main" id="{8780FB4E-31EC-9306-B69E-68F684C7C79D}"/>
              </a:ext>
              <a:ext uri="{C183D7F6-B498-43B3-948B-1728B52AA6E4}">
                <adec:decorative xmlns:adec="http://schemas.microsoft.com/office/drawing/2017/decorative" val="1"/>
              </a:ext>
            </a:extLst>
          </p:cNvPr>
          <p:cNvSpPr/>
          <p:nvPr/>
        </p:nvSpPr>
        <p:spPr>
          <a:xfrm>
            <a:off x="777240" y="5716899"/>
            <a:ext cx="4592786" cy="0"/>
          </a:xfrm>
          <a:prstGeom prst="line">
            <a:avLst/>
          </a:prstGeom>
          <a:ln w="28575" cap="flat">
            <a:solidFill>
              <a:srgbClr val="0F0855"/>
            </a:solidFill>
            <a:prstDash val="solid"/>
            <a:headEnd type="none" w="sm" len="sm"/>
            <a:tailEnd type="none" w="sm" len="sm"/>
          </a:ln>
        </p:spPr>
        <p:txBody>
          <a:bodyPr/>
          <a:lstStyle/>
          <a:p>
            <a:endParaRPr lang="en-GB" dirty="0"/>
          </a:p>
        </p:txBody>
      </p:sp>
      <p:grpSp>
        <p:nvGrpSpPr>
          <p:cNvPr id="11" name="Group 11">
            <a:extLst>
              <a:ext uri="{FF2B5EF4-FFF2-40B4-BE49-F238E27FC236}">
                <a16:creationId xmlns:a16="http://schemas.microsoft.com/office/drawing/2014/main" id="{66DEC6CA-8980-FFB9-C6E7-F0CA7F26F272}"/>
              </a:ext>
              <a:ext uri="{C183D7F6-B498-43B3-948B-1728B52AA6E4}">
                <adec:decorative xmlns:adec="http://schemas.microsoft.com/office/drawing/2017/decorative" val="1"/>
              </a:ext>
            </a:extLst>
          </p:cNvPr>
          <p:cNvGrpSpPr/>
          <p:nvPr/>
        </p:nvGrpSpPr>
        <p:grpSpPr>
          <a:xfrm>
            <a:off x="5083569" y="5303490"/>
            <a:ext cx="284837" cy="284837"/>
            <a:chOff x="0" y="0"/>
            <a:chExt cx="812800" cy="812800"/>
          </a:xfrm>
        </p:grpSpPr>
        <p:sp>
          <p:nvSpPr>
            <p:cNvPr id="12" name="Freeform 12">
              <a:extLst>
                <a:ext uri="{FF2B5EF4-FFF2-40B4-BE49-F238E27FC236}">
                  <a16:creationId xmlns:a16="http://schemas.microsoft.com/office/drawing/2014/main" id="{3B07E3CD-66A7-7C02-DF3D-E6A5EFD35131}"/>
                </a:ext>
              </a:extLst>
            </p:cNvPr>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F3131"/>
            </a:solidFill>
          </p:spPr>
          <p:txBody>
            <a:bodyPr/>
            <a:lstStyle/>
            <a:p>
              <a:endParaRPr lang="en-GB" dirty="0"/>
            </a:p>
          </p:txBody>
        </p:sp>
        <p:sp>
          <p:nvSpPr>
            <p:cNvPr id="13" name="TextBox 13">
              <a:extLst>
                <a:ext uri="{FF2B5EF4-FFF2-40B4-BE49-F238E27FC236}">
                  <a16:creationId xmlns:a16="http://schemas.microsoft.com/office/drawing/2014/main" id="{5E8A6145-8AB5-2B26-C452-660DFEC8F41C}"/>
                </a:ext>
              </a:extLst>
            </p:cNvPr>
            <p:cNvSpPr txBox="1"/>
            <p:nvPr/>
          </p:nvSpPr>
          <p:spPr>
            <a:xfrm>
              <a:off x="152400" y="171450"/>
              <a:ext cx="508000" cy="488950"/>
            </a:xfrm>
            <a:prstGeom prst="rect">
              <a:avLst/>
            </a:prstGeom>
          </p:spPr>
          <p:txBody>
            <a:bodyPr lIns="67588" tIns="67588" rIns="67588" bIns="67588" rtlCol="0" anchor="ctr"/>
            <a:lstStyle/>
            <a:p>
              <a:pPr algn="ctr">
                <a:lnSpc>
                  <a:spcPts val="1696"/>
                </a:lnSpc>
              </a:pPr>
              <a:endParaRPr dirty="0"/>
            </a:p>
          </p:txBody>
        </p:sp>
      </p:grpSp>
      <p:grpSp>
        <p:nvGrpSpPr>
          <p:cNvPr id="14" name="Group 14">
            <a:extLst>
              <a:ext uri="{FF2B5EF4-FFF2-40B4-BE49-F238E27FC236}">
                <a16:creationId xmlns:a16="http://schemas.microsoft.com/office/drawing/2014/main" id="{5671603F-7AC9-9711-C396-B2B20CC47E62}"/>
              </a:ext>
              <a:ext uri="{C183D7F6-B498-43B3-948B-1728B52AA6E4}">
                <adec:decorative xmlns:adec="http://schemas.microsoft.com/office/drawing/2017/decorative" val="1"/>
              </a:ext>
            </a:extLst>
          </p:cNvPr>
          <p:cNvGrpSpPr/>
          <p:nvPr/>
        </p:nvGrpSpPr>
        <p:grpSpPr>
          <a:xfrm>
            <a:off x="5083569" y="4791890"/>
            <a:ext cx="283000" cy="283000"/>
            <a:chOff x="0" y="0"/>
            <a:chExt cx="812800" cy="812800"/>
          </a:xfrm>
        </p:grpSpPr>
        <p:sp>
          <p:nvSpPr>
            <p:cNvPr id="15" name="Freeform 15">
              <a:extLst>
                <a:ext uri="{FF2B5EF4-FFF2-40B4-BE49-F238E27FC236}">
                  <a16:creationId xmlns:a16="http://schemas.microsoft.com/office/drawing/2014/main" id="{D46F2031-6BBF-3826-2529-35A6B318393D}"/>
                </a:ext>
              </a:extLst>
            </p:cNvPr>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F3131"/>
            </a:solidFill>
          </p:spPr>
          <p:txBody>
            <a:bodyPr/>
            <a:lstStyle/>
            <a:p>
              <a:endParaRPr lang="en-GB" dirty="0"/>
            </a:p>
          </p:txBody>
        </p:sp>
        <p:sp>
          <p:nvSpPr>
            <p:cNvPr id="16" name="TextBox 16">
              <a:extLst>
                <a:ext uri="{FF2B5EF4-FFF2-40B4-BE49-F238E27FC236}">
                  <a16:creationId xmlns:a16="http://schemas.microsoft.com/office/drawing/2014/main" id="{05678CCE-DA0E-D20A-9AF4-67C329627A8C}"/>
                </a:ext>
              </a:extLst>
            </p:cNvPr>
            <p:cNvSpPr txBox="1"/>
            <p:nvPr/>
          </p:nvSpPr>
          <p:spPr>
            <a:xfrm>
              <a:off x="152400" y="171450"/>
              <a:ext cx="508000" cy="488950"/>
            </a:xfrm>
            <a:prstGeom prst="rect">
              <a:avLst/>
            </a:prstGeom>
          </p:spPr>
          <p:txBody>
            <a:bodyPr lIns="67588" tIns="67588" rIns="67588" bIns="67588" rtlCol="0" anchor="ctr"/>
            <a:lstStyle/>
            <a:p>
              <a:pPr algn="ctr">
                <a:lnSpc>
                  <a:spcPts val="1696"/>
                </a:lnSpc>
              </a:pPr>
              <a:endParaRPr dirty="0"/>
            </a:p>
          </p:txBody>
        </p:sp>
      </p:grpSp>
      <p:grpSp>
        <p:nvGrpSpPr>
          <p:cNvPr id="17" name="Group 17">
            <a:extLst>
              <a:ext uri="{FF2B5EF4-FFF2-40B4-BE49-F238E27FC236}">
                <a16:creationId xmlns:a16="http://schemas.microsoft.com/office/drawing/2014/main" id="{DB5A3AD6-2046-3FCC-E283-88C16413AF68}"/>
              </a:ext>
              <a:ext uri="{C183D7F6-B498-43B3-948B-1728B52AA6E4}">
                <adec:decorative xmlns:adec="http://schemas.microsoft.com/office/drawing/2017/decorative" val="1"/>
              </a:ext>
            </a:extLst>
          </p:cNvPr>
          <p:cNvGrpSpPr/>
          <p:nvPr/>
        </p:nvGrpSpPr>
        <p:grpSpPr>
          <a:xfrm>
            <a:off x="5083569" y="4261240"/>
            <a:ext cx="283000" cy="283000"/>
            <a:chOff x="0" y="0"/>
            <a:chExt cx="812800" cy="812800"/>
          </a:xfrm>
        </p:grpSpPr>
        <p:sp>
          <p:nvSpPr>
            <p:cNvPr id="18" name="Freeform 18">
              <a:extLst>
                <a:ext uri="{FF2B5EF4-FFF2-40B4-BE49-F238E27FC236}">
                  <a16:creationId xmlns:a16="http://schemas.microsoft.com/office/drawing/2014/main" id="{2BE4D55D-2A09-CFC8-A7BC-574080B0D2E0}"/>
                </a:ext>
              </a:extLst>
            </p:cNvPr>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F3131"/>
            </a:solidFill>
          </p:spPr>
          <p:txBody>
            <a:bodyPr/>
            <a:lstStyle/>
            <a:p>
              <a:endParaRPr lang="en-GB" dirty="0"/>
            </a:p>
          </p:txBody>
        </p:sp>
        <p:sp>
          <p:nvSpPr>
            <p:cNvPr id="19" name="TextBox 19">
              <a:extLst>
                <a:ext uri="{FF2B5EF4-FFF2-40B4-BE49-F238E27FC236}">
                  <a16:creationId xmlns:a16="http://schemas.microsoft.com/office/drawing/2014/main" id="{77CCD4AC-E73E-80F9-8EB8-9D33F75AA7AC}"/>
                </a:ext>
              </a:extLst>
            </p:cNvPr>
            <p:cNvSpPr txBox="1"/>
            <p:nvPr/>
          </p:nvSpPr>
          <p:spPr>
            <a:xfrm>
              <a:off x="152400" y="171450"/>
              <a:ext cx="508000" cy="488950"/>
            </a:xfrm>
            <a:prstGeom prst="rect">
              <a:avLst/>
            </a:prstGeom>
          </p:spPr>
          <p:txBody>
            <a:bodyPr lIns="67588" tIns="67588" rIns="67588" bIns="67588" rtlCol="0" anchor="ctr"/>
            <a:lstStyle/>
            <a:p>
              <a:pPr algn="ctr">
                <a:lnSpc>
                  <a:spcPts val="1696"/>
                </a:lnSpc>
              </a:pPr>
              <a:endParaRPr dirty="0"/>
            </a:p>
          </p:txBody>
        </p:sp>
      </p:grpSp>
      <p:grpSp>
        <p:nvGrpSpPr>
          <p:cNvPr id="20" name="Group 20">
            <a:extLst>
              <a:ext uri="{FF2B5EF4-FFF2-40B4-BE49-F238E27FC236}">
                <a16:creationId xmlns:a16="http://schemas.microsoft.com/office/drawing/2014/main" id="{0EAD1CDE-93F2-BA11-B3C9-36621E8C8814}"/>
              </a:ext>
              <a:ext uri="{C183D7F6-B498-43B3-948B-1728B52AA6E4}">
                <adec:decorative xmlns:adec="http://schemas.microsoft.com/office/drawing/2017/decorative" val="1"/>
              </a:ext>
            </a:extLst>
          </p:cNvPr>
          <p:cNvGrpSpPr/>
          <p:nvPr/>
        </p:nvGrpSpPr>
        <p:grpSpPr>
          <a:xfrm>
            <a:off x="5083569" y="3175809"/>
            <a:ext cx="283000" cy="283000"/>
            <a:chOff x="0" y="0"/>
            <a:chExt cx="812800" cy="812800"/>
          </a:xfrm>
        </p:grpSpPr>
        <p:sp>
          <p:nvSpPr>
            <p:cNvPr id="21" name="Freeform 21">
              <a:extLst>
                <a:ext uri="{FF2B5EF4-FFF2-40B4-BE49-F238E27FC236}">
                  <a16:creationId xmlns:a16="http://schemas.microsoft.com/office/drawing/2014/main" id="{1B9F6D82-B6A6-D978-F4E4-FFD26FBAFDBB}"/>
                </a:ext>
              </a:extLst>
            </p:cNvPr>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F3131"/>
            </a:solidFill>
          </p:spPr>
          <p:txBody>
            <a:bodyPr/>
            <a:lstStyle/>
            <a:p>
              <a:endParaRPr lang="en-GB" dirty="0"/>
            </a:p>
          </p:txBody>
        </p:sp>
        <p:sp>
          <p:nvSpPr>
            <p:cNvPr id="22" name="TextBox 22">
              <a:extLst>
                <a:ext uri="{FF2B5EF4-FFF2-40B4-BE49-F238E27FC236}">
                  <a16:creationId xmlns:a16="http://schemas.microsoft.com/office/drawing/2014/main" id="{B906A5CA-2E43-B7DA-13A7-2963619F95FF}"/>
                </a:ext>
              </a:extLst>
            </p:cNvPr>
            <p:cNvSpPr txBox="1"/>
            <p:nvPr/>
          </p:nvSpPr>
          <p:spPr>
            <a:xfrm>
              <a:off x="152400" y="171450"/>
              <a:ext cx="508000" cy="488950"/>
            </a:xfrm>
            <a:prstGeom prst="rect">
              <a:avLst/>
            </a:prstGeom>
          </p:spPr>
          <p:txBody>
            <a:bodyPr lIns="67588" tIns="67588" rIns="67588" bIns="67588" rtlCol="0" anchor="ctr"/>
            <a:lstStyle/>
            <a:p>
              <a:pPr algn="ctr">
                <a:lnSpc>
                  <a:spcPts val="1696"/>
                </a:lnSpc>
              </a:pPr>
              <a:endParaRPr dirty="0"/>
            </a:p>
          </p:txBody>
        </p:sp>
      </p:grpSp>
      <p:grpSp>
        <p:nvGrpSpPr>
          <p:cNvPr id="23" name="Group 23">
            <a:extLst>
              <a:ext uri="{FF2B5EF4-FFF2-40B4-BE49-F238E27FC236}">
                <a16:creationId xmlns:a16="http://schemas.microsoft.com/office/drawing/2014/main" id="{E327754E-23E5-5E99-46EF-B7AF65C34586}"/>
              </a:ext>
              <a:ext uri="{C183D7F6-B498-43B3-948B-1728B52AA6E4}">
                <adec:decorative xmlns:adec="http://schemas.microsoft.com/office/drawing/2017/decorative" val="1"/>
              </a:ext>
            </a:extLst>
          </p:cNvPr>
          <p:cNvGrpSpPr/>
          <p:nvPr/>
        </p:nvGrpSpPr>
        <p:grpSpPr>
          <a:xfrm>
            <a:off x="5083569" y="2679869"/>
            <a:ext cx="283000" cy="283000"/>
            <a:chOff x="0" y="0"/>
            <a:chExt cx="812800" cy="812800"/>
          </a:xfrm>
        </p:grpSpPr>
        <p:sp>
          <p:nvSpPr>
            <p:cNvPr id="24" name="Freeform 24">
              <a:extLst>
                <a:ext uri="{FF2B5EF4-FFF2-40B4-BE49-F238E27FC236}">
                  <a16:creationId xmlns:a16="http://schemas.microsoft.com/office/drawing/2014/main" id="{6B3F49A9-FD15-D60B-AB8B-5A1D9333D664}"/>
                </a:ext>
              </a:extLst>
            </p:cNvPr>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F3131"/>
            </a:solidFill>
          </p:spPr>
          <p:txBody>
            <a:bodyPr/>
            <a:lstStyle/>
            <a:p>
              <a:endParaRPr lang="en-GB" dirty="0"/>
            </a:p>
          </p:txBody>
        </p:sp>
        <p:sp>
          <p:nvSpPr>
            <p:cNvPr id="25" name="TextBox 25">
              <a:extLst>
                <a:ext uri="{FF2B5EF4-FFF2-40B4-BE49-F238E27FC236}">
                  <a16:creationId xmlns:a16="http://schemas.microsoft.com/office/drawing/2014/main" id="{D55C211A-1DFE-4A56-C468-2D0C3E1E09BB}"/>
                </a:ext>
              </a:extLst>
            </p:cNvPr>
            <p:cNvSpPr txBox="1"/>
            <p:nvPr/>
          </p:nvSpPr>
          <p:spPr>
            <a:xfrm>
              <a:off x="152400" y="171450"/>
              <a:ext cx="508000" cy="488950"/>
            </a:xfrm>
            <a:prstGeom prst="rect">
              <a:avLst/>
            </a:prstGeom>
          </p:spPr>
          <p:txBody>
            <a:bodyPr lIns="67588" tIns="67588" rIns="67588" bIns="67588" rtlCol="0" anchor="ctr"/>
            <a:lstStyle/>
            <a:p>
              <a:pPr algn="ctr">
                <a:lnSpc>
                  <a:spcPts val="1696"/>
                </a:lnSpc>
              </a:pPr>
              <a:endParaRPr dirty="0"/>
            </a:p>
          </p:txBody>
        </p:sp>
      </p:grpSp>
      <p:grpSp>
        <p:nvGrpSpPr>
          <p:cNvPr id="26" name="Group 26">
            <a:extLst>
              <a:ext uri="{FF2B5EF4-FFF2-40B4-BE49-F238E27FC236}">
                <a16:creationId xmlns:a16="http://schemas.microsoft.com/office/drawing/2014/main" id="{ECDDE0EC-420A-473F-BF6A-B93047ED260E}"/>
              </a:ext>
              <a:ext uri="{C183D7F6-B498-43B3-948B-1728B52AA6E4}">
                <adec:decorative xmlns:adec="http://schemas.microsoft.com/office/drawing/2017/decorative" val="1"/>
              </a:ext>
            </a:extLst>
          </p:cNvPr>
          <p:cNvGrpSpPr/>
          <p:nvPr/>
        </p:nvGrpSpPr>
        <p:grpSpPr>
          <a:xfrm>
            <a:off x="5083569" y="1562411"/>
            <a:ext cx="283000" cy="283000"/>
            <a:chOff x="0" y="0"/>
            <a:chExt cx="812800" cy="812800"/>
          </a:xfrm>
        </p:grpSpPr>
        <p:sp>
          <p:nvSpPr>
            <p:cNvPr id="27" name="Freeform 27">
              <a:hlinkClick r:id="rId4" action="ppaction://hlinksldjump"/>
              <a:extLst>
                <a:ext uri="{FF2B5EF4-FFF2-40B4-BE49-F238E27FC236}">
                  <a16:creationId xmlns:a16="http://schemas.microsoft.com/office/drawing/2014/main" id="{69BB2BD3-8533-F0A9-E664-21128D36D9EC}"/>
                </a:ext>
              </a:extLst>
            </p:cNvPr>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F3131"/>
            </a:solidFill>
          </p:spPr>
          <p:txBody>
            <a:bodyPr/>
            <a:lstStyle/>
            <a:p>
              <a:endParaRPr lang="en-GB" dirty="0"/>
            </a:p>
          </p:txBody>
        </p:sp>
        <p:sp>
          <p:nvSpPr>
            <p:cNvPr id="28" name="TextBox 28">
              <a:extLst>
                <a:ext uri="{FF2B5EF4-FFF2-40B4-BE49-F238E27FC236}">
                  <a16:creationId xmlns:a16="http://schemas.microsoft.com/office/drawing/2014/main" id="{B01FCA64-B165-2404-E6CF-16D201D1A9B5}"/>
                </a:ext>
              </a:extLst>
            </p:cNvPr>
            <p:cNvSpPr txBox="1"/>
            <p:nvPr/>
          </p:nvSpPr>
          <p:spPr>
            <a:xfrm>
              <a:off x="152400" y="171450"/>
              <a:ext cx="508000" cy="488950"/>
            </a:xfrm>
            <a:prstGeom prst="rect">
              <a:avLst/>
            </a:prstGeom>
          </p:spPr>
          <p:txBody>
            <a:bodyPr lIns="67588" tIns="67588" rIns="67588" bIns="67588" rtlCol="0" anchor="ctr"/>
            <a:lstStyle/>
            <a:p>
              <a:pPr algn="ctr">
                <a:lnSpc>
                  <a:spcPts val="1696"/>
                </a:lnSpc>
              </a:pPr>
              <a:endParaRPr dirty="0"/>
            </a:p>
          </p:txBody>
        </p:sp>
      </p:grpSp>
      <p:grpSp>
        <p:nvGrpSpPr>
          <p:cNvPr id="29" name="Group 29">
            <a:extLst>
              <a:ext uri="{FF2B5EF4-FFF2-40B4-BE49-F238E27FC236}">
                <a16:creationId xmlns:a16="http://schemas.microsoft.com/office/drawing/2014/main" id="{730495A4-55A5-7288-CDE9-3A4D93775C37}"/>
              </a:ext>
              <a:ext uri="{C183D7F6-B498-43B3-948B-1728B52AA6E4}">
                <adec:decorative xmlns:adec="http://schemas.microsoft.com/office/drawing/2017/decorative" val="1"/>
              </a:ext>
            </a:extLst>
          </p:cNvPr>
          <p:cNvGrpSpPr/>
          <p:nvPr/>
        </p:nvGrpSpPr>
        <p:grpSpPr>
          <a:xfrm>
            <a:off x="5083569" y="3673441"/>
            <a:ext cx="283000" cy="283000"/>
            <a:chOff x="0" y="0"/>
            <a:chExt cx="812800" cy="812800"/>
          </a:xfrm>
        </p:grpSpPr>
        <p:sp>
          <p:nvSpPr>
            <p:cNvPr id="30" name="Freeform 30">
              <a:extLst>
                <a:ext uri="{FF2B5EF4-FFF2-40B4-BE49-F238E27FC236}">
                  <a16:creationId xmlns:a16="http://schemas.microsoft.com/office/drawing/2014/main" id="{45AD7574-76BA-FD36-114C-5202A7B6628D}"/>
                </a:ext>
              </a:extLst>
            </p:cNvPr>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F3131"/>
            </a:solidFill>
          </p:spPr>
          <p:txBody>
            <a:bodyPr/>
            <a:lstStyle/>
            <a:p>
              <a:endParaRPr lang="en-GB" dirty="0"/>
            </a:p>
          </p:txBody>
        </p:sp>
        <p:sp>
          <p:nvSpPr>
            <p:cNvPr id="31" name="TextBox 31">
              <a:extLst>
                <a:ext uri="{FF2B5EF4-FFF2-40B4-BE49-F238E27FC236}">
                  <a16:creationId xmlns:a16="http://schemas.microsoft.com/office/drawing/2014/main" id="{B59AF704-4B9E-4F3F-25BA-7C5A72EE17AF}"/>
                </a:ext>
              </a:extLst>
            </p:cNvPr>
            <p:cNvSpPr txBox="1"/>
            <p:nvPr/>
          </p:nvSpPr>
          <p:spPr>
            <a:xfrm>
              <a:off x="152400" y="171450"/>
              <a:ext cx="508000" cy="488950"/>
            </a:xfrm>
            <a:prstGeom prst="rect">
              <a:avLst/>
            </a:prstGeom>
          </p:spPr>
          <p:txBody>
            <a:bodyPr lIns="67588" tIns="67588" rIns="67588" bIns="67588" rtlCol="0" anchor="ctr"/>
            <a:lstStyle/>
            <a:p>
              <a:pPr algn="ctr">
                <a:lnSpc>
                  <a:spcPts val="1696"/>
                </a:lnSpc>
              </a:pPr>
              <a:endParaRPr dirty="0"/>
            </a:p>
          </p:txBody>
        </p:sp>
      </p:grpSp>
      <p:sp>
        <p:nvSpPr>
          <p:cNvPr id="32" name="Freeform 32">
            <a:extLst>
              <a:ext uri="{FF2B5EF4-FFF2-40B4-BE49-F238E27FC236}">
                <a16:creationId xmlns:a16="http://schemas.microsoft.com/office/drawing/2014/main" id="{3B9A2BFB-FF60-880A-05F5-9E04BB02301E}"/>
              </a:ext>
              <a:ext uri="{C183D7F6-B498-43B3-948B-1728B52AA6E4}">
                <adec:decorative xmlns:adec="http://schemas.microsoft.com/office/drawing/2017/decorative" val="1"/>
              </a:ext>
            </a:extLst>
          </p:cNvPr>
          <p:cNvSpPr/>
          <p:nvPr/>
        </p:nvSpPr>
        <p:spPr>
          <a:xfrm>
            <a:off x="5667029" y="4039385"/>
            <a:ext cx="2093945" cy="2399937"/>
          </a:xfrm>
          <a:custGeom>
            <a:avLst/>
            <a:gdLst/>
            <a:ahLst/>
            <a:cxnLst/>
            <a:rect l="l" t="t" r="r" b="b"/>
            <a:pathLst>
              <a:path w="2093945" h="2399937">
                <a:moveTo>
                  <a:pt x="0" y="0"/>
                </a:moveTo>
                <a:lnTo>
                  <a:pt x="2093945" y="0"/>
                </a:lnTo>
                <a:lnTo>
                  <a:pt x="2093945" y="2399938"/>
                </a:lnTo>
                <a:lnTo>
                  <a:pt x="0" y="23999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33" name="AutoShape 33">
            <a:extLst>
              <a:ext uri="{FF2B5EF4-FFF2-40B4-BE49-F238E27FC236}">
                <a16:creationId xmlns:a16="http://schemas.microsoft.com/office/drawing/2014/main" id="{91251B6E-74B6-07D8-CE0C-B5B60594C22A}"/>
              </a:ext>
              <a:ext uri="{C183D7F6-B498-43B3-948B-1728B52AA6E4}">
                <adec:decorative xmlns:adec="http://schemas.microsoft.com/office/drawing/2017/decorative" val="1"/>
              </a:ext>
            </a:extLst>
          </p:cNvPr>
          <p:cNvSpPr/>
          <p:nvPr/>
        </p:nvSpPr>
        <p:spPr>
          <a:xfrm>
            <a:off x="777240" y="6267925"/>
            <a:ext cx="4563162" cy="0"/>
          </a:xfrm>
          <a:prstGeom prst="line">
            <a:avLst/>
          </a:prstGeom>
          <a:ln w="28575" cap="flat">
            <a:solidFill>
              <a:srgbClr val="0F0855"/>
            </a:solidFill>
            <a:prstDash val="solid"/>
            <a:headEnd type="none" w="sm" len="sm"/>
            <a:tailEnd type="none" w="sm" len="sm"/>
          </a:ln>
        </p:spPr>
        <p:txBody>
          <a:bodyPr/>
          <a:lstStyle/>
          <a:p>
            <a:endParaRPr lang="en-GB" dirty="0"/>
          </a:p>
        </p:txBody>
      </p:sp>
      <p:sp>
        <p:nvSpPr>
          <p:cNvPr id="34" name="AutoShape 34">
            <a:extLst>
              <a:ext uri="{FF2B5EF4-FFF2-40B4-BE49-F238E27FC236}">
                <a16:creationId xmlns:a16="http://schemas.microsoft.com/office/drawing/2014/main" id="{BE9B0D46-54FF-7001-D276-079B714AECB4}"/>
              </a:ext>
              <a:ext uri="{C183D7F6-B498-43B3-948B-1728B52AA6E4}">
                <adec:decorative xmlns:adec="http://schemas.microsoft.com/office/drawing/2017/decorative" val="1"/>
              </a:ext>
            </a:extLst>
          </p:cNvPr>
          <p:cNvSpPr/>
          <p:nvPr/>
        </p:nvSpPr>
        <p:spPr>
          <a:xfrm>
            <a:off x="777240" y="6789050"/>
            <a:ext cx="4563162" cy="0"/>
          </a:xfrm>
          <a:prstGeom prst="line">
            <a:avLst/>
          </a:prstGeom>
          <a:ln w="28575" cap="flat">
            <a:solidFill>
              <a:srgbClr val="0F0855"/>
            </a:solidFill>
            <a:prstDash val="solid"/>
            <a:headEnd type="none" w="sm" len="sm"/>
            <a:tailEnd type="none" w="sm" len="sm"/>
          </a:ln>
        </p:spPr>
        <p:txBody>
          <a:bodyPr/>
          <a:lstStyle/>
          <a:p>
            <a:endParaRPr lang="en-GB" dirty="0"/>
          </a:p>
        </p:txBody>
      </p:sp>
      <p:sp>
        <p:nvSpPr>
          <p:cNvPr id="35" name="AutoShape 35">
            <a:extLst>
              <a:ext uri="{FF2B5EF4-FFF2-40B4-BE49-F238E27FC236}">
                <a16:creationId xmlns:a16="http://schemas.microsoft.com/office/drawing/2014/main" id="{39C3F085-0614-21A9-CCC6-F9F93E447EF6}"/>
              </a:ext>
              <a:ext uri="{C183D7F6-B498-43B3-948B-1728B52AA6E4}">
                <adec:decorative xmlns:adec="http://schemas.microsoft.com/office/drawing/2017/decorative" val="1"/>
              </a:ext>
            </a:extLst>
          </p:cNvPr>
          <p:cNvSpPr/>
          <p:nvPr/>
        </p:nvSpPr>
        <p:spPr>
          <a:xfrm>
            <a:off x="777240" y="7348275"/>
            <a:ext cx="4563162" cy="0"/>
          </a:xfrm>
          <a:prstGeom prst="line">
            <a:avLst/>
          </a:prstGeom>
          <a:ln w="28575" cap="flat">
            <a:solidFill>
              <a:srgbClr val="0F0855"/>
            </a:solidFill>
            <a:prstDash val="solid"/>
            <a:headEnd type="none" w="sm" len="sm"/>
            <a:tailEnd type="none" w="sm" len="sm"/>
          </a:ln>
        </p:spPr>
        <p:txBody>
          <a:bodyPr/>
          <a:lstStyle/>
          <a:p>
            <a:endParaRPr lang="en-GB" dirty="0"/>
          </a:p>
        </p:txBody>
      </p:sp>
      <p:sp>
        <p:nvSpPr>
          <p:cNvPr id="36" name="AutoShape 36">
            <a:extLst>
              <a:ext uri="{FF2B5EF4-FFF2-40B4-BE49-F238E27FC236}">
                <a16:creationId xmlns:a16="http://schemas.microsoft.com/office/drawing/2014/main" id="{BA7986E0-8E41-1615-DDFC-41A483E13278}"/>
              </a:ext>
              <a:ext uri="{C183D7F6-B498-43B3-948B-1728B52AA6E4}">
                <adec:decorative xmlns:adec="http://schemas.microsoft.com/office/drawing/2017/decorative" val="1"/>
              </a:ext>
            </a:extLst>
          </p:cNvPr>
          <p:cNvSpPr/>
          <p:nvPr/>
        </p:nvSpPr>
        <p:spPr>
          <a:xfrm>
            <a:off x="777240" y="7910226"/>
            <a:ext cx="4563162" cy="0"/>
          </a:xfrm>
          <a:prstGeom prst="line">
            <a:avLst/>
          </a:prstGeom>
          <a:ln w="28575" cap="flat">
            <a:solidFill>
              <a:srgbClr val="0F0855"/>
            </a:solidFill>
            <a:prstDash val="solid"/>
            <a:headEnd type="none" w="sm" len="sm"/>
            <a:tailEnd type="none" w="sm" len="sm"/>
          </a:ln>
        </p:spPr>
        <p:txBody>
          <a:bodyPr/>
          <a:lstStyle/>
          <a:p>
            <a:endParaRPr lang="en-GB" dirty="0"/>
          </a:p>
        </p:txBody>
      </p:sp>
      <p:grpSp>
        <p:nvGrpSpPr>
          <p:cNvPr id="37" name="Group 37">
            <a:extLst>
              <a:ext uri="{FF2B5EF4-FFF2-40B4-BE49-F238E27FC236}">
                <a16:creationId xmlns:a16="http://schemas.microsoft.com/office/drawing/2014/main" id="{32FF50D4-FA6F-6D8D-FD2C-1347B64F143E}"/>
              </a:ext>
              <a:ext uri="{C183D7F6-B498-43B3-948B-1728B52AA6E4}">
                <adec:decorative xmlns:adec="http://schemas.microsoft.com/office/drawing/2017/decorative" val="1"/>
              </a:ext>
            </a:extLst>
          </p:cNvPr>
          <p:cNvGrpSpPr/>
          <p:nvPr/>
        </p:nvGrpSpPr>
        <p:grpSpPr>
          <a:xfrm>
            <a:off x="5083569" y="6927163"/>
            <a:ext cx="283000" cy="283000"/>
            <a:chOff x="0" y="0"/>
            <a:chExt cx="812800" cy="812800"/>
          </a:xfrm>
        </p:grpSpPr>
        <p:sp>
          <p:nvSpPr>
            <p:cNvPr id="38" name="Freeform 38">
              <a:extLst>
                <a:ext uri="{FF2B5EF4-FFF2-40B4-BE49-F238E27FC236}">
                  <a16:creationId xmlns:a16="http://schemas.microsoft.com/office/drawing/2014/main" id="{8B6F0FAB-8F0E-A8F5-2217-082C47C1F304}"/>
                </a:ext>
              </a:extLst>
            </p:cNvPr>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F3131"/>
            </a:solidFill>
          </p:spPr>
          <p:txBody>
            <a:bodyPr/>
            <a:lstStyle/>
            <a:p>
              <a:endParaRPr lang="en-GB" dirty="0"/>
            </a:p>
          </p:txBody>
        </p:sp>
        <p:sp>
          <p:nvSpPr>
            <p:cNvPr id="39" name="TextBox 39">
              <a:extLst>
                <a:ext uri="{FF2B5EF4-FFF2-40B4-BE49-F238E27FC236}">
                  <a16:creationId xmlns:a16="http://schemas.microsoft.com/office/drawing/2014/main" id="{74B28A14-ED86-BD96-9ED5-2DFA879F242D}"/>
                </a:ext>
              </a:extLst>
            </p:cNvPr>
            <p:cNvSpPr txBox="1"/>
            <p:nvPr/>
          </p:nvSpPr>
          <p:spPr>
            <a:xfrm>
              <a:off x="152400" y="171450"/>
              <a:ext cx="508000" cy="488950"/>
            </a:xfrm>
            <a:prstGeom prst="rect">
              <a:avLst/>
            </a:prstGeom>
          </p:spPr>
          <p:txBody>
            <a:bodyPr lIns="67588" tIns="67588" rIns="67588" bIns="67588" rtlCol="0" anchor="ctr"/>
            <a:lstStyle/>
            <a:p>
              <a:pPr algn="ctr">
                <a:lnSpc>
                  <a:spcPts val="1696"/>
                </a:lnSpc>
              </a:pPr>
              <a:endParaRPr dirty="0"/>
            </a:p>
          </p:txBody>
        </p:sp>
      </p:grpSp>
      <p:grpSp>
        <p:nvGrpSpPr>
          <p:cNvPr id="40" name="Group 40">
            <a:extLst>
              <a:ext uri="{FF2B5EF4-FFF2-40B4-BE49-F238E27FC236}">
                <a16:creationId xmlns:a16="http://schemas.microsoft.com/office/drawing/2014/main" id="{F722A93F-63A6-5199-80EE-F755DE13944A}"/>
              </a:ext>
              <a:ext uri="{C183D7F6-B498-43B3-948B-1728B52AA6E4}">
                <adec:decorative xmlns:adec="http://schemas.microsoft.com/office/drawing/2017/decorative" val="1"/>
              </a:ext>
            </a:extLst>
          </p:cNvPr>
          <p:cNvGrpSpPr/>
          <p:nvPr/>
        </p:nvGrpSpPr>
        <p:grpSpPr>
          <a:xfrm>
            <a:off x="5083569" y="6377463"/>
            <a:ext cx="283000" cy="283000"/>
            <a:chOff x="0" y="0"/>
            <a:chExt cx="812800" cy="812800"/>
          </a:xfrm>
        </p:grpSpPr>
        <p:sp>
          <p:nvSpPr>
            <p:cNvPr id="41" name="Freeform 41">
              <a:extLst>
                <a:ext uri="{FF2B5EF4-FFF2-40B4-BE49-F238E27FC236}">
                  <a16:creationId xmlns:a16="http://schemas.microsoft.com/office/drawing/2014/main" id="{EA69F7C4-2F53-9956-C47E-BC5AB86E16F5}"/>
                </a:ext>
              </a:extLst>
            </p:cNvPr>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F3131"/>
            </a:solidFill>
          </p:spPr>
          <p:txBody>
            <a:bodyPr/>
            <a:lstStyle/>
            <a:p>
              <a:endParaRPr lang="en-GB" dirty="0"/>
            </a:p>
          </p:txBody>
        </p:sp>
        <p:sp>
          <p:nvSpPr>
            <p:cNvPr id="42" name="TextBox 42">
              <a:extLst>
                <a:ext uri="{FF2B5EF4-FFF2-40B4-BE49-F238E27FC236}">
                  <a16:creationId xmlns:a16="http://schemas.microsoft.com/office/drawing/2014/main" id="{0151145D-FB93-CB79-CDA6-11908AF47965}"/>
                </a:ext>
              </a:extLst>
            </p:cNvPr>
            <p:cNvSpPr txBox="1"/>
            <p:nvPr/>
          </p:nvSpPr>
          <p:spPr>
            <a:xfrm>
              <a:off x="152400" y="171450"/>
              <a:ext cx="508000" cy="488950"/>
            </a:xfrm>
            <a:prstGeom prst="rect">
              <a:avLst/>
            </a:prstGeom>
          </p:spPr>
          <p:txBody>
            <a:bodyPr lIns="67588" tIns="67588" rIns="67588" bIns="67588" rtlCol="0" anchor="ctr"/>
            <a:lstStyle/>
            <a:p>
              <a:pPr algn="ctr">
                <a:lnSpc>
                  <a:spcPts val="1696"/>
                </a:lnSpc>
              </a:pPr>
              <a:endParaRPr dirty="0"/>
            </a:p>
          </p:txBody>
        </p:sp>
      </p:grpSp>
      <p:grpSp>
        <p:nvGrpSpPr>
          <p:cNvPr id="43" name="Group 43">
            <a:extLst>
              <a:ext uri="{FF2B5EF4-FFF2-40B4-BE49-F238E27FC236}">
                <a16:creationId xmlns:a16="http://schemas.microsoft.com/office/drawing/2014/main" id="{BE0072A0-90E4-25C8-5F67-4F6FB4965A62}"/>
              </a:ext>
              <a:ext uri="{C183D7F6-B498-43B3-948B-1728B52AA6E4}">
                <adec:decorative xmlns:adec="http://schemas.microsoft.com/office/drawing/2017/decorative" val="1"/>
              </a:ext>
            </a:extLst>
          </p:cNvPr>
          <p:cNvGrpSpPr/>
          <p:nvPr/>
        </p:nvGrpSpPr>
        <p:grpSpPr>
          <a:xfrm>
            <a:off x="5083569" y="5835962"/>
            <a:ext cx="283000" cy="283000"/>
            <a:chOff x="0" y="0"/>
            <a:chExt cx="812800" cy="812800"/>
          </a:xfrm>
        </p:grpSpPr>
        <p:sp>
          <p:nvSpPr>
            <p:cNvPr id="44" name="Freeform 44">
              <a:hlinkClick r:id="rId4" action="ppaction://hlinksldjump"/>
              <a:extLst>
                <a:ext uri="{FF2B5EF4-FFF2-40B4-BE49-F238E27FC236}">
                  <a16:creationId xmlns:a16="http://schemas.microsoft.com/office/drawing/2014/main" id="{FCF907E3-CB3C-49DB-0FC1-A1040FD982D9}"/>
                </a:ext>
              </a:extLst>
            </p:cNvPr>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F3131"/>
            </a:solidFill>
          </p:spPr>
          <p:txBody>
            <a:bodyPr/>
            <a:lstStyle/>
            <a:p>
              <a:endParaRPr lang="en-GB" dirty="0"/>
            </a:p>
          </p:txBody>
        </p:sp>
        <p:sp>
          <p:nvSpPr>
            <p:cNvPr id="45" name="TextBox 45">
              <a:extLst>
                <a:ext uri="{FF2B5EF4-FFF2-40B4-BE49-F238E27FC236}">
                  <a16:creationId xmlns:a16="http://schemas.microsoft.com/office/drawing/2014/main" id="{D46469F8-360D-33A4-7162-D5AF37260B34}"/>
                </a:ext>
              </a:extLst>
            </p:cNvPr>
            <p:cNvSpPr txBox="1"/>
            <p:nvPr/>
          </p:nvSpPr>
          <p:spPr>
            <a:xfrm>
              <a:off x="152400" y="171450"/>
              <a:ext cx="508000" cy="488950"/>
            </a:xfrm>
            <a:prstGeom prst="rect">
              <a:avLst/>
            </a:prstGeom>
          </p:spPr>
          <p:txBody>
            <a:bodyPr lIns="67588" tIns="67588" rIns="67588" bIns="67588" rtlCol="0" anchor="ctr"/>
            <a:lstStyle/>
            <a:p>
              <a:pPr algn="ctr">
                <a:lnSpc>
                  <a:spcPts val="1696"/>
                </a:lnSpc>
              </a:pPr>
              <a:endParaRPr dirty="0"/>
            </a:p>
          </p:txBody>
        </p:sp>
      </p:grpSp>
      <p:grpSp>
        <p:nvGrpSpPr>
          <p:cNvPr id="46" name="Group 46">
            <a:extLst>
              <a:ext uri="{FF2B5EF4-FFF2-40B4-BE49-F238E27FC236}">
                <a16:creationId xmlns:a16="http://schemas.microsoft.com/office/drawing/2014/main" id="{9CC87B1F-4A42-BE5D-38A9-84BF3544FFE4}"/>
              </a:ext>
              <a:ext uri="{C183D7F6-B498-43B3-948B-1728B52AA6E4}">
                <adec:decorative xmlns:adec="http://schemas.microsoft.com/office/drawing/2017/decorative" val="1"/>
              </a:ext>
            </a:extLst>
          </p:cNvPr>
          <p:cNvGrpSpPr/>
          <p:nvPr/>
        </p:nvGrpSpPr>
        <p:grpSpPr>
          <a:xfrm>
            <a:off x="5083569" y="7489114"/>
            <a:ext cx="283000" cy="283000"/>
            <a:chOff x="0" y="0"/>
            <a:chExt cx="812800" cy="812800"/>
          </a:xfrm>
        </p:grpSpPr>
        <p:sp>
          <p:nvSpPr>
            <p:cNvPr id="47" name="Freeform 47">
              <a:extLst>
                <a:ext uri="{FF2B5EF4-FFF2-40B4-BE49-F238E27FC236}">
                  <a16:creationId xmlns:a16="http://schemas.microsoft.com/office/drawing/2014/main" id="{61AAA458-7113-3849-0D38-C31016014F0F}"/>
                </a:ext>
              </a:extLst>
            </p:cNvPr>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F3131"/>
            </a:solidFill>
          </p:spPr>
          <p:txBody>
            <a:bodyPr/>
            <a:lstStyle/>
            <a:p>
              <a:endParaRPr lang="en-GB" dirty="0"/>
            </a:p>
          </p:txBody>
        </p:sp>
        <p:sp>
          <p:nvSpPr>
            <p:cNvPr id="48" name="TextBox 48">
              <a:extLst>
                <a:ext uri="{FF2B5EF4-FFF2-40B4-BE49-F238E27FC236}">
                  <a16:creationId xmlns:a16="http://schemas.microsoft.com/office/drawing/2014/main" id="{25190A5E-F46C-B6AD-B606-DA33C81C8215}"/>
                </a:ext>
              </a:extLst>
            </p:cNvPr>
            <p:cNvSpPr txBox="1"/>
            <p:nvPr/>
          </p:nvSpPr>
          <p:spPr>
            <a:xfrm>
              <a:off x="152400" y="171450"/>
              <a:ext cx="508000" cy="488950"/>
            </a:xfrm>
            <a:prstGeom prst="rect">
              <a:avLst/>
            </a:prstGeom>
          </p:spPr>
          <p:txBody>
            <a:bodyPr lIns="67588" tIns="67588" rIns="67588" bIns="67588" rtlCol="0" anchor="ctr"/>
            <a:lstStyle/>
            <a:p>
              <a:pPr algn="ctr">
                <a:lnSpc>
                  <a:spcPts val="1696"/>
                </a:lnSpc>
              </a:pPr>
              <a:endParaRPr dirty="0"/>
            </a:p>
          </p:txBody>
        </p:sp>
      </p:grpSp>
      <p:sp>
        <p:nvSpPr>
          <p:cNvPr id="49" name="AutoShape 49">
            <a:extLst>
              <a:ext uri="{FF2B5EF4-FFF2-40B4-BE49-F238E27FC236}">
                <a16:creationId xmlns:a16="http://schemas.microsoft.com/office/drawing/2014/main" id="{4AC04C3F-42EA-60F2-FE1E-30B5981D804E}"/>
              </a:ext>
              <a:ext uri="{C183D7F6-B498-43B3-948B-1728B52AA6E4}">
                <adec:decorative xmlns:adec="http://schemas.microsoft.com/office/drawing/2017/decorative" val="1"/>
              </a:ext>
            </a:extLst>
          </p:cNvPr>
          <p:cNvSpPr/>
          <p:nvPr/>
        </p:nvSpPr>
        <p:spPr>
          <a:xfrm>
            <a:off x="780697" y="8481702"/>
            <a:ext cx="4563162" cy="0"/>
          </a:xfrm>
          <a:prstGeom prst="line">
            <a:avLst/>
          </a:prstGeom>
          <a:ln w="28575" cap="flat">
            <a:solidFill>
              <a:srgbClr val="0F0855"/>
            </a:solidFill>
            <a:prstDash val="solid"/>
            <a:headEnd type="none" w="sm" len="sm"/>
            <a:tailEnd type="none" w="sm" len="sm"/>
          </a:ln>
        </p:spPr>
        <p:txBody>
          <a:bodyPr/>
          <a:lstStyle/>
          <a:p>
            <a:endParaRPr lang="en-GB" dirty="0"/>
          </a:p>
        </p:txBody>
      </p:sp>
      <p:grpSp>
        <p:nvGrpSpPr>
          <p:cNvPr id="50" name="Group 50">
            <a:extLst>
              <a:ext uri="{FF2B5EF4-FFF2-40B4-BE49-F238E27FC236}">
                <a16:creationId xmlns:a16="http://schemas.microsoft.com/office/drawing/2014/main" id="{542A3EC6-9B67-1E3D-08FD-DB4704F1BB13}"/>
              </a:ext>
              <a:ext uri="{C183D7F6-B498-43B3-948B-1728B52AA6E4}">
                <adec:decorative xmlns:adec="http://schemas.microsoft.com/office/drawing/2017/decorative" val="1"/>
              </a:ext>
            </a:extLst>
          </p:cNvPr>
          <p:cNvGrpSpPr/>
          <p:nvPr/>
        </p:nvGrpSpPr>
        <p:grpSpPr>
          <a:xfrm>
            <a:off x="5087026" y="8060590"/>
            <a:ext cx="283000" cy="283000"/>
            <a:chOff x="0" y="1"/>
            <a:chExt cx="812800" cy="812801"/>
          </a:xfrm>
        </p:grpSpPr>
        <p:sp>
          <p:nvSpPr>
            <p:cNvPr id="51" name="Freeform 51">
              <a:extLst>
                <a:ext uri="{FF2B5EF4-FFF2-40B4-BE49-F238E27FC236}">
                  <a16:creationId xmlns:a16="http://schemas.microsoft.com/office/drawing/2014/main" id="{C38C8FB1-BB67-02DA-DC40-466E69E76088}"/>
                </a:ext>
              </a:extLst>
            </p:cNvPr>
            <p:cNvSpPr/>
            <p:nvPr/>
          </p:nvSpPr>
          <p:spPr>
            <a:xfrm>
              <a:off x="0" y="1"/>
              <a:ext cx="812800" cy="812801"/>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F3131"/>
            </a:solidFill>
          </p:spPr>
          <p:txBody>
            <a:bodyPr/>
            <a:lstStyle/>
            <a:p>
              <a:endParaRPr lang="en-GB" dirty="0"/>
            </a:p>
          </p:txBody>
        </p:sp>
        <p:sp>
          <p:nvSpPr>
            <p:cNvPr id="52" name="TextBox 52">
              <a:extLst>
                <a:ext uri="{FF2B5EF4-FFF2-40B4-BE49-F238E27FC236}">
                  <a16:creationId xmlns:a16="http://schemas.microsoft.com/office/drawing/2014/main" id="{2E3C0F56-8782-657C-AA1D-25172D28A024}"/>
                </a:ext>
              </a:extLst>
            </p:cNvPr>
            <p:cNvSpPr txBox="1"/>
            <p:nvPr/>
          </p:nvSpPr>
          <p:spPr>
            <a:xfrm>
              <a:off x="152400" y="171450"/>
              <a:ext cx="508000" cy="488950"/>
            </a:xfrm>
            <a:prstGeom prst="rect">
              <a:avLst/>
            </a:prstGeom>
          </p:spPr>
          <p:txBody>
            <a:bodyPr lIns="67588" tIns="67588" rIns="67588" bIns="67588" rtlCol="0" anchor="ctr"/>
            <a:lstStyle/>
            <a:p>
              <a:pPr algn="ctr">
                <a:lnSpc>
                  <a:spcPts val="1696"/>
                </a:lnSpc>
              </a:pPr>
              <a:endParaRPr dirty="0"/>
            </a:p>
          </p:txBody>
        </p:sp>
      </p:grpSp>
      <p:sp>
        <p:nvSpPr>
          <p:cNvPr id="53" name="AutoShape 53">
            <a:extLst>
              <a:ext uri="{FF2B5EF4-FFF2-40B4-BE49-F238E27FC236}">
                <a16:creationId xmlns:a16="http://schemas.microsoft.com/office/drawing/2014/main" id="{3CD99AA7-3467-79CC-539E-3D609C275BC8}"/>
              </a:ext>
              <a:ext uri="{C183D7F6-B498-43B3-948B-1728B52AA6E4}">
                <adec:decorative xmlns:adec="http://schemas.microsoft.com/office/drawing/2017/decorative" val="1"/>
              </a:ext>
            </a:extLst>
          </p:cNvPr>
          <p:cNvSpPr/>
          <p:nvPr/>
        </p:nvSpPr>
        <p:spPr>
          <a:xfrm>
            <a:off x="793387" y="8993365"/>
            <a:ext cx="4563162" cy="0"/>
          </a:xfrm>
          <a:prstGeom prst="line">
            <a:avLst/>
          </a:prstGeom>
          <a:ln w="28575" cap="flat">
            <a:solidFill>
              <a:srgbClr val="0F0855"/>
            </a:solidFill>
            <a:prstDash val="solid"/>
            <a:headEnd type="none" w="sm" len="sm"/>
            <a:tailEnd type="none" w="sm" len="sm"/>
          </a:ln>
        </p:spPr>
        <p:txBody>
          <a:bodyPr/>
          <a:lstStyle/>
          <a:p>
            <a:endParaRPr lang="en-GB" dirty="0"/>
          </a:p>
        </p:txBody>
      </p:sp>
      <p:grpSp>
        <p:nvGrpSpPr>
          <p:cNvPr id="54" name="Group 54">
            <a:extLst>
              <a:ext uri="{FF2B5EF4-FFF2-40B4-BE49-F238E27FC236}">
                <a16:creationId xmlns:a16="http://schemas.microsoft.com/office/drawing/2014/main" id="{30DC497F-5FBF-3925-A787-5460F2B36EE7}"/>
              </a:ext>
              <a:ext uri="{C183D7F6-B498-43B3-948B-1728B52AA6E4}">
                <adec:decorative xmlns:adec="http://schemas.microsoft.com/office/drawing/2017/decorative" val="1"/>
              </a:ext>
            </a:extLst>
          </p:cNvPr>
          <p:cNvGrpSpPr/>
          <p:nvPr/>
        </p:nvGrpSpPr>
        <p:grpSpPr>
          <a:xfrm>
            <a:off x="5099716" y="8572253"/>
            <a:ext cx="283000" cy="283000"/>
            <a:chOff x="0" y="0"/>
            <a:chExt cx="812800" cy="812800"/>
          </a:xfrm>
        </p:grpSpPr>
        <p:sp>
          <p:nvSpPr>
            <p:cNvPr id="55" name="Freeform 55">
              <a:extLst>
                <a:ext uri="{FF2B5EF4-FFF2-40B4-BE49-F238E27FC236}">
                  <a16:creationId xmlns:a16="http://schemas.microsoft.com/office/drawing/2014/main" id="{94F794ED-8318-C1C1-3DCB-927386D38FC6}"/>
                </a:ext>
              </a:extLst>
            </p:cNvPr>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F3131"/>
            </a:solidFill>
          </p:spPr>
          <p:txBody>
            <a:bodyPr/>
            <a:lstStyle/>
            <a:p>
              <a:r>
                <a:rPr lang="en-GB" dirty="0"/>
                <a:t> </a:t>
              </a:r>
            </a:p>
          </p:txBody>
        </p:sp>
        <p:sp>
          <p:nvSpPr>
            <p:cNvPr id="56" name="TextBox 56">
              <a:extLst>
                <a:ext uri="{FF2B5EF4-FFF2-40B4-BE49-F238E27FC236}">
                  <a16:creationId xmlns:a16="http://schemas.microsoft.com/office/drawing/2014/main" id="{79B24EA4-B955-B00F-5193-547A3D24877E}"/>
                </a:ext>
              </a:extLst>
            </p:cNvPr>
            <p:cNvSpPr txBox="1"/>
            <p:nvPr/>
          </p:nvSpPr>
          <p:spPr>
            <a:xfrm>
              <a:off x="152400" y="171450"/>
              <a:ext cx="508000" cy="488950"/>
            </a:xfrm>
            <a:prstGeom prst="rect">
              <a:avLst/>
            </a:prstGeom>
          </p:spPr>
          <p:txBody>
            <a:bodyPr lIns="67588" tIns="67588" rIns="67588" bIns="67588" rtlCol="0" anchor="ctr"/>
            <a:lstStyle/>
            <a:p>
              <a:pPr algn="ctr">
                <a:lnSpc>
                  <a:spcPts val="1696"/>
                </a:lnSpc>
              </a:pPr>
              <a:endParaRPr dirty="0"/>
            </a:p>
          </p:txBody>
        </p:sp>
      </p:grpSp>
      <p:sp>
        <p:nvSpPr>
          <p:cNvPr id="57" name="AutoShape 57">
            <a:extLst>
              <a:ext uri="{FF2B5EF4-FFF2-40B4-BE49-F238E27FC236}">
                <a16:creationId xmlns:a16="http://schemas.microsoft.com/office/drawing/2014/main" id="{DDDA5F92-A590-27D7-8993-C5E47D06D3A0}"/>
              </a:ext>
              <a:ext uri="{C183D7F6-B498-43B3-948B-1728B52AA6E4}">
                <adec:decorative xmlns:adec="http://schemas.microsoft.com/office/drawing/2017/decorative" val="1"/>
              </a:ext>
            </a:extLst>
          </p:cNvPr>
          <p:cNvSpPr/>
          <p:nvPr/>
        </p:nvSpPr>
        <p:spPr>
          <a:xfrm>
            <a:off x="780697" y="2522707"/>
            <a:ext cx="4563162" cy="0"/>
          </a:xfrm>
          <a:prstGeom prst="line">
            <a:avLst/>
          </a:prstGeom>
          <a:ln w="28575" cap="flat">
            <a:solidFill>
              <a:srgbClr val="0F0855"/>
            </a:solidFill>
            <a:prstDash val="solid"/>
            <a:headEnd type="none" w="sm" len="sm"/>
            <a:tailEnd type="none" w="sm" len="sm"/>
          </a:ln>
        </p:spPr>
        <p:txBody>
          <a:bodyPr/>
          <a:lstStyle/>
          <a:p>
            <a:endParaRPr lang="en-GB" dirty="0"/>
          </a:p>
        </p:txBody>
      </p:sp>
      <p:grpSp>
        <p:nvGrpSpPr>
          <p:cNvPr id="58" name="Group 58">
            <a:extLst>
              <a:ext uri="{FF2B5EF4-FFF2-40B4-BE49-F238E27FC236}">
                <a16:creationId xmlns:a16="http://schemas.microsoft.com/office/drawing/2014/main" id="{A07767DE-D39C-82EE-ACD9-C549B0C751CE}"/>
              </a:ext>
              <a:ext uri="{C183D7F6-B498-43B3-948B-1728B52AA6E4}">
                <adec:decorative xmlns:adec="http://schemas.microsoft.com/office/drawing/2017/decorative" val="1"/>
              </a:ext>
            </a:extLst>
          </p:cNvPr>
          <p:cNvGrpSpPr/>
          <p:nvPr/>
        </p:nvGrpSpPr>
        <p:grpSpPr>
          <a:xfrm>
            <a:off x="5087026" y="2087288"/>
            <a:ext cx="283000" cy="283000"/>
            <a:chOff x="0" y="0"/>
            <a:chExt cx="812800" cy="812800"/>
          </a:xfrm>
        </p:grpSpPr>
        <p:sp>
          <p:nvSpPr>
            <p:cNvPr id="59" name="Freeform 59">
              <a:extLst>
                <a:ext uri="{FF2B5EF4-FFF2-40B4-BE49-F238E27FC236}">
                  <a16:creationId xmlns:a16="http://schemas.microsoft.com/office/drawing/2014/main" id="{292760E4-24D4-81ED-E9F7-E79F34593737}"/>
                </a:ext>
              </a:extLst>
            </p:cNvPr>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F3131"/>
            </a:solidFill>
          </p:spPr>
          <p:txBody>
            <a:bodyPr/>
            <a:lstStyle/>
            <a:p>
              <a:endParaRPr lang="en-GB" dirty="0"/>
            </a:p>
          </p:txBody>
        </p:sp>
        <p:sp>
          <p:nvSpPr>
            <p:cNvPr id="60" name="TextBox 60">
              <a:extLst>
                <a:ext uri="{FF2B5EF4-FFF2-40B4-BE49-F238E27FC236}">
                  <a16:creationId xmlns:a16="http://schemas.microsoft.com/office/drawing/2014/main" id="{92262DB4-31C4-59B2-F7B1-E97049E1F1C3}"/>
                </a:ext>
              </a:extLst>
            </p:cNvPr>
            <p:cNvSpPr txBox="1"/>
            <p:nvPr/>
          </p:nvSpPr>
          <p:spPr>
            <a:xfrm>
              <a:off x="152400" y="171450"/>
              <a:ext cx="508000" cy="488950"/>
            </a:xfrm>
            <a:prstGeom prst="rect">
              <a:avLst/>
            </a:prstGeom>
          </p:spPr>
          <p:txBody>
            <a:bodyPr lIns="67588" tIns="67588" rIns="67588" bIns="67588" rtlCol="0" anchor="ctr"/>
            <a:lstStyle/>
            <a:p>
              <a:pPr algn="ctr">
                <a:lnSpc>
                  <a:spcPts val="1696"/>
                </a:lnSpc>
              </a:pPr>
              <a:endParaRPr dirty="0"/>
            </a:p>
          </p:txBody>
        </p:sp>
      </p:grpSp>
      <p:sp>
        <p:nvSpPr>
          <p:cNvPr id="61" name="TextBox 61">
            <a:extLst>
              <a:ext uri="{FF2B5EF4-FFF2-40B4-BE49-F238E27FC236}">
                <a16:creationId xmlns:a16="http://schemas.microsoft.com/office/drawing/2014/main" id="{C800297A-1791-CBB4-D19B-7EF9B885B2ED}"/>
              </a:ext>
            </a:extLst>
          </p:cNvPr>
          <p:cNvSpPr txBox="1"/>
          <p:nvPr/>
        </p:nvSpPr>
        <p:spPr>
          <a:xfrm>
            <a:off x="777240" y="1587894"/>
            <a:ext cx="2487278" cy="226899"/>
          </a:xfrm>
          <a:prstGeom prst="rect">
            <a:avLst/>
          </a:prstGeom>
        </p:spPr>
        <p:txBody>
          <a:bodyPr lIns="0" tIns="0" rIns="0" bIns="0" rtlCol="0" anchor="t">
            <a:spAutoFit/>
          </a:bodyPr>
          <a:lstStyle/>
          <a:p>
            <a:pPr algn="l">
              <a:lnSpc>
                <a:spcPts val="1786"/>
              </a:lnSpc>
            </a:pPr>
            <a:r>
              <a:rPr lang="en-US" sz="1540" dirty="0">
                <a:solidFill>
                  <a:srgbClr val="0F0855"/>
                </a:solidFill>
                <a:latin typeface="Neue Montreal"/>
                <a:ea typeface="Neue Montreal"/>
                <a:cs typeface="Neue Montreal"/>
                <a:sym typeface="Neue Montreal"/>
              </a:rPr>
              <a:t>Types of Business Structures</a:t>
            </a:r>
          </a:p>
        </p:txBody>
      </p:sp>
      <p:sp>
        <p:nvSpPr>
          <p:cNvPr id="62" name="TextBox 62">
            <a:extLst>
              <a:ext uri="{FF2B5EF4-FFF2-40B4-BE49-F238E27FC236}">
                <a16:creationId xmlns:a16="http://schemas.microsoft.com/office/drawing/2014/main" id="{58B15D3E-88AA-91E1-7739-F22F29C2288B}"/>
              </a:ext>
            </a:extLst>
          </p:cNvPr>
          <p:cNvSpPr txBox="1"/>
          <p:nvPr/>
        </p:nvSpPr>
        <p:spPr>
          <a:xfrm>
            <a:off x="777240" y="3214230"/>
            <a:ext cx="2487278" cy="226899"/>
          </a:xfrm>
          <a:prstGeom prst="rect">
            <a:avLst/>
          </a:prstGeom>
        </p:spPr>
        <p:txBody>
          <a:bodyPr lIns="0" tIns="0" rIns="0" bIns="0" rtlCol="0" anchor="t">
            <a:spAutoFit/>
          </a:bodyPr>
          <a:lstStyle/>
          <a:p>
            <a:pPr algn="l">
              <a:lnSpc>
                <a:spcPts val="1786"/>
              </a:lnSpc>
            </a:pPr>
            <a:r>
              <a:rPr lang="en-US" sz="1540" dirty="0">
                <a:solidFill>
                  <a:srgbClr val="0F0855"/>
                </a:solidFill>
                <a:latin typeface="Neue Montreal"/>
                <a:ea typeface="Neue Montreal"/>
                <a:cs typeface="Neue Montreal"/>
                <a:sym typeface="Neue Montreal"/>
              </a:rPr>
              <a:t>Private Limited Companies</a:t>
            </a:r>
          </a:p>
        </p:txBody>
      </p:sp>
      <p:sp>
        <p:nvSpPr>
          <p:cNvPr id="63" name="TextBox 63">
            <a:extLst>
              <a:ext uri="{FF2B5EF4-FFF2-40B4-BE49-F238E27FC236}">
                <a16:creationId xmlns:a16="http://schemas.microsoft.com/office/drawing/2014/main" id="{37CE17D9-7255-CFCF-2311-BF6A9CDD319D}"/>
              </a:ext>
            </a:extLst>
          </p:cNvPr>
          <p:cNvSpPr txBox="1"/>
          <p:nvPr/>
        </p:nvSpPr>
        <p:spPr>
          <a:xfrm>
            <a:off x="777240" y="2697870"/>
            <a:ext cx="2487278" cy="226899"/>
          </a:xfrm>
          <a:prstGeom prst="rect">
            <a:avLst/>
          </a:prstGeom>
        </p:spPr>
        <p:txBody>
          <a:bodyPr lIns="0" tIns="0" rIns="0" bIns="0" rtlCol="0" anchor="t">
            <a:spAutoFit/>
          </a:bodyPr>
          <a:lstStyle/>
          <a:p>
            <a:pPr algn="l">
              <a:lnSpc>
                <a:spcPts val="1786"/>
              </a:lnSpc>
            </a:pPr>
            <a:r>
              <a:rPr lang="en-US" sz="1540" dirty="0">
                <a:solidFill>
                  <a:srgbClr val="0F0855"/>
                </a:solidFill>
                <a:latin typeface="Neue Montreal"/>
                <a:ea typeface="Neue Montreal"/>
                <a:cs typeface="Neue Montreal"/>
                <a:sym typeface="Neue Montreal"/>
              </a:rPr>
              <a:t>General Partnerships</a:t>
            </a:r>
          </a:p>
        </p:txBody>
      </p:sp>
      <p:sp>
        <p:nvSpPr>
          <p:cNvPr id="64" name="TextBox 64">
            <a:extLst>
              <a:ext uri="{FF2B5EF4-FFF2-40B4-BE49-F238E27FC236}">
                <a16:creationId xmlns:a16="http://schemas.microsoft.com/office/drawing/2014/main" id="{E7F215D8-03E6-F48D-644A-C9F2A8E32011}"/>
              </a:ext>
            </a:extLst>
          </p:cNvPr>
          <p:cNvSpPr txBox="1"/>
          <p:nvPr/>
        </p:nvSpPr>
        <p:spPr>
          <a:xfrm>
            <a:off x="777240" y="3724407"/>
            <a:ext cx="2487278" cy="226899"/>
          </a:xfrm>
          <a:prstGeom prst="rect">
            <a:avLst/>
          </a:prstGeom>
        </p:spPr>
        <p:txBody>
          <a:bodyPr lIns="0" tIns="0" rIns="0" bIns="0" rtlCol="0" anchor="t">
            <a:spAutoFit/>
          </a:bodyPr>
          <a:lstStyle/>
          <a:p>
            <a:pPr algn="l">
              <a:lnSpc>
                <a:spcPts val="1786"/>
              </a:lnSpc>
            </a:pPr>
            <a:r>
              <a:rPr lang="en-US" sz="1540" dirty="0">
                <a:solidFill>
                  <a:srgbClr val="0F0855"/>
                </a:solidFill>
                <a:latin typeface="Neue Montreal"/>
                <a:ea typeface="Neue Montreal"/>
                <a:cs typeface="Neue Montreal"/>
                <a:sym typeface="Neue Montreal"/>
              </a:rPr>
              <a:t>Limited Liability Partnerships</a:t>
            </a:r>
          </a:p>
        </p:txBody>
      </p:sp>
      <p:sp>
        <p:nvSpPr>
          <p:cNvPr id="65" name="TextBox 65">
            <a:extLst>
              <a:ext uri="{FF2B5EF4-FFF2-40B4-BE49-F238E27FC236}">
                <a16:creationId xmlns:a16="http://schemas.microsoft.com/office/drawing/2014/main" id="{1C659148-C7AA-E380-80A1-9421D51C45DE}"/>
              </a:ext>
            </a:extLst>
          </p:cNvPr>
          <p:cNvSpPr txBox="1"/>
          <p:nvPr/>
        </p:nvSpPr>
        <p:spPr>
          <a:xfrm>
            <a:off x="777240" y="4277199"/>
            <a:ext cx="2871915" cy="226899"/>
          </a:xfrm>
          <a:prstGeom prst="rect">
            <a:avLst/>
          </a:prstGeom>
        </p:spPr>
        <p:txBody>
          <a:bodyPr lIns="0" tIns="0" rIns="0" bIns="0" rtlCol="0" anchor="t">
            <a:spAutoFit/>
          </a:bodyPr>
          <a:lstStyle/>
          <a:p>
            <a:pPr algn="l">
              <a:lnSpc>
                <a:spcPts val="1786"/>
              </a:lnSpc>
            </a:pPr>
            <a:r>
              <a:rPr lang="en-US" sz="1540" dirty="0">
                <a:solidFill>
                  <a:srgbClr val="0F0855"/>
                </a:solidFill>
                <a:latin typeface="Neue Montreal"/>
                <a:ea typeface="Neue Montreal"/>
                <a:cs typeface="Neue Montreal"/>
                <a:sym typeface="Neue Montreal"/>
              </a:rPr>
              <a:t>Business Structures Compared</a:t>
            </a:r>
          </a:p>
        </p:txBody>
      </p:sp>
      <p:sp>
        <p:nvSpPr>
          <p:cNvPr id="66" name="TextBox 66">
            <a:extLst>
              <a:ext uri="{FF2B5EF4-FFF2-40B4-BE49-F238E27FC236}">
                <a16:creationId xmlns:a16="http://schemas.microsoft.com/office/drawing/2014/main" id="{CD03C2A8-0B45-C772-19F8-238EDBB1A508}"/>
              </a:ext>
            </a:extLst>
          </p:cNvPr>
          <p:cNvSpPr txBox="1"/>
          <p:nvPr/>
        </p:nvSpPr>
        <p:spPr>
          <a:xfrm>
            <a:off x="777240" y="4797530"/>
            <a:ext cx="2871915" cy="226899"/>
          </a:xfrm>
          <a:prstGeom prst="rect">
            <a:avLst/>
          </a:prstGeom>
        </p:spPr>
        <p:txBody>
          <a:bodyPr lIns="0" tIns="0" rIns="0" bIns="0" rtlCol="0" anchor="t">
            <a:spAutoFit/>
          </a:bodyPr>
          <a:lstStyle/>
          <a:p>
            <a:pPr algn="l">
              <a:lnSpc>
                <a:spcPts val="1786"/>
              </a:lnSpc>
            </a:pPr>
            <a:r>
              <a:rPr lang="en-US" sz="1540" dirty="0">
                <a:solidFill>
                  <a:srgbClr val="0F0855"/>
                </a:solidFill>
                <a:latin typeface="Neue Montreal"/>
                <a:ea typeface="Neue Montreal"/>
                <a:cs typeface="Neue Montreal"/>
                <a:sym typeface="Neue Montreal"/>
              </a:rPr>
              <a:t>Not-for-Profits Overview</a:t>
            </a:r>
          </a:p>
        </p:txBody>
      </p:sp>
      <p:sp>
        <p:nvSpPr>
          <p:cNvPr id="67" name="TextBox 67">
            <a:extLst>
              <a:ext uri="{FF2B5EF4-FFF2-40B4-BE49-F238E27FC236}">
                <a16:creationId xmlns:a16="http://schemas.microsoft.com/office/drawing/2014/main" id="{1EB4380F-B67B-D536-F910-60DD46CC932D}"/>
              </a:ext>
            </a:extLst>
          </p:cNvPr>
          <p:cNvSpPr txBox="1"/>
          <p:nvPr/>
        </p:nvSpPr>
        <p:spPr>
          <a:xfrm>
            <a:off x="777240" y="5332065"/>
            <a:ext cx="2630926" cy="217425"/>
          </a:xfrm>
          <a:prstGeom prst="rect">
            <a:avLst/>
          </a:prstGeom>
        </p:spPr>
        <p:txBody>
          <a:bodyPr lIns="0" tIns="0" rIns="0" bIns="0" rtlCol="0" anchor="t">
            <a:spAutoFit/>
          </a:bodyPr>
          <a:lstStyle/>
          <a:p>
            <a:pPr algn="l">
              <a:lnSpc>
                <a:spcPts val="1798"/>
              </a:lnSpc>
            </a:pPr>
            <a:r>
              <a:rPr lang="en-US" sz="1550" dirty="0">
                <a:solidFill>
                  <a:srgbClr val="0F0855"/>
                </a:solidFill>
                <a:latin typeface="Neue Montreal"/>
                <a:ea typeface="Neue Montreal"/>
                <a:cs typeface="Neue Montreal"/>
                <a:sym typeface="Neue Montreal"/>
              </a:rPr>
              <a:t>Community Interest Companies</a:t>
            </a:r>
          </a:p>
        </p:txBody>
      </p:sp>
      <p:sp>
        <p:nvSpPr>
          <p:cNvPr id="68" name="TextBox 68">
            <a:extLst>
              <a:ext uri="{FF2B5EF4-FFF2-40B4-BE49-F238E27FC236}">
                <a16:creationId xmlns:a16="http://schemas.microsoft.com/office/drawing/2014/main" id="{3AF76A86-A14C-EFC4-74E7-9F7E67115841}"/>
              </a:ext>
            </a:extLst>
          </p:cNvPr>
          <p:cNvSpPr txBox="1"/>
          <p:nvPr/>
        </p:nvSpPr>
        <p:spPr>
          <a:xfrm>
            <a:off x="720173" y="473385"/>
            <a:ext cx="4363396" cy="846770"/>
          </a:xfrm>
          <a:prstGeom prst="rect">
            <a:avLst/>
          </a:prstGeom>
        </p:spPr>
        <p:txBody>
          <a:bodyPr lIns="0" tIns="0" rIns="0" bIns="0" rtlCol="0" anchor="t">
            <a:spAutoFit/>
          </a:bodyPr>
          <a:lstStyle/>
          <a:p>
            <a:pPr algn="l">
              <a:lnSpc>
                <a:spcPts val="7699"/>
              </a:lnSpc>
            </a:pPr>
            <a:r>
              <a:rPr lang="en-US" sz="3600" b="1" spc="-87" dirty="0">
                <a:solidFill>
                  <a:srgbClr val="0F0855"/>
                </a:solidFill>
                <a:latin typeface="Neue Montreal Bold"/>
                <a:ea typeface="Neue Montreal Bold"/>
                <a:cs typeface="Neue Montreal Bold"/>
                <a:sym typeface="Neue Montreal Bold"/>
              </a:rPr>
              <a:t>Contents</a:t>
            </a:r>
          </a:p>
        </p:txBody>
      </p:sp>
      <p:sp>
        <p:nvSpPr>
          <p:cNvPr id="69" name="TextBox 69">
            <a:extLst>
              <a:ext uri="{FF2B5EF4-FFF2-40B4-BE49-F238E27FC236}">
                <a16:creationId xmlns:a16="http://schemas.microsoft.com/office/drawing/2014/main" id="{BB824C25-81C0-67B6-2EF9-3ADCF370BF49}"/>
              </a:ext>
            </a:extLst>
          </p:cNvPr>
          <p:cNvSpPr txBox="1"/>
          <p:nvPr/>
        </p:nvSpPr>
        <p:spPr>
          <a:xfrm>
            <a:off x="5075823" y="5388552"/>
            <a:ext cx="283000" cy="141064"/>
          </a:xfrm>
          <a:prstGeom prst="rect">
            <a:avLst/>
          </a:prstGeom>
        </p:spPr>
        <p:txBody>
          <a:bodyPr wrap="square" lIns="0" tIns="0" rIns="0" bIns="0" rtlCol="0" anchor="t">
            <a:spAutoFit/>
          </a:bodyPr>
          <a:lstStyle/>
          <a:p>
            <a:pPr algn="ctr">
              <a:lnSpc>
                <a:spcPts val="1106"/>
              </a:lnSpc>
              <a:spcBef>
                <a:spcPct val="0"/>
              </a:spcBef>
            </a:pPr>
            <a:r>
              <a:rPr lang="en-US" sz="1015" b="1" u="sng" spc="-41" dirty="0">
                <a:solidFill>
                  <a:srgbClr val="FFFFFF"/>
                </a:solidFill>
                <a:latin typeface="Neue Montreal Bold"/>
                <a:ea typeface="Neue Montreal Bold"/>
                <a:cs typeface="Neue Montreal Bold"/>
                <a:sym typeface="Neue Montreal Bold"/>
                <a:hlinkClick r:id="rId7" action="ppaction://hlinksldjump"/>
              </a:rPr>
              <a:t>10</a:t>
            </a:r>
          </a:p>
        </p:txBody>
      </p:sp>
      <p:sp>
        <p:nvSpPr>
          <p:cNvPr id="70" name="TextBox 70">
            <a:extLst>
              <a:ext uri="{FF2B5EF4-FFF2-40B4-BE49-F238E27FC236}">
                <a16:creationId xmlns:a16="http://schemas.microsoft.com/office/drawing/2014/main" id="{C7AEC964-F2C7-F0CA-8C89-1AD1436A27A0}"/>
              </a:ext>
            </a:extLst>
          </p:cNvPr>
          <p:cNvSpPr txBox="1"/>
          <p:nvPr/>
        </p:nvSpPr>
        <p:spPr>
          <a:xfrm>
            <a:off x="5189053" y="2752553"/>
            <a:ext cx="72033" cy="137918"/>
          </a:xfrm>
          <a:prstGeom prst="rect">
            <a:avLst/>
          </a:prstGeom>
        </p:spPr>
        <p:txBody>
          <a:bodyPr lIns="0" tIns="0" rIns="0" bIns="0" rtlCol="0" anchor="t">
            <a:spAutoFit/>
          </a:bodyPr>
          <a:lstStyle/>
          <a:p>
            <a:pPr algn="ctr">
              <a:lnSpc>
                <a:spcPts val="1099"/>
              </a:lnSpc>
              <a:spcBef>
                <a:spcPct val="0"/>
              </a:spcBef>
            </a:pPr>
            <a:r>
              <a:rPr lang="en-US" sz="1008" b="1" u="sng" spc="-41" dirty="0">
                <a:solidFill>
                  <a:srgbClr val="FFFFFF"/>
                </a:solidFill>
                <a:latin typeface="Neue Montreal Bold"/>
                <a:ea typeface="Neue Montreal Bold"/>
                <a:cs typeface="Neue Montreal Bold"/>
                <a:sym typeface="Neue Montreal Bold"/>
                <a:hlinkClick r:id="rId8" action="ppaction://hlinksldjump"/>
              </a:rPr>
              <a:t>5</a:t>
            </a:r>
          </a:p>
        </p:txBody>
      </p:sp>
      <p:sp>
        <p:nvSpPr>
          <p:cNvPr id="71" name="TextBox 71">
            <a:extLst>
              <a:ext uri="{FF2B5EF4-FFF2-40B4-BE49-F238E27FC236}">
                <a16:creationId xmlns:a16="http://schemas.microsoft.com/office/drawing/2014/main" id="{C04CD0E1-6C2F-7452-A923-E8622ED298E8}"/>
              </a:ext>
            </a:extLst>
          </p:cNvPr>
          <p:cNvSpPr txBox="1"/>
          <p:nvPr/>
        </p:nvSpPr>
        <p:spPr>
          <a:xfrm>
            <a:off x="5188085" y="4870135"/>
            <a:ext cx="73968" cy="137918"/>
          </a:xfrm>
          <a:prstGeom prst="rect">
            <a:avLst/>
          </a:prstGeom>
        </p:spPr>
        <p:txBody>
          <a:bodyPr lIns="0" tIns="0" rIns="0" bIns="0" rtlCol="0" anchor="t">
            <a:spAutoFit/>
          </a:bodyPr>
          <a:lstStyle/>
          <a:p>
            <a:pPr algn="ctr">
              <a:lnSpc>
                <a:spcPts val="1099"/>
              </a:lnSpc>
              <a:spcBef>
                <a:spcPct val="0"/>
              </a:spcBef>
            </a:pPr>
            <a:r>
              <a:rPr lang="en-US" sz="1008" b="1" u="sng" spc="-41" dirty="0">
                <a:solidFill>
                  <a:srgbClr val="FFFFFF"/>
                </a:solidFill>
                <a:latin typeface="Neue Montreal Bold"/>
                <a:ea typeface="Neue Montreal Bold"/>
                <a:cs typeface="Neue Montreal Bold"/>
                <a:sym typeface="Neue Montreal Bold"/>
                <a:hlinkClick r:id="rId9" action="ppaction://hlinksldjump"/>
              </a:rPr>
              <a:t>9</a:t>
            </a:r>
          </a:p>
        </p:txBody>
      </p:sp>
      <p:sp>
        <p:nvSpPr>
          <p:cNvPr id="72" name="TextBox 72">
            <a:extLst>
              <a:ext uri="{FF2B5EF4-FFF2-40B4-BE49-F238E27FC236}">
                <a16:creationId xmlns:a16="http://schemas.microsoft.com/office/drawing/2014/main" id="{E5C87E83-665B-2F27-0580-AE22CA3A5E7C}"/>
              </a:ext>
            </a:extLst>
          </p:cNvPr>
          <p:cNvSpPr txBox="1"/>
          <p:nvPr/>
        </p:nvSpPr>
        <p:spPr>
          <a:xfrm>
            <a:off x="5192773" y="3737735"/>
            <a:ext cx="64591" cy="137918"/>
          </a:xfrm>
          <a:prstGeom prst="rect">
            <a:avLst/>
          </a:prstGeom>
        </p:spPr>
        <p:txBody>
          <a:bodyPr lIns="0" tIns="0" rIns="0" bIns="0" rtlCol="0" anchor="t">
            <a:spAutoFit/>
          </a:bodyPr>
          <a:lstStyle/>
          <a:p>
            <a:pPr algn="ctr">
              <a:lnSpc>
                <a:spcPts val="1099"/>
              </a:lnSpc>
              <a:spcBef>
                <a:spcPct val="0"/>
              </a:spcBef>
            </a:pPr>
            <a:r>
              <a:rPr lang="en-US" sz="1008" b="1" u="sng" spc="-41" dirty="0">
                <a:solidFill>
                  <a:srgbClr val="FFFFFF"/>
                </a:solidFill>
                <a:latin typeface="Neue Montreal Bold"/>
                <a:ea typeface="Neue Montreal Bold"/>
                <a:cs typeface="Neue Montreal Bold"/>
                <a:sym typeface="Neue Montreal Bold"/>
                <a:hlinkClick r:id="rId10" action="ppaction://hlinksldjump"/>
              </a:rPr>
              <a:t>7</a:t>
            </a:r>
          </a:p>
        </p:txBody>
      </p:sp>
      <p:sp>
        <p:nvSpPr>
          <p:cNvPr id="73" name="TextBox 73">
            <a:extLst>
              <a:ext uri="{FF2B5EF4-FFF2-40B4-BE49-F238E27FC236}">
                <a16:creationId xmlns:a16="http://schemas.microsoft.com/office/drawing/2014/main" id="{904BBD2C-CF93-E9B9-232B-8229B145BC78}"/>
              </a:ext>
            </a:extLst>
          </p:cNvPr>
          <p:cNvSpPr txBox="1"/>
          <p:nvPr/>
        </p:nvSpPr>
        <p:spPr>
          <a:xfrm>
            <a:off x="5188681" y="4337155"/>
            <a:ext cx="72777" cy="137918"/>
          </a:xfrm>
          <a:prstGeom prst="rect">
            <a:avLst/>
          </a:prstGeom>
        </p:spPr>
        <p:txBody>
          <a:bodyPr lIns="0" tIns="0" rIns="0" bIns="0" rtlCol="0" anchor="t">
            <a:spAutoFit/>
          </a:bodyPr>
          <a:lstStyle/>
          <a:p>
            <a:pPr algn="ctr">
              <a:lnSpc>
                <a:spcPts val="1099"/>
              </a:lnSpc>
              <a:spcBef>
                <a:spcPct val="0"/>
              </a:spcBef>
            </a:pPr>
            <a:r>
              <a:rPr lang="en-US" sz="1008" b="1" u="sng" spc="-41" dirty="0">
                <a:solidFill>
                  <a:srgbClr val="FFFFFF"/>
                </a:solidFill>
                <a:latin typeface="Neue Montreal Bold"/>
                <a:ea typeface="Neue Montreal Bold"/>
                <a:cs typeface="Neue Montreal Bold"/>
                <a:sym typeface="Neue Montreal Bold"/>
                <a:hlinkClick r:id="rId11" action="ppaction://hlinksldjump"/>
              </a:rPr>
              <a:t>8</a:t>
            </a:r>
          </a:p>
        </p:txBody>
      </p:sp>
      <p:sp>
        <p:nvSpPr>
          <p:cNvPr id="74" name="TextBox 74">
            <a:extLst>
              <a:ext uri="{FF2B5EF4-FFF2-40B4-BE49-F238E27FC236}">
                <a16:creationId xmlns:a16="http://schemas.microsoft.com/office/drawing/2014/main" id="{D99B55DC-4523-9A1F-3875-5792E359AF16}"/>
              </a:ext>
            </a:extLst>
          </p:cNvPr>
          <p:cNvSpPr txBox="1"/>
          <p:nvPr/>
        </p:nvSpPr>
        <p:spPr>
          <a:xfrm>
            <a:off x="5189348" y="1627662"/>
            <a:ext cx="71442" cy="140695"/>
          </a:xfrm>
          <a:prstGeom prst="rect">
            <a:avLst/>
          </a:prstGeom>
        </p:spPr>
        <p:txBody>
          <a:bodyPr lIns="0" tIns="0" rIns="0" bIns="0" rtlCol="0" anchor="t">
            <a:spAutoFit/>
          </a:bodyPr>
          <a:lstStyle/>
          <a:p>
            <a:pPr algn="ctr">
              <a:lnSpc>
                <a:spcPts val="1099"/>
              </a:lnSpc>
              <a:spcBef>
                <a:spcPct val="0"/>
              </a:spcBef>
            </a:pPr>
            <a:r>
              <a:rPr lang="en-US" sz="1008" b="1" u="sng" spc="-41" dirty="0">
                <a:solidFill>
                  <a:srgbClr val="0315BD"/>
                </a:solidFill>
                <a:latin typeface="Neue Montreal Bold"/>
                <a:ea typeface="Neue Montreal Bold"/>
                <a:cs typeface="Neue Montreal Bold"/>
                <a:sym typeface="Neue Montreal Bold"/>
              </a:rPr>
              <a:t>3</a:t>
            </a:r>
          </a:p>
        </p:txBody>
      </p:sp>
      <p:sp>
        <p:nvSpPr>
          <p:cNvPr id="75" name="TextBox 75">
            <a:extLst>
              <a:ext uri="{FF2B5EF4-FFF2-40B4-BE49-F238E27FC236}">
                <a16:creationId xmlns:a16="http://schemas.microsoft.com/office/drawing/2014/main" id="{09D2E401-B911-CBEE-FAD2-F6F2CBA31374}"/>
              </a:ext>
            </a:extLst>
          </p:cNvPr>
          <p:cNvSpPr txBox="1"/>
          <p:nvPr/>
        </p:nvSpPr>
        <p:spPr>
          <a:xfrm>
            <a:off x="5188100" y="3251724"/>
            <a:ext cx="73938" cy="137918"/>
          </a:xfrm>
          <a:prstGeom prst="rect">
            <a:avLst/>
          </a:prstGeom>
        </p:spPr>
        <p:txBody>
          <a:bodyPr lIns="0" tIns="0" rIns="0" bIns="0" rtlCol="0" anchor="t">
            <a:spAutoFit/>
          </a:bodyPr>
          <a:lstStyle/>
          <a:p>
            <a:pPr algn="ctr">
              <a:lnSpc>
                <a:spcPts val="1099"/>
              </a:lnSpc>
              <a:spcBef>
                <a:spcPct val="0"/>
              </a:spcBef>
            </a:pPr>
            <a:r>
              <a:rPr lang="en-US" sz="1008" b="1" u="sng" spc="-41" dirty="0">
                <a:solidFill>
                  <a:srgbClr val="FFFFFF"/>
                </a:solidFill>
                <a:latin typeface="Neue Montreal Bold"/>
                <a:ea typeface="Neue Montreal Bold"/>
                <a:cs typeface="Neue Montreal Bold"/>
                <a:sym typeface="Neue Montreal Bold"/>
                <a:hlinkClick r:id="rId12" action="ppaction://hlinksldjump"/>
              </a:rPr>
              <a:t>6</a:t>
            </a:r>
          </a:p>
        </p:txBody>
      </p:sp>
      <p:sp>
        <p:nvSpPr>
          <p:cNvPr id="76" name="TextBox 76">
            <a:extLst>
              <a:ext uri="{FF2B5EF4-FFF2-40B4-BE49-F238E27FC236}">
                <a16:creationId xmlns:a16="http://schemas.microsoft.com/office/drawing/2014/main" id="{A3690643-8F63-C380-8142-98D836CCADC3}"/>
              </a:ext>
            </a:extLst>
          </p:cNvPr>
          <p:cNvSpPr txBox="1"/>
          <p:nvPr/>
        </p:nvSpPr>
        <p:spPr>
          <a:xfrm>
            <a:off x="5667029" y="5132703"/>
            <a:ext cx="1569908" cy="1073171"/>
          </a:xfrm>
          <a:prstGeom prst="rect">
            <a:avLst/>
          </a:prstGeom>
        </p:spPr>
        <p:txBody>
          <a:bodyPr wrap="square" lIns="0" tIns="0" rIns="0" bIns="0" rtlCol="0" anchor="t">
            <a:spAutoFit/>
          </a:bodyPr>
          <a:lstStyle/>
          <a:p>
            <a:pPr algn="ctr">
              <a:lnSpc>
                <a:spcPts val="1240"/>
              </a:lnSpc>
            </a:pPr>
            <a:r>
              <a:rPr lang="en-US" sz="1137" spc="-46" dirty="0">
                <a:solidFill>
                  <a:srgbClr val="0F0855"/>
                </a:solidFill>
                <a:latin typeface="Neue Montreal"/>
                <a:ea typeface="Neue Montreal"/>
                <a:cs typeface="Neue Montreal"/>
                <a:sym typeface="Neue Montreal"/>
              </a:rPr>
              <a:t>Our toolkit is interactive!</a:t>
            </a:r>
          </a:p>
          <a:p>
            <a:pPr algn="ctr">
              <a:lnSpc>
                <a:spcPts val="1240"/>
              </a:lnSpc>
            </a:pPr>
            <a:r>
              <a:rPr lang="en-US" sz="1137" spc="-46" dirty="0">
                <a:solidFill>
                  <a:srgbClr val="0F0855"/>
                </a:solidFill>
                <a:latin typeface="Neue Montreal"/>
                <a:ea typeface="Neue Montreal"/>
                <a:cs typeface="Neue Montreal"/>
                <a:sym typeface="Neue Montreal"/>
              </a:rPr>
              <a:t> </a:t>
            </a:r>
          </a:p>
          <a:p>
            <a:pPr algn="ctr">
              <a:lnSpc>
                <a:spcPts val="1240"/>
              </a:lnSpc>
            </a:pPr>
            <a:r>
              <a:rPr lang="en-US" sz="1137" spc="-46" dirty="0">
                <a:solidFill>
                  <a:srgbClr val="0F0855"/>
                </a:solidFill>
                <a:latin typeface="Neue Montreal"/>
                <a:ea typeface="Neue Montreal"/>
                <a:cs typeface="Neue Montreal"/>
                <a:sym typeface="Neue Montreal"/>
              </a:rPr>
              <a:t>Click the page number to go </a:t>
            </a:r>
          </a:p>
          <a:p>
            <a:pPr algn="ctr">
              <a:lnSpc>
                <a:spcPts val="1240"/>
              </a:lnSpc>
              <a:spcBef>
                <a:spcPct val="0"/>
              </a:spcBef>
            </a:pPr>
            <a:r>
              <a:rPr lang="en-US" sz="1137" spc="-46" dirty="0">
                <a:solidFill>
                  <a:srgbClr val="0F0855"/>
                </a:solidFill>
                <a:latin typeface="Neue Montreal"/>
                <a:ea typeface="Neue Montreal"/>
                <a:cs typeface="Neue Montreal"/>
                <a:sym typeface="Neue Montreal"/>
              </a:rPr>
              <a:t>straight to the page, and remember, you will find all emboldened words defined in our ‘key business terms’</a:t>
            </a:r>
            <a:r>
              <a:rPr lang="en-US" sz="1137" b="1" spc="-46" dirty="0">
                <a:solidFill>
                  <a:srgbClr val="0F0855"/>
                </a:solidFill>
                <a:latin typeface="Neue Montreal Bold"/>
                <a:ea typeface="Neue Montreal Bold"/>
                <a:cs typeface="Neue Montreal Bold"/>
                <a:sym typeface="Neue Montreal Bold"/>
              </a:rPr>
              <a:t> </a:t>
            </a:r>
            <a:r>
              <a:rPr lang="en-US" sz="1137" spc="-46" dirty="0">
                <a:solidFill>
                  <a:srgbClr val="0F0855"/>
                </a:solidFill>
                <a:latin typeface="Neue Montreal"/>
                <a:ea typeface="Neue Montreal"/>
                <a:cs typeface="Neue Montreal"/>
                <a:sym typeface="Neue Montreal"/>
              </a:rPr>
              <a:t>.</a:t>
            </a:r>
          </a:p>
        </p:txBody>
      </p:sp>
      <p:sp>
        <p:nvSpPr>
          <p:cNvPr id="77" name="TextBox 77">
            <a:extLst>
              <a:ext uri="{FF2B5EF4-FFF2-40B4-BE49-F238E27FC236}">
                <a16:creationId xmlns:a16="http://schemas.microsoft.com/office/drawing/2014/main" id="{D1A8CA3E-D173-9083-3905-ACE184A1614A}"/>
              </a:ext>
            </a:extLst>
          </p:cNvPr>
          <p:cNvSpPr txBox="1"/>
          <p:nvPr/>
        </p:nvSpPr>
        <p:spPr>
          <a:xfrm>
            <a:off x="793387" y="5888255"/>
            <a:ext cx="2487278" cy="230832"/>
          </a:xfrm>
          <a:prstGeom prst="rect">
            <a:avLst/>
          </a:prstGeom>
        </p:spPr>
        <p:txBody>
          <a:bodyPr lIns="0" tIns="0" rIns="0" bIns="0" rtlCol="0" anchor="t">
            <a:spAutoFit/>
          </a:bodyPr>
          <a:lstStyle/>
          <a:p>
            <a:pPr algn="l">
              <a:lnSpc>
                <a:spcPts val="1786"/>
              </a:lnSpc>
            </a:pPr>
            <a:r>
              <a:rPr lang="en-US" sz="1540" dirty="0">
                <a:solidFill>
                  <a:srgbClr val="0F0855"/>
                </a:solidFill>
                <a:latin typeface="Neue Montreal"/>
                <a:ea typeface="Neue Montreal"/>
                <a:cs typeface="Neue Montreal"/>
                <a:sym typeface="Neue Montreal"/>
              </a:rPr>
              <a:t>Charities</a:t>
            </a:r>
          </a:p>
        </p:txBody>
      </p:sp>
      <p:sp>
        <p:nvSpPr>
          <p:cNvPr id="78" name="TextBox 78">
            <a:extLst>
              <a:ext uri="{FF2B5EF4-FFF2-40B4-BE49-F238E27FC236}">
                <a16:creationId xmlns:a16="http://schemas.microsoft.com/office/drawing/2014/main" id="{4ABA20DA-D2A6-1803-D4E3-CC26A4B31709}"/>
              </a:ext>
            </a:extLst>
          </p:cNvPr>
          <p:cNvSpPr txBox="1"/>
          <p:nvPr/>
        </p:nvSpPr>
        <p:spPr>
          <a:xfrm>
            <a:off x="777240" y="6396513"/>
            <a:ext cx="2630926" cy="226899"/>
          </a:xfrm>
          <a:prstGeom prst="rect">
            <a:avLst/>
          </a:prstGeom>
        </p:spPr>
        <p:txBody>
          <a:bodyPr lIns="0" tIns="0" rIns="0" bIns="0" rtlCol="0" anchor="t">
            <a:spAutoFit/>
          </a:bodyPr>
          <a:lstStyle/>
          <a:p>
            <a:pPr algn="l">
              <a:lnSpc>
                <a:spcPts val="1786"/>
              </a:lnSpc>
            </a:pPr>
            <a:r>
              <a:rPr lang="en-US" sz="1540" dirty="0">
                <a:solidFill>
                  <a:srgbClr val="0F0855"/>
                </a:solidFill>
                <a:latin typeface="Neue Montreal"/>
                <a:ea typeface="Neue Montreal"/>
                <a:cs typeface="Neue Montreal"/>
                <a:sym typeface="Neue Montreal"/>
              </a:rPr>
              <a:t>Co-operatives</a:t>
            </a:r>
          </a:p>
        </p:txBody>
      </p:sp>
      <p:sp>
        <p:nvSpPr>
          <p:cNvPr id="79" name="TextBox 79">
            <a:extLst>
              <a:ext uri="{FF2B5EF4-FFF2-40B4-BE49-F238E27FC236}">
                <a16:creationId xmlns:a16="http://schemas.microsoft.com/office/drawing/2014/main" id="{7ED7F96A-77B1-02DC-CA0A-7C6085D9682C}"/>
              </a:ext>
            </a:extLst>
          </p:cNvPr>
          <p:cNvSpPr txBox="1"/>
          <p:nvPr/>
        </p:nvSpPr>
        <p:spPr>
          <a:xfrm>
            <a:off x="777240" y="6917638"/>
            <a:ext cx="3337751" cy="226899"/>
          </a:xfrm>
          <a:prstGeom prst="rect">
            <a:avLst/>
          </a:prstGeom>
        </p:spPr>
        <p:txBody>
          <a:bodyPr lIns="0" tIns="0" rIns="0" bIns="0" rtlCol="0" anchor="t">
            <a:spAutoFit/>
          </a:bodyPr>
          <a:lstStyle/>
          <a:p>
            <a:pPr algn="l">
              <a:lnSpc>
                <a:spcPts val="1786"/>
              </a:lnSpc>
            </a:pPr>
            <a:r>
              <a:rPr lang="en-US" sz="1540" dirty="0">
                <a:solidFill>
                  <a:srgbClr val="0F0855"/>
                </a:solidFill>
                <a:latin typeface="Neue Montreal"/>
                <a:ea typeface="Neue Montreal"/>
                <a:cs typeface="Neue Montreal"/>
                <a:sym typeface="Neue Montreal"/>
              </a:rPr>
              <a:t>Funding Options</a:t>
            </a:r>
          </a:p>
        </p:txBody>
      </p:sp>
      <p:sp>
        <p:nvSpPr>
          <p:cNvPr id="80" name="TextBox 80">
            <a:extLst>
              <a:ext uri="{FF2B5EF4-FFF2-40B4-BE49-F238E27FC236}">
                <a16:creationId xmlns:a16="http://schemas.microsoft.com/office/drawing/2014/main" id="{4E81E250-4C39-D314-608B-B4D1E51DBD39}"/>
              </a:ext>
            </a:extLst>
          </p:cNvPr>
          <p:cNvSpPr txBox="1"/>
          <p:nvPr/>
        </p:nvSpPr>
        <p:spPr>
          <a:xfrm>
            <a:off x="777240" y="7486387"/>
            <a:ext cx="2487278" cy="226899"/>
          </a:xfrm>
          <a:prstGeom prst="rect">
            <a:avLst/>
          </a:prstGeom>
        </p:spPr>
        <p:txBody>
          <a:bodyPr lIns="0" tIns="0" rIns="0" bIns="0" rtlCol="0" anchor="t">
            <a:spAutoFit/>
          </a:bodyPr>
          <a:lstStyle/>
          <a:p>
            <a:pPr algn="l">
              <a:lnSpc>
                <a:spcPts val="1786"/>
              </a:lnSpc>
            </a:pPr>
            <a:r>
              <a:rPr lang="en-US" sz="1540" dirty="0">
                <a:solidFill>
                  <a:srgbClr val="0F0855"/>
                </a:solidFill>
                <a:latin typeface="Neue Montreal"/>
                <a:ea typeface="Neue Montreal"/>
                <a:cs typeface="Neue Montreal"/>
                <a:sym typeface="Neue Montreal"/>
              </a:rPr>
              <a:t>Key Business Terms</a:t>
            </a:r>
          </a:p>
        </p:txBody>
      </p:sp>
      <p:sp>
        <p:nvSpPr>
          <p:cNvPr id="81" name="TextBox 81">
            <a:extLst>
              <a:ext uri="{FF2B5EF4-FFF2-40B4-BE49-F238E27FC236}">
                <a16:creationId xmlns:a16="http://schemas.microsoft.com/office/drawing/2014/main" id="{98E20169-0A57-FACB-3A33-ABD3B13DE4B4}"/>
              </a:ext>
            </a:extLst>
          </p:cNvPr>
          <p:cNvSpPr txBox="1"/>
          <p:nvPr/>
        </p:nvSpPr>
        <p:spPr>
          <a:xfrm>
            <a:off x="5103560" y="6449643"/>
            <a:ext cx="252546" cy="141064"/>
          </a:xfrm>
          <a:prstGeom prst="rect">
            <a:avLst/>
          </a:prstGeom>
        </p:spPr>
        <p:txBody>
          <a:bodyPr wrap="square" lIns="0" tIns="0" rIns="0" bIns="0" rtlCol="0" anchor="t">
            <a:spAutoFit/>
          </a:bodyPr>
          <a:lstStyle/>
          <a:p>
            <a:pPr algn="ctr">
              <a:lnSpc>
                <a:spcPts val="1099"/>
              </a:lnSpc>
              <a:spcBef>
                <a:spcPct val="0"/>
              </a:spcBef>
            </a:pPr>
            <a:r>
              <a:rPr lang="en-US" sz="1008" b="1" u="sng" spc="-41" dirty="0">
                <a:solidFill>
                  <a:srgbClr val="FFFFFF"/>
                </a:solidFill>
                <a:latin typeface="Neue Montreal Bold"/>
                <a:ea typeface="Neue Montreal Bold"/>
                <a:cs typeface="Neue Montreal Bold"/>
                <a:sym typeface="Neue Montreal Bold"/>
                <a:hlinkClick r:id="rId13" action="ppaction://hlinksldjump"/>
              </a:rPr>
              <a:t>12</a:t>
            </a:r>
          </a:p>
        </p:txBody>
      </p:sp>
      <p:sp>
        <p:nvSpPr>
          <p:cNvPr id="82" name="TextBox 82">
            <a:extLst>
              <a:ext uri="{FF2B5EF4-FFF2-40B4-BE49-F238E27FC236}">
                <a16:creationId xmlns:a16="http://schemas.microsoft.com/office/drawing/2014/main" id="{2110E4DD-C304-D20B-4ADB-8376D06AFA81}"/>
              </a:ext>
            </a:extLst>
          </p:cNvPr>
          <p:cNvSpPr txBox="1"/>
          <p:nvPr/>
        </p:nvSpPr>
        <p:spPr>
          <a:xfrm>
            <a:off x="5083569" y="7573417"/>
            <a:ext cx="283000" cy="141064"/>
          </a:xfrm>
          <a:prstGeom prst="rect">
            <a:avLst/>
          </a:prstGeom>
        </p:spPr>
        <p:txBody>
          <a:bodyPr wrap="square" lIns="0" tIns="0" rIns="0" bIns="0" rtlCol="0" anchor="t">
            <a:spAutoFit/>
          </a:bodyPr>
          <a:lstStyle/>
          <a:p>
            <a:pPr algn="ctr">
              <a:lnSpc>
                <a:spcPts val="1099"/>
              </a:lnSpc>
              <a:spcBef>
                <a:spcPct val="0"/>
              </a:spcBef>
            </a:pPr>
            <a:r>
              <a:rPr lang="en-US" sz="1008" b="1" u="sng" spc="-41" dirty="0">
                <a:solidFill>
                  <a:srgbClr val="FFFFFF"/>
                </a:solidFill>
                <a:latin typeface="Neue Montreal Bold"/>
                <a:ea typeface="Neue Montreal Bold"/>
                <a:cs typeface="Neue Montreal Bold"/>
                <a:sym typeface="Neue Montreal Bold"/>
                <a:hlinkClick r:id="rId14" action="ppaction://hlinksldjump"/>
              </a:rPr>
              <a:t>14</a:t>
            </a:r>
          </a:p>
        </p:txBody>
      </p:sp>
      <p:sp>
        <p:nvSpPr>
          <p:cNvPr id="83" name="TextBox 83">
            <a:extLst>
              <a:ext uri="{FF2B5EF4-FFF2-40B4-BE49-F238E27FC236}">
                <a16:creationId xmlns:a16="http://schemas.microsoft.com/office/drawing/2014/main" id="{16865F8A-9A0E-C0D8-F5B4-445A43DA43C2}"/>
              </a:ext>
            </a:extLst>
          </p:cNvPr>
          <p:cNvSpPr txBox="1"/>
          <p:nvPr/>
        </p:nvSpPr>
        <p:spPr>
          <a:xfrm>
            <a:off x="5125215" y="5902199"/>
            <a:ext cx="204439" cy="141064"/>
          </a:xfrm>
          <a:prstGeom prst="rect">
            <a:avLst/>
          </a:prstGeom>
        </p:spPr>
        <p:txBody>
          <a:bodyPr wrap="square" lIns="0" tIns="0" rIns="0" bIns="0" rtlCol="0" anchor="t">
            <a:spAutoFit/>
          </a:bodyPr>
          <a:lstStyle/>
          <a:p>
            <a:pPr algn="ctr">
              <a:lnSpc>
                <a:spcPts val="1099"/>
              </a:lnSpc>
              <a:spcBef>
                <a:spcPct val="0"/>
              </a:spcBef>
            </a:pPr>
            <a:r>
              <a:rPr lang="en-US" sz="1008" b="1" u="sng" spc="-41" dirty="0">
                <a:solidFill>
                  <a:srgbClr val="FFFFFF"/>
                </a:solidFill>
                <a:latin typeface="Neue Montreal Bold"/>
                <a:ea typeface="Neue Montreal Bold"/>
                <a:cs typeface="Neue Montreal Bold"/>
                <a:sym typeface="Neue Montreal Bold"/>
                <a:hlinkClick r:id="rId15" action="ppaction://hlinksldjump"/>
              </a:rPr>
              <a:t>11</a:t>
            </a:r>
          </a:p>
        </p:txBody>
      </p:sp>
      <p:sp>
        <p:nvSpPr>
          <p:cNvPr id="84" name="TextBox 84">
            <a:extLst>
              <a:ext uri="{FF2B5EF4-FFF2-40B4-BE49-F238E27FC236}">
                <a16:creationId xmlns:a16="http://schemas.microsoft.com/office/drawing/2014/main" id="{7FD729E7-17DD-68B2-55F6-CE2ACEE165F6}"/>
              </a:ext>
            </a:extLst>
          </p:cNvPr>
          <p:cNvSpPr txBox="1"/>
          <p:nvPr/>
        </p:nvSpPr>
        <p:spPr>
          <a:xfrm>
            <a:off x="5111474" y="7003473"/>
            <a:ext cx="252545" cy="141064"/>
          </a:xfrm>
          <a:prstGeom prst="rect">
            <a:avLst/>
          </a:prstGeom>
        </p:spPr>
        <p:txBody>
          <a:bodyPr wrap="square" lIns="0" tIns="0" rIns="0" bIns="0" rtlCol="0" anchor="t">
            <a:spAutoFit/>
          </a:bodyPr>
          <a:lstStyle/>
          <a:p>
            <a:pPr algn="ctr">
              <a:lnSpc>
                <a:spcPts val="1099"/>
              </a:lnSpc>
              <a:spcBef>
                <a:spcPct val="0"/>
              </a:spcBef>
            </a:pPr>
            <a:r>
              <a:rPr lang="en-US" sz="1008" b="1" u="sng" spc="-41" dirty="0">
                <a:solidFill>
                  <a:srgbClr val="FFFFFF"/>
                </a:solidFill>
                <a:latin typeface="Neue Montreal Bold"/>
                <a:ea typeface="Neue Montreal Bold"/>
                <a:cs typeface="Neue Montreal Bold"/>
                <a:sym typeface="Neue Montreal Bold"/>
                <a:hlinkClick r:id="rId16" action="ppaction://hlinksldjump"/>
              </a:rPr>
              <a:t>13</a:t>
            </a:r>
          </a:p>
        </p:txBody>
      </p:sp>
      <p:sp>
        <p:nvSpPr>
          <p:cNvPr id="85" name="TextBox 85">
            <a:extLst>
              <a:ext uri="{FF2B5EF4-FFF2-40B4-BE49-F238E27FC236}">
                <a16:creationId xmlns:a16="http://schemas.microsoft.com/office/drawing/2014/main" id="{AC715652-92BE-F73D-9F67-996D7A2613A6}"/>
              </a:ext>
            </a:extLst>
          </p:cNvPr>
          <p:cNvSpPr txBox="1"/>
          <p:nvPr/>
        </p:nvSpPr>
        <p:spPr>
          <a:xfrm>
            <a:off x="780697" y="8057863"/>
            <a:ext cx="2487278" cy="226899"/>
          </a:xfrm>
          <a:prstGeom prst="rect">
            <a:avLst/>
          </a:prstGeom>
        </p:spPr>
        <p:txBody>
          <a:bodyPr lIns="0" tIns="0" rIns="0" bIns="0" rtlCol="0" anchor="t">
            <a:spAutoFit/>
          </a:bodyPr>
          <a:lstStyle/>
          <a:p>
            <a:pPr algn="l">
              <a:lnSpc>
                <a:spcPts val="1786"/>
              </a:lnSpc>
            </a:pPr>
            <a:r>
              <a:rPr lang="en-US" sz="1540" dirty="0">
                <a:solidFill>
                  <a:srgbClr val="0F0855"/>
                </a:solidFill>
                <a:latin typeface="Neue Montreal"/>
                <a:ea typeface="Neue Montreal"/>
                <a:cs typeface="Neue Montreal"/>
                <a:sym typeface="Neue Montreal"/>
              </a:rPr>
              <a:t>Checklist </a:t>
            </a:r>
          </a:p>
        </p:txBody>
      </p:sp>
      <p:sp>
        <p:nvSpPr>
          <p:cNvPr id="86" name="TextBox 86">
            <a:extLst>
              <a:ext uri="{FF2B5EF4-FFF2-40B4-BE49-F238E27FC236}">
                <a16:creationId xmlns:a16="http://schemas.microsoft.com/office/drawing/2014/main" id="{F1A56CDA-1A49-1C44-46FE-053F549382EE}"/>
              </a:ext>
            </a:extLst>
          </p:cNvPr>
          <p:cNvSpPr txBox="1"/>
          <p:nvPr/>
        </p:nvSpPr>
        <p:spPr>
          <a:xfrm>
            <a:off x="5090054" y="8136499"/>
            <a:ext cx="283000" cy="141064"/>
          </a:xfrm>
          <a:prstGeom prst="rect">
            <a:avLst/>
          </a:prstGeom>
        </p:spPr>
        <p:txBody>
          <a:bodyPr wrap="square" lIns="0" tIns="0" rIns="0" bIns="0" rtlCol="0" anchor="t">
            <a:spAutoFit/>
          </a:bodyPr>
          <a:lstStyle/>
          <a:p>
            <a:pPr algn="ctr">
              <a:lnSpc>
                <a:spcPts val="1099"/>
              </a:lnSpc>
              <a:spcBef>
                <a:spcPct val="0"/>
              </a:spcBef>
            </a:pPr>
            <a:r>
              <a:rPr lang="en-US" sz="1008" b="1" u="sng" spc="-41" dirty="0">
                <a:solidFill>
                  <a:srgbClr val="FFFFFF"/>
                </a:solidFill>
                <a:latin typeface="Neue Montreal Bold"/>
                <a:ea typeface="Neue Montreal Bold"/>
                <a:cs typeface="Neue Montreal Bold"/>
                <a:sym typeface="Neue Montreal Bold"/>
                <a:hlinkClick r:id="rId17" action="ppaction://hlinksldjump"/>
              </a:rPr>
              <a:t>16</a:t>
            </a:r>
          </a:p>
        </p:txBody>
      </p:sp>
      <p:sp>
        <p:nvSpPr>
          <p:cNvPr id="87" name="TextBox 87">
            <a:extLst>
              <a:ext uri="{FF2B5EF4-FFF2-40B4-BE49-F238E27FC236}">
                <a16:creationId xmlns:a16="http://schemas.microsoft.com/office/drawing/2014/main" id="{CC0102FE-5476-CDB2-B40D-8F120ABED7F9}"/>
              </a:ext>
            </a:extLst>
          </p:cNvPr>
          <p:cNvSpPr txBox="1"/>
          <p:nvPr/>
        </p:nvSpPr>
        <p:spPr>
          <a:xfrm>
            <a:off x="780697" y="2113950"/>
            <a:ext cx="2487278" cy="226899"/>
          </a:xfrm>
          <a:prstGeom prst="rect">
            <a:avLst/>
          </a:prstGeom>
        </p:spPr>
        <p:txBody>
          <a:bodyPr lIns="0" tIns="0" rIns="0" bIns="0" rtlCol="0" anchor="t">
            <a:spAutoFit/>
          </a:bodyPr>
          <a:lstStyle/>
          <a:p>
            <a:pPr algn="l">
              <a:lnSpc>
                <a:spcPts val="1786"/>
              </a:lnSpc>
            </a:pPr>
            <a:r>
              <a:rPr lang="en-US" sz="1540" dirty="0">
                <a:solidFill>
                  <a:srgbClr val="0F0855"/>
                </a:solidFill>
                <a:latin typeface="Neue Montreal"/>
                <a:ea typeface="Neue Montreal"/>
                <a:cs typeface="Neue Montreal"/>
                <a:sym typeface="Neue Montreal"/>
              </a:rPr>
              <a:t>Sole Traders</a:t>
            </a:r>
          </a:p>
        </p:txBody>
      </p:sp>
      <p:sp>
        <p:nvSpPr>
          <p:cNvPr id="88" name="TextBox 88">
            <a:extLst>
              <a:ext uri="{FF2B5EF4-FFF2-40B4-BE49-F238E27FC236}">
                <a16:creationId xmlns:a16="http://schemas.microsoft.com/office/drawing/2014/main" id="{1F7ECE80-C3F4-3DB9-0CBE-3B6410A29D14}"/>
              </a:ext>
            </a:extLst>
          </p:cNvPr>
          <p:cNvSpPr txBox="1"/>
          <p:nvPr/>
        </p:nvSpPr>
        <p:spPr>
          <a:xfrm>
            <a:off x="5191245" y="2163203"/>
            <a:ext cx="74563" cy="137918"/>
          </a:xfrm>
          <a:prstGeom prst="rect">
            <a:avLst/>
          </a:prstGeom>
        </p:spPr>
        <p:txBody>
          <a:bodyPr lIns="0" tIns="0" rIns="0" bIns="0" rtlCol="0" anchor="t">
            <a:spAutoFit/>
          </a:bodyPr>
          <a:lstStyle/>
          <a:p>
            <a:pPr algn="ctr">
              <a:lnSpc>
                <a:spcPts val="1099"/>
              </a:lnSpc>
              <a:spcBef>
                <a:spcPct val="0"/>
              </a:spcBef>
            </a:pPr>
            <a:r>
              <a:rPr lang="en-US" sz="1008" b="1" u="sng" spc="-41" dirty="0">
                <a:solidFill>
                  <a:srgbClr val="FFFFFF"/>
                </a:solidFill>
                <a:latin typeface="Neue Montreal Bold"/>
                <a:ea typeface="Neue Montreal Bold"/>
                <a:cs typeface="Neue Montreal Bold"/>
                <a:sym typeface="Neue Montreal Bold"/>
                <a:hlinkClick r:id="rId18" action="ppaction://hlinksldjump"/>
              </a:rPr>
              <a:t>4</a:t>
            </a:r>
          </a:p>
        </p:txBody>
      </p:sp>
      <p:sp>
        <p:nvSpPr>
          <p:cNvPr id="89" name="TextBox 89">
            <a:extLst>
              <a:ext uri="{FF2B5EF4-FFF2-40B4-BE49-F238E27FC236}">
                <a16:creationId xmlns:a16="http://schemas.microsoft.com/office/drawing/2014/main" id="{722A5A52-6C4A-85ED-58FF-69267E8D3578}"/>
              </a:ext>
            </a:extLst>
          </p:cNvPr>
          <p:cNvSpPr txBox="1"/>
          <p:nvPr/>
        </p:nvSpPr>
        <p:spPr>
          <a:xfrm>
            <a:off x="793387" y="8648389"/>
            <a:ext cx="2487278" cy="226899"/>
          </a:xfrm>
          <a:prstGeom prst="rect">
            <a:avLst/>
          </a:prstGeom>
        </p:spPr>
        <p:txBody>
          <a:bodyPr lIns="0" tIns="0" rIns="0" bIns="0" rtlCol="0" anchor="t">
            <a:spAutoFit/>
          </a:bodyPr>
          <a:lstStyle/>
          <a:p>
            <a:pPr algn="l">
              <a:lnSpc>
                <a:spcPts val="1786"/>
              </a:lnSpc>
            </a:pPr>
            <a:r>
              <a:rPr lang="en-US" sz="1540" dirty="0">
                <a:solidFill>
                  <a:srgbClr val="0F0855"/>
                </a:solidFill>
                <a:latin typeface="Neue Montreal"/>
                <a:ea typeface="Neue Montreal"/>
                <a:cs typeface="Neue Montreal"/>
                <a:sym typeface="Neue Montreal"/>
              </a:rPr>
              <a:t>Useful Resources </a:t>
            </a:r>
          </a:p>
        </p:txBody>
      </p:sp>
      <p:sp>
        <p:nvSpPr>
          <p:cNvPr id="90" name="TextBox 90">
            <a:extLst>
              <a:ext uri="{FF2B5EF4-FFF2-40B4-BE49-F238E27FC236}">
                <a16:creationId xmlns:a16="http://schemas.microsoft.com/office/drawing/2014/main" id="{7A9D6026-D017-C127-2789-835DF437558F}"/>
              </a:ext>
            </a:extLst>
          </p:cNvPr>
          <p:cNvSpPr txBox="1"/>
          <p:nvPr/>
        </p:nvSpPr>
        <p:spPr>
          <a:xfrm>
            <a:off x="5116476" y="8639349"/>
            <a:ext cx="254913" cy="141064"/>
          </a:xfrm>
          <a:prstGeom prst="rect">
            <a:avLst/>
          </a:prstGeom>
        </p:spPr>
        <p:txBody>
          <a:bodyPr wrap="square" lIns="0" tIns="0" rIns="0" bIns="0" rtlCol="0" anchor="t">
            <a:spAutoFit/>
          </a:bodyPr>
          <a:lstStyle/>
          <a:p>
            <a:pPr algn="ctr">
              <a:lnSpc>
                <a:spcPts val="1099"/>
              </a:lnSpc>
              <a:spcBef>
                <a:spcPct val="0"/>
              </a:spcBef>
            </a:pPr>
            <a:r>
              <a:rPr lang="en-US" sz="1008" b="1" u="sng" spc="-41" dirty="0">
                <a:solidFill>
                  <a:srgbClr val="FFFFFF"/>
                </a:solidFill>
                <a:latin typeface="Neue Montreal Bold"/>
                <a:ea typeface="Neue Montreal Bold"/>
                <a:cs typeface="Neue Montreal Bold"/>
                <a:sym typeface="Neue Montreal Bold"/>
                <a:hlinkClick r:id="rId19" action="ppaction://hlinksldjump"/>
              </a:rPr>
              <a:t>17</a:t>
            </a:r>
          </a:p>
        </p:txBody>
      </p:sp>
      <p:sp>
        <p:nvSpPr>
          <p:cNvPr id="9" name="Title 8">
            <a:extLst>
              <a:ext uri="{FF2B5EF4-FFF2-40B4-BE49-F238E27FC236}">
                <a16:creationId xmlns:a16="http://schemas.microsoft.com/office/drawing/2014/main" id="{B22DDCDA-65E4-0D56-70EC-DC5CAAAE7C2F}"/>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Contents</a:t>
            </a:r>
          </a:p>
        </p:txBody>
      </p:sp>
    </p:spTree>
    <p:extLst>
      <p:ext uri="{BB962C8B-B14F-4D97-AF65-F5344CB8AC3E}">
        <p14:creationId xmlns:p14="http://schemas.microsoft.com/office/powerpoint/2010/main" val="120914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5">
            <a:extLst>
              <a:ext uri="{FF2B5EF4-FFF2-40B4-BE49-F238E27FC236}">
                <a16:creationId xmlns:a16="http://schemas.microsoft.com/office/drawing/2014/main" id="{8369DB3B-288C-F6C3-CEA6-07BD468C222F}"/>
              </a:ext>
              <a:ext uri="{C183D7F6-B498-43B3-948B-1728B52AA6E4}">
                <adec:decorative xmlns:adec="http://schemas.microsoft.com/office/drawing/2017/decorative" val="1"/>
              </a:ext>
            </a:extLst>
          </p:cNvPr>
          <p:cNvSpPr/>
          <p:nvPr/>
        </p:nvSpPr>
        <p:spPr>
          <a:xfrm rot="-10800000" flipH="1">
            <a:off x="0" y="-12973"/>
            <a:ext cx="7772400" cy="2230171"/>
          </a:xfrm>
          <a:custGeom>
            <a:avLst/>
            <a:gdLst/>
            <a:ahLst/>
            <a:cxnLst/>
            <a:rect l="l" t="t" r="r" b="b"/>
            <a:pathLst>
              <a:path w="7588440" h="3617156">
                <a:moveTo>
                  <a:pt x="7588440" y="0"/>
                </a:moveTo>
                <a:lnTo>
                  <a:pt x="0" y="0"/>
                </a:lnTo>
                <a:lnTo>
                  <a:pt x="0" y="3617156"/>
                </a:lnTo>
                <a:lnTo>
                  <a:pt x="7588440" y="3617156"/>
                </a:lnTo>
                <a:lnTo>
                  <a:pt x="758844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grpSp>
        <p:nvGrpSpPr>
          <p:cNvPr id="4" name="Group 4" descr="Cartoon picutre of individual who appears to be a shopkeeper"/>
          <p:cNvGrpSpPr/>
          <p:nvPr/>
        </p:nvGrpSpPr>
        <p:grpSpPr>
          <a:xfrm>
            <a:off x="3144482" y="1379656"/>
            <a:ext cx="1196668" cy="1196668"/>
            <a:chOff x="0" y="0"/>
            <a:chExt cx="812800" cy="812800"/>
          </a:xfrm>
        </p:grpSpPr>
        <p:sp>
          <p:nvSpPr>
            <p:cNvPr id="5" name="Freeform 5"/>
            <p:cNvSpPr/>
            <p:nvPr/>
          </p:nvSpPr>
          <p:spPr>
            <a:xfrm>
              <a:off x="0" y="0"/>
              <a:ext cx="812800" cy="812800"/>
            </a:xfrm>
            <a:custGeom>
              <a:avLst/>
              <a:gdLst/>
              <a:ahLst/>
              <a:cxnLst/>
              <a:rect l="l" t="t" r="r" b="b"/>
              <a:pathLst>
                <a:path w="812800" h="812800">
                  <a:moveTo>
                    <a:pt x="109983" y="0"/>
                  </a:moveTo>
                  <a:lnTo>
                    <a:pt x="702817" y="0"/>
                  </a:lnTo>
                  <a:cubicBezTo>
                    <a:pt x="763559" y="0"/>
                    <a:pt x="812800" y="49241"/>
                    <a:pt x="812800" y="109983"/>
                  </a:cubicBezTo>
                  <a:lnTo>
                    <a:pt x="812800" y="702817"/>
                  </a:lnTo>
                  <a:cubicBezTo>
                    <a:pt x="812800" y="763559"/>
                    <a:pt x="763559" y="812800"/>
                    <a:pt x="702817" y="812800"/>
                  </a:cubicBezTo>
                  <a:lnTo>
                    <a:pt x="109983" y="812800"/>
                  </a:lnTo>
                  <a:cubicBezTo>
                    <a:pt x="49241" y="812800"/>
                    <a:pt x="0" y="763559"/>
                    <a:pt x="0" y="702817"/>
                  </a:cubicBezTo>
                  <a:lnTo>
                    <a:pt x="0" y="109983"/>
                  </a:lnTo>
                  <a:cubicBezTo>
                    <a:pt x="0" y="49241"/>
                    <a:pt x="49241" y="0"/>
                    <a:pt x="109983" y="0"/>
                  </a:cubicBezTo>
                  <a:close/>
                </a:path>
              </a:pathLst>
            </a:custGeom>
            <a:blipFill>
              <a:blip r:embed="rId4"/>
              <a:stretch>
                <a:fillRect l="-403" r="-403"/>
              </a:stretch>
            </a:blipFill>
          </p:spPr>
          <p:txBody>
            <a:bodyPr/>
            <a:lstStyle/>
            <a:p>
              <a:endParaRPr lang="en-GB" dirty="0"/>
            </a:p>
          </p:txBody>
        </p:sp>
      </p:grpSp>
      <p:sp>
        <p:nvSpPr>
          <p:cNvPr id="6" name="TextBox 6"/>
          <p:cNvSpPr txBox="1"/>
          <p:nvPr/>
        </p:nvSpPr>
        <p:spPr>
          <a:xfrm>
            <a:off x="3144482" y="2585849"/>
            <a:ext cx="1256323" cy="211455"/>
          </a:xfrm>
          <a:prstGeom prst="rect">
            <a:avLst/>
          </a:prstGeom>
        </p:spPr>
        <p:txBody>
          <a:bodyPr lIns="0" tIns="0" rIns="0" bIns="0" rtlCol="0" anchor="t">
            <a:spAutoFit/>
          </a:bodyPr>
          <a:lstStyle/>
          <a:p>
            <a:pPr algn="ctr">
              <a:lnSpc>
                <a:spcPts val="1635"/>
              </a:lnSpc>
              <a:spcBef>
                <a:spcPct val="0"/>
              </a:spcBef>
            </a:pPr>
            <a:r>
              <a:rPr lang="en-US" sz="1500" b="1" spc="-61" dirty="0">
                <a:solidFill>
                  <a:srgbClr val="040030"/>
                </a:solidFill>
                <a:latin typeface="Neue Montreal Bold"/>
                <a:ea typeface="Neue Montreal Bold"/>
                <a:cs typeface="Neue Montreal Bold"/>
                <a:sym typeface="Neue Montreal Bold"/>
              </a:rPr>
              <a:t>Sole Trader</a:t>
            </a:r>
          </a:p>
        </p:txBody>
      </p:sp>
      <p:grpSp>
        <p:nvGrpSpPr>
          <p:cNvPr id="7" name="Group 7" descr="Cartoon image of two people shaking hands"/>
          <p:cNvGrpSpPr/>
          <p:nvPr/>
        </p:nvGrpSpPr>
        <p:grpSpPr>
          <a:xfrm>
            <a:off x="6043830" y="2290734"/>
            <a:ext cx="1196668" cy="1196668"/>
            <a:chOff x="0" y="0"/>
            <a:chExt cx="812800" cy="812800"/>
          </a:xfrm>
        </p:grpSpPr>
        <p:sp>
          <p:nvSpPr>
            <p:cNvPr id="8" name="Freeform 8"/>
            <p:cNvSpPr/>
            <p:nvPr/>
          </p:nvSpPr>
          <p:spPr>
            <a:xfrm>
              <a:off x="0" y="0"/>
              <a:ext cx="812800" cy="812800"/>
            </a:xfrm>
            <a:custGeom>
              <a:avLst/>
              <a:gdLst/>
              <a:ahLst/>
              <a:cxnLst/>
              <a:rect l="l" t="t" r="r" b="b"/>
              <a:pathLst>
                <a:path w="812800" h="812800">
                  <a:moveTo>
                    <a:pt x="109983" y="0"/>
                  </a:moveTo>
                  <a:lnTo>
                    <a:pt x="702817" y="0"/>
                  </a:lnTo>
                  <a:cubicBezTo>
                    <a:pt x="763559" y="0"/>
                    <a:pt x="812800" y="49241"/>
                    <a:pt x="812800" y="109983"/>
                  </a:cubicBezTo>
                  <a:lnTo>
                    <a:pt x="812800" y="702817"/>
                  </a:lnTo>
                  <a:cubicBezTo>
                    <a:pt x="812800" y="763559"/>
                    <a:pt x="763559" y="812800"/>
                    <a:pt x="702817" y="812800"/>
                  </a:cubicBezTo>
                  <a:lnTo>
                    <a:pt x="109983" y="812800"/>
                  </a:lnTo>
                  <a:cubicBezTo>
                    <a:pt x="49241" y="812800"/>
                    <a:pt x="0" y="763559"/>
                    <a:pt x="0" y="702817"/>
                  </a:cubicBezTo>
                  <a:lnTo>
                    <a:pt x="0" y="109983"/>
                  </a:lnTo>
                  <a:cubicBezTo>
                    <a:pt x="0" y="49241"/>
                    <a:pt x="49241" y="0"/>
                    <a:pt x="109983" y="0"/>
                  </a:cubicBezTo>
                  <a:close/>
                </a:path>
              </a:pathLst>
            </a:custGeom>
            <a:blipFill>
              <a:blip r:embed="rId5"/>
              <a:stretch>
                <a:fillRect l="-4365" r="-4365"/>
              </a:stretch>
            </a:blipFill>
          </p:spPr>
          <p:txBody>
            <a:bodyPr/>
            <a:lstStyle/>
            <a:p>
              <a:endParaRPr lang="en-GB" dirty="0"/>
            </a:p>
          </p:txBody>
        </p:sp>
      </p:grpSp>
      <p:sp>
        <p:nvSpPr>
          <p:cNvPr id="9" name="TextBox 9"/>
          <p:cNvSpPr txBox="1"/>
          <p:nvPr/>
        </p:nvSpPr>
        <p:spPr>
          <a:xfrm>
            <a:off x="6099958" y="3473043"/>
            <a:ext cx="1084411" cy="411480"/>
          </a:xfrm>
          <a:prstGeom prst="rect">
            <a:avLst/>
          </a:prstGeom>
        </p:spPr>
        <p:txBody>
          <a:bodyPr lIns="0" tIns="0" rIns="0" bIns="0" rtlCol="0" anchor="t">
            <a:spAutoFit/>
          </a:bodyPr>
          <a:lstStyle/>
          <a:p>
            <a:pPr algn="ctr">
              <a:lnSpc>
                <a:spcPts val="1635"/>
              </a:lnSpc>
              <a:spcBef>
                <a:spcPct val="0"/>
              </a:spcBef>
            </a:pPr>
            <a:r>
              <a:rPr lang="en-US" sz="1500" b="1" spc="-61" dirty="0">
                <a:solidFill>
                  <a:srgbClr val="040030"/>
                </a:solidFill>
                <a:latin typeface="Neue Montreal Bold"/>
                <a:ea typeface="Neue Montreal Bold"/>
                <a:cs typeface="Neue Montreal Bold"/>
                <a:sym typeface="Neue Montreal Bold"/>
              </a:rPr>
              <a:t>General Partnerships </a:t>
            </a:r>
          </a:p>
        </p:txBody>
      </p:sp>
      <p:sp>
        <p:nvSpPr>
          <p:cNvPr id="10" name="Freeform 10">
            <a:extLst>
              <a:ext uri="{C183D7F6-B498-43B3-948B-1728B52AA6E4}">
                <adec:decorative xmlns:adec="http://schemas.microsoft.com/office/drawing/2017/decorative" val="1"/>
              </a:ext>
            </a:extLst>
          </p:cNvPr>
          <p:cNvSpPr/>
          <p:nvPr/>
        </p:nvSpPr>
        <p:spPr>
          <a:xfrm flipV="1">
            <a:off x="4153089" y="5801515"/>
            <a:ext cx="989845" cy="1267001"/>
          </a:xfrm>
          <a:custGeom>
            <a:avLst/>
            <a:gdLst/>
            <a:ahLst/>
            <a:cxnLst/>
            <a:rect l="l" t="t" r="r" b="b"/>
            <a:pathLst>
              <a:path w="989845" h="1267001">
                <a:moveTo>
                  <a:pt x="0" y="1267002"/>
                </a:moveTo>
                <a:lnTo>
                  <a:pt x="989845" y="1267002"/>
                </a:lnTo>
                <a:lnTo>
                  <a:pt x="989845" y="0"/>
                </a:lnTo>
                <a:lnTo>
                  <a:pt x="0" y="0"/>
                </a:lnTo>
                <a:lnTo>
                  <a:pt x="0" y="1267002"/>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grpSp>
        <p:nvGrpSpPr>
          <p:cNvPr id="11" name="Group 11" descr="Cartoon picture of two individuals, appear to be talking. In the background there is a shield and money."/>
          <p:cNvGrpSpPr/>
          <p:nvPr/>
        </p:nvGrpSpPr>
        <p:grpSpPr>
          <a:xfrm>
            <a:off x="5220417" y="6057636"/>
            <a:ext cx="1196668" cy="1196668"/>
            <a:chOff x="0" y="0"/>
            <a:chExt cx="812800" cy="812800"/>
          </a:xfrm>
        </p:grpSpPr>
        <p:sp>
          <p:nvSpPr>
            <p:cNvPr id="12" name="Freeform 12"/>
            <p:cNvSpPr/>
            <p:nvPr/>
          </p:nvSpPr>
          <p:spPr>
            <a:xfrm>
              <a:off x="0" y="0"/>
              <a:ext cx="812800" cy="812800"/>
            </a:xfrm>
            <a:custGeom>
              <a:avLst/>
              <a:gdLst/>
              <a:ahLst/>
              <a:cxnLst/>
              <a:rect l="l" t="t" r="r" b="b"/>
              <a:pathLst>
                <a:path w="812800" h="812800">
                  <a:moveTo>
                    <a:pt x="109983" y="0"/>
                  </a:moveTo>
                  <a:lnTo>
                    <a:pt x="702817" y="0"/>
                  </a:lnTo>
                  <a:cubicBezTo>
                    <a:pt x="763559" y="0"/>
                    <a:pt x="812800" y="49241"/>
                    <a:pt x="812800" y="109983"/>
                  </a:cubicBezTo>
                  <a:lnTo>
                    <a:pt x="812800" y="702817"/>
                  </a:lnTo>
                  <a:cubicBezTo>
                    <a:pt x="812800" y="763559"/>
                    <a:pt x="763559" y="812800"/>
                    <a:pt x="702817" y="812800"/>
                  </a:cubicBezTo>
                  <a:lnTo>
                    <a:pt x="109983" y="812800"/>
                  </a:lnTo>
                  <a:cubicBezTo>
                    <a:pt x="49241" y="812800"/>
                    <a:pt x="0" y="763559"/>
                    <a:pt x="0" y="702817"/>
                  </a:cubicBezTo>
                  <a:lnTo>
                    <a:pt x="0" y="109983"/>
                  </a:lnTo>
                  <a:cubicBezTo>
                    <a:pt x="0" y="49241"/>
                    <a:pt x="49241" y="0"/>
                    <a:pt x="109983" y="0"/>
                  </a:cubicBezTo>
                  <a:close/>
                </a:path>
              </a:pathLst>
            </a:custGeom>
            <a:blipFill>
              <a:blip r:embed="rId8"/>
              <a:stretch>
                <a:fillRect l="-2343" r="-2343"/>
              </a:stretch>
            </a:blipFill>
          </p:spPr>
          <p:txBody>
            <a:bodyPr/>
            <a:lstStyle/>
            <a:p>
              <a:endParaRPr lang="en-GB" dirty="0"/>
            </a:p>
          </p:txBody>
        </p:sp>
      </p:grpSp>
      <p:sp>
        <p:nvSpPr>
          <p:cNvPr id="13" name="TextBox 13"/>
          <p:cNvSpPr txBox="1"/>
          <p:nvPr/>
        </p:nvSpPr>
        <p:spPr>
          <a:xfrm>
            <a:off x="5053985" y="7263828"/>
            <a:ext cx="1529533" cy="411480"/>
          </a:xfrm>
          <a:prstGeom prst="rect">
            <a:avLst/>
          </a:prstGeom>
        </p:spPr>
        <p:txBody>
          <a:bodyPr lIns="0" tIns="0" rIns="0" bIns="0" rtlCol="0" anchor="t">
            <a:spAutoFit/>
          </a:bodyPr>
          <a:lstStyle/>
          <a:p>
            <a:pPr algn="ctr">
              <a:lnSpc>
                <a:spcPts val="1635"/>
              </a:lnSpc>
              <a:spcBef>
                <a:spcPct val="0"/>
              </a:spcBef>
            </a:pPr>
            <a:r>
              <a:rPr lang="en-US" sz="1500" b="1" spc="-61" dirty="0">
                <a:solidFill>
                  <a:srgbClr val="040030"/>
                </a:solidFill>
                <a:latin typeface="Neue Montreal Bold"/>
                <a:ea typeface="Neue Montreal Bold"/>
                <a:cs typeface="Neue Montreal Bold"/>
                <a:sym typeface="Neue Montreal Bold"/>
              </a:rPr>
              <a:t>Private Limited Company</a:t>
            </a:r>
          </a:p>
        </p:txBody>
      </p:sp>
      <p:grpSp>
        <p:nvGrpSpPr>
          <p:cNvPr id="14" name="Group 14" descr="Cartoon image of an individual walking in fronto of a hand holding a heart."/>
          <p:cNvGrpSpPr/>
          <p:nvPr/>
        </p:nvGrpSpPr>
        <p:grpSpPr>
          <a:xfrm>
            <a:off x="1169168" y="5993625"/>
            <a:ext cx="1196668" cy="1196668"/>
            <a:chOff x="0" y="0"/>
            <a:chExt cx="812800" cy="812800"/>
          </a:xfrm>
        </p:grpSpPr>
        <p:sp>
          <p:nvSpPr>
            <p:cNvPr id="15" name="Freeform 15"/>
            <p:cNvSpPr/>
            <p:nvPr/>
          </p:nvSpPr>
          <p:spPr>
            <a:xfrm>
              <a:off x="0" y="0"/>
              <a:ext cx="812800" cy="812800"/>
            </a:xfrm>
            <a:custGeom>
              <a:avLst/>
              <a:gdLst/>
              <a:ahLst/>
              <a:cxnLst/>
              <a:rect l="l" t="t" r="r" b="b"/>
              <a:pathLst>
                <a:path w="812800" h="812800">
                  <a:moveTo>
                    <a:pt x="109983" y="0"/>
                  </a:moveTo>
                  <a:lnTo>
                    <a:pt x="702817" y="0"/>
                  </a:lnTo>
                  <a:cubicBezTo>
                    <a:pt x="763559" y="0"/>
                    <a:pt x="812800" y="49241"/>
                    <a:pt x="812800" y="109983"/>
                  </a:cubicBezTo>
                  <a:lnTo>
                    <a:pt x="812800" y="702817"/>
                  </a:lnTo>
                  <a:cubicBezTo>
                    <a:pt x="812800" y="763559"/>
                    <a:pt x="763559" y="812800"/>
                    <a:pt x="702817" y="812800"/>
                  </a:cubicBezTo>
                  <a:lnTo>
                    <a:pt x="109983" y="812800"/>
                  </a:lnTo>
                  <a:cubicBezTo>
                    <a:pt x="49241" y="812800"/>
                    <a:pt x="0" y="763559"/>
                    <a:pt x="0" y="702817"/>
                  </a:cubicBezTo>
                  <a:lnTo>
                    <a:pt x="0" y="109983"/>
                  </a:lnTo>
                  <a:cubicBezTo>
                    <a:pt x="0" y="49241"/>
                    <a:pt x="49241" y="0"/>
                    <a:pt x="109983" y="0"/>
                  </a:cubicBezTo>
                  <a:close/>
                </a:path>
              </a:pathLst>
            </a:custGeom>
            <a:blipFill>
              <a:blip r:embed="rId9"/>
              <a:stretch>
                <a:fillRect l="-384" r="-384"/>
              </a:stretch>
            </a:blipFill>
          </p:spPr>
          <p:txBody>
            <a:bodyPr/>
            <a:lstStyle/>
            <a:p>
              <a:endParaRPr lang="en-GB" dirty="0"/>
            </a:p>
          </p:txBody>
        </p:sp>
      </p:grpSp>
      <p:sp>
        <p:nvSpPr>
          <p:cNvPr id="16" name="TextBox 16"/>
          <p:cNvSpPr txBox="1"/>
          <p:nvPr/>
        </p:nvSpPr>
        <p:spPr>
          <a:xfrm>
            <a:off x="1052601" y="7263828"/>
            <a:ext cx="1429802" cy="411480"/>
          </a:xfrm>
          <a:prstGeom prst="rect">
            <a:avLst/>
          </a:prstGeom>
        </p:spPr>
        <p:txBody>
          <a:bodyPr lIns="0" tIns="0" rIns="0" bIns="0" rtlCol="0" anchor="t">
            <a:spAutoFit/>
          </a:bodyPr>
          <a:lstStyle/>
          <a:p>
            <a:pPr algn="ctr">
              <a:lnSpc>
                <a:spcPts val="1635"/>
              </a:lnSpc>
            </a:pPr>
            <a:r>
              <a:rPr lang="en-US" sz="1500" b="1" spc="-61" dirty="0">
                <a:solidFill>
                  <a:srgbClr val="040030"/>
                </a:solidFill>
                <a:latin typeface="Neue Montreal Bold"/>
                <a:ea typeface="Neue Montreal Bold"/>
                <a:cs typeface="Neue Montreal Bold"/>
                <a:sym typeface="Neue Montreal Bold"/>
              </a:rPr>
              <a:t>Not-for-Profit</a:t>
            </a:r>
          </a:p>
          <a:p>
            <a:pPr algn="ctr">
              <a:lnSpc>
                <a:spcPts val="1635"/>
              </a:lnSpc>
              <a:spcBef>
                <a:spcPct val="0"/>
              </a:spcBef>
            </a:pPr>
            <a:r>
              <a:rPr lang="en-US" sz="1500" b="1" spc="-61" dirty="0">
                <a:solidFill>
                  <a:srgbClr val="040030"/>
                </a:solidFill>
                <a:latin typeface="Neue Montreal Bold"/>
                <a:ea typeface="Neue Montreal Bold"/>
                <a:cs typeface="Neue Montreal Bold"/>
                <a:sym typeface="Neue Montreal Bold"/>
              </a:rPr>
              <a:t>Organisations</a:t>
            </a:r>
          </a:p>
        </p:txBody>
      </p:sp>
      <p:sp>
        <p:nvSpPr>
          <p:cNvPr id="17" name="Freeform 17">
            <a:extLst>
              <a:ext uri="{C183D7F6-B498-43B3-948B-1728B52AA6E4}">
                <adec:decorative xmlns:adec="http://schemas.microsoft.com/office/drawing/2017/decorative" val="1"/>
              </a:ext>
            </a:extLst>
          </p:cNvPr>
          <p:cNvSpPr/>
          <p:nvPr/>
        </p:nvSpPr>
        <p:spPr>
          <a:xfrm flipH="1" flipV="1">
            <a:off x="2434175" y="5825786"/>
            <a:ext cx="989845" cy="1267001"/>
          </a:xfrm>
          <a:custGeom>
            <a:avLst/>
            <a:gdLst/>
            <a:ahLst/>
            <a:cxnLst/>
            <a:rect l="l" t="t" r="r" b="b"/>
            <a:pathLst>
              <a:path w="989845" h="1267001">
                <a:moveTo>
                  <a:pt x="989845" y="1267002"/>
                </a:moveTo>
                <a:lnTo>
                  <a:pt x="0" y="1267002"/>
                </a:lnTo>
                <a:lnTo>
                  <a:pt x="0" y="0"/>
                </a:lnTo>
                <a:lnTo>
                  <a:pt x="989845" y="0"/>
                </a:lnTo>
                <a:lnTo>
                  <a:pt x="989845" y="1267002"/>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18" name="Freeform 18">
            <a:extLst>
              <a:ext uri="{C183D7F6-B498-43B3-948B-1728B52AA6E4}">
                <adec:decorative xmlns:adec="http://schemas.microsoft.com/office/drawing/2017/decorative" val="1"/>
              </a:ext>
            </a:extLst>
          </p:cNvPr>
          <p:cNvSpPr/>
          <p:nvPr/>
        </p:nvSpPr>
        <p:spPr>
          <a:xfrm>
            <a:off x="5053985" y="2962900"/>
            <a:ext cx="823412" cy="1053968"/>
          </a:xfrm>
          <a:custGeom>
            <a:avLst/>
            <a:gdLst/>
            <a:ahLst/>
            <a:cxnLst/>
            <a:rect l="l" t="t" r="r" b="b"/>
            <a:pathLst>
              <a:path w="823412" h="1053968">
                <a:moveTo>
                  <a:pt x="0" y="0"/>
                </a:moveTo>
                <a:lnTo>
                  <a:pt x="823412" y="0"/>
                </a:lnTo>
                <a:lnTo>
                  <a:pt x="823412" y="1053968"/>
                </a:lnTo>
                <a:lnTo>
                  <a:pt x="0" y="1053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19" name="Freeform 19">
            <a:extLst>
              <a:ext uri="{C183D7F6-B498-43B3-948B-1728B52AA6E4}">
                <adec:decorative xmlns:adec="http://schemas.microsoft.com/office/drawing/2017/decorative" val="1"/>
              </a:ext>
            </a:extLst>
          </p:cNvPr>
          <p:cNvSpPr/>
          <p:nvPr/>
        </p:nvSpPr>
        <p:spPr>
          <a:xfrm flipH="1">
            <a:off x="1767502" y="3077200"/>
            <a:ext cx="823412" cy="1053968"/>
          </a:xfrm>
          <a:custGeom>
            <a:avLst/>
            <a:gdLst/>
            <a:ahLst/>
            <a:cxnLst/>
            <a:rect l="l" t="t" r="r" b="b"/>
            <a:pathLst>
              <a:path w="823412" h="1053968">
                <a:moveTo>
                  <a:pt x="823412" y="0"/>
                </a:moveTo>
                <a:lnTo>
                  <a:pt x="0" y="0"/>
                </a:lnTo>
                <a:lnTo>
                  <a:pt x="0" y="1053968"/>
                </a:lnTo>
                <a:lnTo>
                  <a:pt x="823412" y="1053968"/>
                </a:lnTo>
                <a:lnTo>
                  <a:pt x="82341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20" name="Freeform 20">
            <a:extLst>
              <a:ext uri="{C183D7F6-B498-43B3-948B-1728B52AA6E4}">
                <adec:decorative xmlns:adec="http://schemas.microsoft.com/office/drawing/2017/decorative" val="1"/>
              </a:ext>
            </a:extLst>
          </p:cNvPr>
          <p:cNvSpPr/>
          <p:nvPr/>
        </p:nvSpPr>
        <p:spPr>
          <a:xfrm rot="3397795" flipH="1">
            <a:off x="3230111" y="2808276"/>
            <a:ext cx="823412" cy="1053968"/>
          </a:xfrm>
          <a:custGeom>
            <a:avLst/>
            <a:gdLst/>
            <a:ahLst/>
            <a:cxnLst/>
            <a:rect l="l" t="t" r="r" b="b"/>
            <a:pathLst>
              <a:path w="823412" h="1053968">
                <a:moveTo>
                  <a:pt x="823412" y="0"/>
                </a:moveTo>
                <a:lnTo>
                  <a:pt x="0" y="0"/>
                </a:lnTo>
                <a:lnTo>
                  <a:pt x="0" y="1053968"/>
                </a:lnTo>
                <a:lnTo>
                  <a:pt x="823412" y="1053968"/>
                </a:lnTo>
                <a:lnTo>
                  <a:pt x="82341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21" name="TextBox 21"/>
          <p:cNvSpPr txBox="1"/>
          <p:nvPr/>
        </p:nvSpPr>
        <p:spPr>
          <a:xfrm>
            <a:off x="1420848" y="3678783"/>
            <a:ext cx="4996237" cy="2165984"/>
          </a:xfrm>
          <a:prstGeom prst="rect">
            <a:avLst/>
          </a:prstGeom>
        </p:spPr>
        <p:txBody>
          <a:bodyPr lIns="0" tIns="0" rIns="0" bIns="0" rtlCol="0" anchor="t">
            <a:spAutoFit/>
          </a:bodyPr>
          <a:lstStyle/>
          <a:p>
            <a:pPr algn="ctr">
              <a:lnSpc>
                <a:spcPts val="5779"/>
              </a:lnSpc>
            </a:pPr>
            <a:r>
              <a:rPr lang="en-US" sz="4128" b="1" spc="-272" dirty="0">
                <a:solidFill>
                  <a:srgbClr val="0F0855"/>
                </a:solidFill>
                <a:latin typeface="Neue Montreal Bold"/>
                <a:ea typeface="Neue Montreal Bold"/>
                <a:cs typeface="Neue Montreal Bold"/>
                <a:sym typeface="Neue Montreal Bold"/>
              </a:rPr>
              <a:t>Types of</a:t>
            </a:r>
          </a:p>
          <a:p>
            <a:pPr algn="ctr">
              <a:lnSpc>
                <a:spcPts val="5779"/>
              </a:lnSpc>
            </a:pPr>
            <a:r>
              <a:rPr lang="en-US" sz="4128" b="1" spc="-272" dirty="0">
                <a:solidFill>
                  <a:srgbClr val="0F0855"/>
                </a:solidFill>
                <a:latin typeface="Neue Montreal Bold"/>
                <a:ea typeface="Neue Montreal Bold"/>
                <a:cs typeface="Neue Montreal Bold"/>
                <a:sym typeface="Neue Montreal Bold"/>
              </a:rPr>
              <a:t>business structures</a:t>
            </a:r>
          </a:p>
          <a:p>
            <a:pPr algn="ctr">
              <a:lnSpc>
                <a:spcPts val="5779"/>
              </a:lnSpc>
            </a:pPr>
            <a:r>
              <a:rPr lang="en-US" sz="4128" b="1" spc="-272" dirty="0">
                <a:solidFill>
                  <a:srgbClr val="0F0855"/>
                </a:solidFill>
                <a:latin typeface="Neue Montreal Bold"/>
                <a:ea typeface="Neue Montreal Bold"/>
                <a:cs typeface="Neue Montreal Bold"/>
                <a:sym typeface="Neue Montreal Bold"/>
              </a:rPr>
              <a:t>you can choose from</a:t>
            </a:r>
          </a:p>
        </p:txBody>
      </p:sp>
      <p:sp>
        <p:nvSpPr>
          <p:cNvPr id="22" name="Freeform 22">
            <a:extLst>
              <a:ext uri="{C183D7F6-B498-43B3-948B-1728B52AA6E4}">
                <adec:decorative xmlns:adec="http://schemas.microsoft.com/office/drawing/2017/decorative" val="1"/>
              </a:ext>
            </a:extLst>
          </p:cNvPr>
          <p:cNvSpPr/>
          <p:nvPr/>
        </p:nvSpPr>
        <p:spPr>
          <a:xfrm>
            <a:off x="2245756" y="7654451"/>
            <a:ext cx="3280888" cy="2207066"/>
          </a:xfrm>
          <a:custGeom>
            <a:avLst/>
            <a:gdLst/>
            <a:ahLst/>
            <a:cxnLst/>
            <a:rect l="l" t="t" r="r" b="b"/>
            <a:pathLst>
              <a:path w="3280888" h="2207066">
                <a:moveTo>
                  <a:pt x="0" y="0"/>
                </a:moveTo>
                <a:lnTo>
                  <a:pt x="3280888" y="0"/>
                </a:lnTo>
                <a:lnTo>
                  <a:pt x="3280888" y="2207066"/>
                </a:lnTo>
                <a:lnTo>
                  <a:pt x="0" y="220706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GB" dirty="0"/>
          </a:p>
        </p:txBody>
      </p:sp>
      <p:sp>
        <p:nvSpPr>
          <p:cNvPr id="23" name="TextBox 23"/>
          <p:cNvSpPr txBox="1"/>
          <p:nvPr/>
        </p:nvSpPr>
        <p:spPr>
          <a:xfrm>
            <a:off x="7325345" y="9493477"/>
            <a:ext cx="152400" cy="200025"/>
          </a:xfrm>
          <a:prstGeom prst="rect">
            <a:avLst/>
          </a:prstGeom>
        </p:spPr>
        <p:txBody>
          <a:bodyPr wrap="none" lIns="0" tIns="0" rIns="0" bIns="0" rtlCol="0" anchor="t">
            <a:spAutoFit/>
          </a:bodyPr>
          <a:lstStyle/>
          <a:p>
            <a:pPr algn="ctr">
              <a:lnSpc>
                <a:spcPts val="2800"/>
              </a:lnSpc>
              <a:spcBef>
                <a:spcPct val="0"/>
              </a:spcBef>
            </a:pPr>
            <a:r>
              <a:rPr lang="en-US" sz="2000" dirty="0">
                <a:solidFill>
                  <a:srgbClr val="040030"/>
                </a:solidFill>
                <a:latin typeface="Canva Sans"/>
                <a:ea typeface="Canva Sans"/>
                <a:cs typeface="Canva Sans"/>
                <a:sym typeface="Canva Sans"/>
              </a:rPr>
              <a:t>3</a:t>
            </a:r>
          </a:p>
        </p:txBody>
      </p:sp>
      <p:sp>
        <p:nvSpPr>
          <p:cNvPr id="24" name="TextBox 24"/>
          <p:cNvSpPr txBox="1"/>
          <p:nvPr/>
        </p:nvSpPr>
        <p:spPr>
          <a:xfrm>
            <a:off x="2482403" y="8084883"/>
            <a:ext cx="2774051" cy="1311169"/>
          </a:xfrm>
          <a:prstGeom prst="rect">
            <a:avLst/>
          </a:prstGeom>
        </p:spPr>
        <p:txBody>
          <a:bodyPr lIns="0" tIns="0" rIns="0" bIns="0" rtlCol="0" anchor="t">
            <a:spAutoFit/>
          </a:bodyPr>
          <a:lstStyle/>
          <a:p>
            <a:pPr algn="ctr">
              <a:lnSpc>
                <a:spcPts val="2088"/>
              </a:lnSpc>
            </a:pPr>
            <a:r>
              <a:rPr lang="en-US" sz="1915" b="1" spc="-78" dirty="0">
                <a:solidFill>
                  <a:srgbClr val="040030"/>
                </a:solidFill>
                <a:latin typeface="Neue Montreal Bold"/>
                <a:ea typeface="Neue Montreal Bold"/>
                <a:cs typeface="Neue Montreal Bold"/>
                <a:sym typeface="Neue Montreal Bold"/>
              </a:rPr>
              <a:t>There may be several types </a:t>
            </a:r>
          </a:p>
          <a:p>
            <a:pPr algn="ctr">
              <a:lnSpc>
                <a:spcPts val="2088"/>
              </a:lnSpc>
            </a:pPr>
            <a:r>
              <a:rPr lang="en-US" sz="1915" b="1" spc="-78" dirty="0">
                <a:solidFill>
                  <a:srgbClr val="040030"/>
                </a:solidFill>
                <a:latin typeface="Neue Montreal Bold"/>
                <a:ea typeface="Neue Montreal Bold"/>
                <a:cs typeface="Neue Montreal Bold"/>
                <a:sym typeface="Neue Montreal Bold"/>
              </a:rPr>
              <a:t>of business structures to </a:t>
            </a:r>
          </a:p>
          <a:p>
            <a:pPr algn="ctr">
              <a:lnSpc>
                <a:spcPts val="2088"/>
              </a:lnSpc>
            </a:pPr>
            <a:r>
              <a:rPr lang="en-US" sz="1915" b="1" spc="-78" dirty="0">
                <a:solidFill>
                  <a:srgbClr val="040030"/>
                </a:solidFill>
                <a:latin typeface="Neue Montreal Bold"/>
                <a:ea typeface="Neue Montreal Bold"/>
                <a:cs typeface="Neue Montreal Bold"/>
                <a:sym typeface="Neue Montreal Bold"/>
              </a:rPr>
              <a:t>choose from, but </a:t>
            </a:r>
          </a:p>
          <a:p>
            <a:pPr algn="ctr">
              <a:lnSpc>
                <a:spcPts val="2088"/>
              </a:lnSpc>
            </a:pPr>
            <a:r>
              <a:rPr lang="en-US" sz="1915" b="1" spc="-78" dirty="0">
                <a:solidFill>
                  <a:srgbClr val="040030"/>
                </a:solidFill>
                <a:latin typeface="Neue Montreal Bold"/>
                <a:ea typeface="Neue Montreal Bold"/>
                <a:cs typeface="Neue Montreal Bold"/>
                <a:sym typeface="Neue Montreal Bold"/>
              </a:rPr>
              <a:t>which is right for you? </a:t>
            </a:r>
          </a:p>
          <a:p>
            <a:pPr algn="ctr">
              <a:lnSpc>
                <a:spcPts val="2088"/>
              </a:lnSpc>
              <a:spcBef>
                <a:spcPct val="0"/>
              </a:spcBef>
            </a:pPr>
            <a:r>
              <a:rPr lang="en-US" sz="1915" b="1" spc="-78" dirty="0">
                <a:solidFill>
                  <a:srgbClr val="040030"/>
                </a:solidFill>
                <a:latin typeface="Neue Montreal Bold"/>
                <a:ea typeface="Neue Montreal Bold"/>
                <a:cs typeface="Neue Montreal Bold"/>
                <a:sym typeface="Neue Montreal Bold"/>
              </a:rPr>
              <a:t>Turn overleaf to see!</a:t>
            </a:r>
          </a:p>
        </p:txBody>
      </p:sp>
      <p:grpSp>
        <p:nvGrpSpPr>
          <p:cNvPr id="25" name="Group 25" descr="Cartoon image of two people shaking hands."/>
          <p:cNvGrpSpPr/>
          <p:nvPr/>
        </p:nvGrpSpPr>
        <p:grpSpPr>
          <a:xfrm>
            <a:off x="532063" y="2290734"/>
            <a:ext cx="1196668" cy="1196668"/>
            <a:chOff x="0" y="0"/>
            <a:chExt cx="812800" cy="812800"/>
          </a:xfrm>
        </p:grpSpPr>
        <p:sp>
          <p:nvSpPr>
            <p:cNvPr id="26" name="Freeform 26"/>
            <p:cNvSpPr/>
            <p:nvPr/>
          </p:nvSpPr>
          <p:spPr>
            <a:xfrm flipH="1">
              <a:off x="0" y="0"/>
              <a:ext cx="812800" cy="812800"/>
            </a:xfrm>
            <a:custGeom>
              <a:avLst/>
              <a:gdLst/>
              <a:ahLst/>
              <a:cxnLst/>
              <a:rect l="l" t="t" r="r" b="b"/>
              <a:pathLst>
                <a:path w="812800" h="812800">
                  <a:moveTo>
                    <a:pt x="702817" y="0"/>
                  </a:moveTo>
                  <a:lnTo>
                    <a:pt x="109983" y="0"/>
                  </a:lnTo>
                  <a:cubicBezTo>
                    <a:pt x="49241" y="0"/>
                    <a:pt x="0" y="49241"/>
                    <a:pt x="0" y="109983"/>
                  </a:cubicBezTo>
                  <a:lnTo>
                    <a:pt x="0" y="702817"/>
                  </a:lnTo>
                  <a:cubicBezTo>
                    <a:pt x="0" y="763559"/>
                    <a:pt x="49241" y="812800"/>
                    <a:pt x="109983" y="812800"/>
                  </a:cubicBezTo>
                  <a:lnTo>
                    <a:pt x="702817" y="812800"/>
                  </a:lnTo>
                  <a:cubicBezTo>
                    <a:pt x="763559" y="812800"/>
                    <a:pt x="812800" y="763559"/>
                    <a:pt x="812800" y="702817"/>
                  </a:cubicBezTo>
                  <a:lnTo>
                    <a:pt x="812800" y="109983"/>
                  </a:lnTo>
                  <a:cubicBezTo>
                    <a:pt x="812800" y="49241"/>
                    <a:pt x="763559" y="0"/>
                    <a:pt x="702817" y="0"/>
                  </a:cubicBezTo>
                  <a:close/>
                </a:path>
              </a:pathLst>
            </a:custGeom>
            <a:blipFill>
              <a:blip r:embed="rId5"/>
              <a:stretch>
                <a:fillRect l="-4365" r="-4365"/>
              </a:stretch>
            </a:blipFill>
          </p:spPr>
          <p:txBody>
            <a:bodyPr/>
            <a:lstStyle/>
            <a:p>
              <a:endParaRPr lang="en-GB" dirty="0"/>
            </a:p>
          </p:txBody>
        </p:sp>
      </p:grpSp>
      <p:sp>
        <p:nvSpPr>
          <p:cNvPr id="27" name="TextBox 27"/>
          <p:cNvSpPr txBox="1"/>
          <p:nvPr/>
        </p:nvSpPr>
        <p:spPr>
          <a:xfrm>
            <a:off x="415544" y="3473043"/>
            <a:ext cx="1429706" cy="411480"/>
          </a:xfrm>
          <a:prstGeom prst="rect">
            <a:avLst/>
          </a:prstGeom>
        </p:spPr>
        <p:txBody>
          <a:bodyPr lIns="0" tIns="0" rIns="0" bIns="0" rtlCol="0" anchor="t">
            <a:spAutoFit/>
          </a:bodyPr>
          <a:lstStyle/>
          <a:p>
            <a:pPr algn="ctr">
              <a:lnSpc>
                <a:spcPts val="1635"/>
              </a:lnSpc>
            </a:pPr>
            <a:r>
              <a:rPr lang="en-US" sz="1500" b="1" spc="-61" dirty="0">
                <a:solidFill>
                  <a:srgbClr val="040030"/>
                </a:solidFill>
                <a:latin typeface="Neue Montreal Bold"/>
                <a:ea typeface="Neue Montreal Bold"/>
                <a:cs typeface="Neue Montreal Bold"/>
                <a:sym typeface="Neue Montreal Bold"/>
              </a:rPr>
              <a:t> Limited Liability</a:t>
            </a:r>
          </a:p>
          <a:p>
            <a:pPr algn="ctr">
              <a:lnSpc>
                <a:spcPts val="1635"/>
              </a:lnSpc>
              <a:spcBef>
                <a:spcPct val="0"/>
              </a:spcBef>
            </a:pPr>
            <a:r>
              <a:rPr lang="en-US" sz="1500" b="1" spc="-61" dirty="0">
                <a:solidFill>
                  <a:srgbClr val="040030"/>
                </a:solidFill>
                <a:latin typeface="Neue Montreal Bold"/>
                <a:ea typeface="Neue Montreal Bold"/>
                <a:cs typeface="Neue Montreal Bold"/>
                <a:sym typeface="Neue Montreal Bold"/>
              </a:rPr>
              <a:t>Partnerships</a:t>
            </a:r>
          </a:p>
        </p:txBody>
      </p:sp>
      <p:sp>
        <p:nvSpPr>
          <p:cNvPr id="2" name="Title 1">
            <a:extLst>
              <a:ext uri="{FF2B5EF4-FFF2-40B4-BE49-F238E27FC236}">
                <a16:creationId xmlns:a16="http://schemas.microsoft.com/office/drawing/2014/main" id="{604FAE31-92C5-77E8-29F7-361B5646CE80}"/>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Types of business structure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3">
            <a:extLst>
              <a:ext uri="{FF2B5EF4-FFF2-40B4-BE49-F238E27FC236}">
                <a16:creationId xmlns:a16="http://schemas.microsoft.com/office/drawing/2014/main" id="{1D0DB72F-6570-9CDB-5981-9419BB733F12}"/>
              </a:ext>
              <a:ext uri="{C183D7F6-B498-43B3-948B-1728B52AA6E4}">
                <adec:decorative xmlns:adec="http://schemas.microsoft.com/office/drawing/2017/decorative" val="1"/>
              </a:ext>
            </a:extLst>
          </p:cNvPr>
          <p:cNvSpPr/>
          <p:nvPr/>
        </p:nvSpPr>
        <p:spPr>
          <a:xfrm>
            <a:off x="1" y="8001000"/>
            <a:ext cx="7772400" cy="2041358"/>
          </a:xfrm>
          <a:custGeom>
            <a:avLst/>
            <a:gdLst/>
            <a:ahLst/>
            <a:cxnLst/>
            <a:rect l="l" t="t" r="r" b="b"/>
            <a:pathLst>
              <a:path w="9305457" h="2977746">
                <a:moveTo>
                  <a:pt x="0" y="0"/>
                </a:moveTo>
                <a:lnTo>
                  <a:pt x="9305457" y="0"/>
                </a:lnTo>
                <a:lnTo>
                  <a:pt x="9305457" y="2977747"/>
                </a:lnTo>
                <a:lnTo>
                  <a:pt x="0" y="29777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6" name="TextBox 6"/>
          <p:cNvSpPr txBox="1">
            <a:spLocks noGrp="1"/>
          </p:cNvSpPr>
          <p:nvPr>
            <p:ph type="title" idx="4294967295"/>
          </p:nvPr>
        </p:nvSpPr>
        <p:spPr>
          <a:xfrm>
            <a:off x="990600" y="426682"/>
            <a:ext cx="6158558" cy="11803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779"/>
              </a:lnSpc>
              <a:spcBef>
                <a:spcPts val="0"/>
              </a:spcBef>
              <a:spcAft>
                <a:spcPts val="0"/>
              </a:spcAft>
              <a:buClrTx/>
              <a:buSzTx/>
              <a:buFontTx/>
              <a:buNone/>
              <a:tabLst/>
              <a:defRPr/>
            </a:pPr>
            <a:r>
              <a:rPr kumimoji="0" lang="en-US" sz="3600" b="1" i="0" u="none" strike="noStrike" kern="1200" cap="none" spc="76" normalizeH="0" baseline="0" noProof="0" dirty="0">
                <a:ln>
                  <a:noFill/>
                </a:ln>
                <a:solidFill>
                  <a:srgbClr val="0F0855"/>
                </a:solidFill>
                <a:effectLst/>
                <a:uLnTx/>
                <a:uFillTx/>
                <a:latin typeface="Neue Montreal Bold"/>
                <a:ea typeface="Neue Montreal Bold"/>
                <a:cs typeface="Neue Montreal Bold"/>
                <a:sym typeface="Neue Montreal Bold"/>
              </a:rPr>
              <a:t>Sole Traders</a:t>
            </a:r>
          </a:p>
        </p:txBody>
      </p:sp>
      <p:sp>
        <p:nvSpPr>
          <p:cNvPr id="7" name="TextBox 7"/>
          <p:cNvSpPr txBox="1"/>
          <p:nvPr/>
        </p:nvSpPr>
        <p:spPr>
          <a:xfrm>
            <a:off x="1050689" y="1761520"/>
            <a:ext cx="5764775" cy="6976269"/>
          </a:xfrm>
          <a:prstGeom prst="rect">
            <a:avLst/>
          </a:prstGeom>
        </p:spPr>
        <p:txBody>
          <a:bodyPr lIns="0" tIns="0" rIns="0" bIns="0" rtlCol="0" anchor="t">
            <a:spAutoFit/>
          </a:bodyPr>
          <a:lstStyle/>
          <a:p>
            <a:pPr algn="just">
              <a:lnSpc>
                <a:spcPts val="1621"/>
              </a:lnSpc>
            </a:pPr>
            <a:endParaRPr lang="en-GB" sz="1400" dirty="0"/>
          </a:p>
          <a:p>
            <a:pPr>
              <a:lnSpc>
                <a:spcPts val="1621"/>
              </a:lnSpc>
            </a:pPr>
            <a:r>
              <a:rPr lang="en-GB" sz="1400" spc="14" dirty="0">
                <a:solidFill>
                  <a:srgbClr val="040030"/>
                </a:solidFill>
                <a:latin typeface="Arial" panose="020B0604020202020204" pitchFamily="34" charset="0"/>
                <a:ea typeface="Neue Montreal"/>
                <a:cs typeface="Arial" panose="020B0604020202020204" pitchFamily="34" charset="0"/>
                <a:sym typeface="Neue Montreal"/>
              </a:rPr>
              <a:t>This is the simplest business structure. A sole trader is a person who runs their own business - you might know this as being ‘self-employed’. </a:t>
            </a:r>
          </a:p>
          <a:p>
            <a:pPr>
              <a:lnSpc>
                <a:spcPts val="1621"/>
              </a:lnSpc>
            </a:pPr>
            <a:endParaRPr lang="en-GB" sz="1400" spc="14" dirty="0">
              <a:solidFill>
                <a:srgbClr val="040030"/>
              </a:solidFill>
              <a:latin typeface="Arial" panose="020B0604020202020204" pitchFamily="34" charset="0"/>
              <a:ea typeface="Neue Montreal"/>
              <a:cs typeface="Arial" panose="020B0604020202020204" pitchFamily="34" charset="0"/>
              <a:sym typeface="Neue Montreal"/>
            </a:endParaRPr>
          </a:p>
          <a:p>
            <a:pPr>
              <a:lnSpc>
                <a:spcPts val="1621"/>
              </a:lnSpc>
            </a:pPr>
            <a:r>
              <a:rPr lang="en-GB" sz="1400" spc="14" dirty="0">
                <a:solidFill>
                  <a:srgbClr val="040030"/>
                </a:solidFill>
                <a:latin typeface="Arial" panose="020B0604020202020204" pitchFamily="34" charset="0"/>
                <a:ea typeface="Neue Montreal"/>
                <a:cs typeface="Arial" panose="020B0604020202020204" pitchFamily="34" charset="0"/>
                <a:sym typeface="Neue Montreal"/>
              </a:rPr>
              <a:t>You will be responsible to yourself and your customers only. This means a high level of control for you but also complete responsibility for the business. In addition, as a sole trader, you will be </a:t>
            </a:r>
            <a:r>
              <a:rPr lang="en-GB" sz="1400" b="1" spc="14" dirty="0">
                <a:solidFill>
                  <a:srgbClr val="F20F10"/>
                </a:solidFill>
                <a:latin typeface="Arial" panose="020B0604020202020204" pitchFamily="34" charset="0"/>
                <a:ea typeface="Neue Montreal Bold"/>
                <a:cs typeface="Arial" panose="020B0604020202020204" pitchFamily="34" charset="0"/>
                <a:sym typeface="Neue Montreal Bold"/>
              </a:rPr>
              <a:t>personally liable</a:t>
            </a:r>
            <a:r>
              <a:rPr lang="en-GB" sz="1400" spc="14" dirty="0">
                <a:solidFill>
                  <a:srgbClr val="040030"/>
                </a:solidFill>
                <a:latin typeface="Arial" panose="020B0604020202020204" pitchFamily="34" charset="0"/>
                <a:ea typeface="Neue Montreal"/>
                <a:cs typeface="Arial" panose="020B0604020202020204" pitchFamily="34" charset="0"/>
                <a:sym typeface="Neue Montreal"/>
              </a:rPr>
              <a:t> for the debts of the business. If your business runs into financial difficulty, your personal assets such as your home and car may be at risk.</a:t>
            </a:r>
          </a:p>
          <a:p>
            <a:pPr>
              <a:lnSpc>
                <a:spcPts val="1621"/>
              </a:lnSpc>
            </a:pPr>
            <a:endParaRPr lang="en-GB" sz="1400" spc="14" dirty="0">
              <a:solidFill>
                <a:srgbClr val="040030"/>
              </a:solidFill>
              <a:latin typeface="Arial" panose="020B0604020202020204" pitchFamily="34" charset="0"/>
              <a:ea typeface="Neue Montreal"/>
              <a:cs typeface="Arial" panose="020B0604020202020204" pitchFamily="34" charset="0"/>
              <a:sym typeface="Neue Montreal"/>
            </a:endParaRPr>
          </a:p>
          <a:p>
            <a:pPr>
              <a:lnSpc>
                <a:spcPts val="1621"/>
              </a:lnSpc>
            </a:pPr>
            <a:r>
              <a:rPr lang="en-GB" sz="1400" spc="14" dirty="0">
                <a:solidFill>
                  <a:srgbClr val="040030"/>
                </a:solidFill>
                <a:latin typeface="Arial" panose="020B0604020202020204" pitchFamily="34" charset="0"/>
                <a:ea typeface="Neue Montreal"/>
                <a:cs typeface="Arial" panose="020B0604020202020204" pitchFamily="34" charset="0"/>
                <a:sym typeface="Neue Montreal"/>
              </a:rPr>
              <a:t>Hairdressers, freelancers, photographers and electricians - those who offer services - often operate as sole traders. </a:t>
            </a:r>
          </a:p>
          <a:p>
            <a:pPr>
              <a:lnSpc>
                <a:spcPts val="1621"/>
              </a:lnSpc>
            </a:pPr>
            <a:endParaRPr lang="en-GB" sz="1400" spc="14" dirty="0">
              <a:solidFill>
                <a:srgbClr val="040030"/>
              </a:solidFill>
              <a:latin typeface="Arial" panose="020B0604020202020204" pitchFamily="34" charset="0"/>
              <a:ea typeface="Neue Montreal"/>
              <a:cs typeface="Arial" panose="020B0604020202020204" pitchFamily="34" charset="0"/>
              <a:sym typeface="Neue Montreal"/>
            </a:endParaRPr>
          </a:p>
          <a:p>
            <a:pPr>
              <a:lnSpc>
                <a:spcPts val="1621"/>
              </a:lnSpc>
            </a:pPr>
            <a:r>
              <a:rPr lang="en-GB" sz="1400" spc="14" dirty="0">
                <a:solidFill>
                  <a:srgbClr val="040030"/>
                </a:solidFill>
                <a:latin typeface="Arial" panose="020B0604020202020204" pitchFamily="34" charset="0"/>
                <a:ea typeface="Neue Montreal"/>
                <a:cs typeface="Arial" panose="020B0604020202020204" pitchFamily="34" charset="0"/>
                <a:sym typeface="Neue Montreal"/>
              </a:rPr>
              <a:t>It is straightforward and inexpensive to set up as a sole trader:</a:t>
            </a:r>
          </a:p>
          <a:p>
            <a:pPr>
              <a:lnSpc>
                <a:spcPts val="1621"/>
              </a:lnSpc>
            </a:pPr>
            <a:endParaRPr lang="en-GB" sz="1400" spc="14" dirty="0">
              <a:solidFill>
                <a:srgbClr val="040030"/>
              </a:solidFill>
              <a:latin typeface="Arial" panose="020B0604020202020204" pitchFamily="34" charset="0"/>
              <a:ea typeface="Neue Montreal"/>
              <a:cs typeface="Arial" panose="020B0604020202020204" pitchFamily="34" charset="0"/>
              <a:sym typeface="Neue Montreal"/>
            </a:endParaRPr>
          </a:p>
          <a:p>
            <a:pPr marL="342900" indent="-342900">
              <a:lnSpc>
                <a:spcPts val="1621"/>
              </a:lnSpc>
              <a:buFont typeface="+mj-lt"/>
              <a:buAutoNum type="arabicPeriod"/>
            </a:pPr>
            <a:r>
              <a:rPr lang="en-GB" sz="1400" spc="-49" dirty="0">
                <a:solidFill>
                  <a:srgbClr val="040030"/>
                </a:solidFill>
                <a:latin typeface="Arial" panose="020B0604020202020204" pitchFamily="34" charset="0"/>
                <a:ea typeface="Neue Montreal"/>
                <a:cs typeface="Arial" panose="020B0604020202020204" pitchFamily="34" charset="0"/>
                <a:sym typeface="Neue Montreal"/>
              </a:rPr>
              <a:t>Choose a </a:t>
            </a:r>
            <a:r>
              <a:rPr lang="en-GB" sz="1400" b="1" spc="-49" dirty="0">
                <a:solidFill>
                  <a:srgbClr val="040030"/>
                </a:solidFill>
                <a:latin typeface="Arial" panose="020B0604020202020204" pitchFamily="34" charset="0"/>
                <a:ea typeface="Neue Montreal Bold"/>
                <a:cs typeface="Arial" panose="020B0604020202020204" pitchFamily="34" charset="0"/>
                <a:sym typeface="Neue Montreal Bold"/>
              </a:rPr>
              <a:t>business name.</a:t>
            </a:r>
            <a:r>
              <a:rPr lang="en-GB" sz="1400" spc="-49" dirty="0">
                <a:solidFill>
                  <a:srgbClr val="040030"/>
                </a:solidFill>
                <a:latin typeface="Arial" panose="020B0604020202020204" pitchFamily="34" charset="0"/>
                <a:ea typeface="Neue Montreal"/>
                <a:cs typeface="Arial" panose="020B0604020202020204" pitchFamily="34" charset="0"/>
                <a:sym typeface="Neue Montreal"/>
              </a:rPr>
              <a:t> See </a:t>
            </a:r>
            <a:r>
              <a:rPr lang="en-GB" sz="1400" spc="-49" dirty="0">
                <a:solidFill>
                  <a:srgbClr val="040030"/>
                </a:solidFill>
                <a:latin typeface="Arial" panose="020B0604020202020204" pitchFamily="34" charset="0"/>
                <a:ea typeface="Neue Montreal"/>
                <a:cs typeface="Arial" panose="020B0604020202020204" pitchFamily="34" charset="0"/>
                <a:sym typeface="Neue Montreal"/>
                <a:hlinkClick r:id="rId4"/>
              </a:rPr>
              <a:t>here </a:t>
            </a:r>
            <a:r>
              <a:rPr lang="en-GB" sz="1400" spc="-49" dirty="0">
                <a:solidFill>
                  <a:srgbClr val="040030"/>
                </a:solidFill>
                <a:latin typeface="Arial" panose="020B0604020202020204" pitchFamily="34" charset="0"/>
                <a:ea typeface="Neue Montreal"/>
                <a:cs typeface="Arial" panose="020B0604020202020204" pitchFamily="34" charset="0"/>
                <a:sym typeface="Neue Montreal"/>
              </a:rPr>
              <a:t>for more information:</a:t>
            </a:r>
            <a:endParaRPr lang="en-GB" sz="1400" u="sng" spc="-49" dirty="0">
              <a:solidFill>
                <a:srgbClr val="040030"/>
              </a:solidFill>
              <a:latin typeface="Arial" panose="020B0604020202020204" pitchFamily="34" charset="0"/>
              <a:ea typeface="Neue Montreal"/>
              <a:cs typeface="Arial" panose="020B0604020202020204" pitchFamily="34" charset="0"/>
              <a:sym typeface="Neue Montreal"/>
            </a:endParaRPr>
          </a:p>
          <a:p>
            <a:pPr marL="342900" indent="-342900">
              <a:lnSpc>
                <a:spcPts val="1621"/>
              </a:lnSpc>
              <a:buFont typeface="+mj-lt"/>
              <a:buAutoNum type="arabicPeriod"/>
            </a:pPr>
            <a:endParaRPr lang="en-GB" sz="1400" u="sng" spc="-49" dirty="0">
              <a:solidFill>
                <a:srgbClr val="040030"/>
              </a:solidFill>
              <a:latin typeface="Arial" panose="020B0604020202020204" pitchFamily="34" charset="0"/>
              <a:ea typeface="Neue Montreal"/>
              <a:cs typeface="Arial" panose="020B0604020202020204" pitchFamily="34" charset="0"/>
              <a:sym typeface="Neue Montreal"/>
            </a:endParaRPr>
          </a:p>
          <a:p>
            <a:pPr marL="342900" indent="-342900">
              <a:lnSpc>
                <a:spcPts val="1621"/>
              </a:lnSpc>
              <a:buFont typeface="+mj-lt"/>
              <a:buAutoNum type="arabicPeriod"/>
            </a:pPr>
            <a:r>
              <a:rPr lang="en-GB" sz="1400" spc="-49" dirty="0">
                <a:solidFill>
                  <a:srgbClr val="040030"/>
                </a:solidFill>
                <a:latin typeface="Arial" panose="020B0604020202020204" pitchFamily="34" charset="0"/>
                <a:ea typeface="Neue Montreal"/>
                <a:cs typeface="Arial" panose="020B0604020202020204" pitchFamily="34" charset="0"/>
                <a:sym typeface="Neue Montreal"/>
              </a:rPr>
              <a:t>Register for </a:t>
            </a:r>
            <a:r>
              <a:rPr lang="en-GB" sz="1400" b="1" spc="-49" dirty="0">
                <a:solidFill>
                  <a:srgbClr val="040030"/>
                </a:solidFill>
                <a:latin typeface="Arial" panose="020B0604020202020204" pitchFamily="34" charset="0"/>
                <a:ea typeface="Neue Montreal"/>
                <a:cs typeface="Arial" panose="020B0604020202020204" pitchFamily="34" charset="0"/>
                <a:sym typeface="Neue Montreal"/>
              </a:rPr>
              <a:t>self-assessment</a:t>
            </a:r>
            <a:r>
              <a:rPr lang="en-GB" sz="1400" spc="-49" dirty="0">
                <a:solidFill>
                  <a:srgbClr val="040030"/>
                </a:solidFill>
                <a:latin typeface="Arial" panose="020B0604020202020204" pitchFamily="34" charset="0"/>
                <a:ea typeface="Neue Montreal"/>
                <a:cs typeface="Arial" panose="020B0604020202020204" pitchFamily="34" charset="0"/>
                <a:sym typeface="Neue Montreal"/>
              </a:rPr>
              <a:t> with His Majesty’s Revenue &amp; Customs (HMRC) (you can do so via this </a:t>
            </a:r>
            <a:r>
              <a:rPr lang="en-GB" sz="1400" spc="-49" dirty="0">
                <a:solidFill>
                  <a:srgbClr val="040030"/>
                </a:solidFill>
                <a:latin typeface="Arial" panose="020B0604020202020204" pitchFamily="34" charset="0"/>
                <a:ea typeface="Neue Montreal"/>
                <a:cs typeface="Arial" panose="020B0604020202020204" pitchFamily="34" charset="0"/>
                <a:sym typeface="Neue Montreal"/>
                <a:hlinkClick r:id="rId5"/>
              </a:rPr>
              <a:t>link</a:t>
            </a:r>
            <a:r>
              <a:rPr lang="en-GB" sz="1400" spc="-49" dirty="0">
                <a:solidFill>
                  <a:srgbClr val="040030"/>
                </a:solidFill>
                <a:latin typeface="Arial" panose="020B0604020202020204" pitchFamily="34" charset="0"/>
                <a:ea typeface="Neue Montreal"/>
                <a:cs typeface="Arial" panose="020B0604020202020204" pitchFamily="34" charset="0"/>
                <a:sym typeface="Neue Montreal"/>
              </a:rPr>
              <a:t>.) You must also register for </a:t>
            </a:r>
            <a:r>
              <a:rPr lang="en-GB" sz="1400" b="1" spc="-49" dirty="0">
                <a:solidFill>
                  <a:srgbClr val="040030"/>
                </a:solidFill>
                <a:latin typeface="Arial" panose="020B0604020202020204" pitchFamily="34" charset="0"/>
                <a:ea typeface="Neue Montreal"/>
                <a:cs typeface="Arial" panose="020B0604020202020204" pitchFamily="34" charset="0"/>
                <a:sym typeface="Neue Montreal"/>
              </a:rPr>
              <a:t>VAT</a:t>
            </a:r>
            <a:r>
              <a:rPr lang="en-GB" sz="1400" spc="-49" dirty="0">
                <a:solidFill>
                  <a:srgbClr val="040030"/>
                </a:solidFill>
                <a:latin typeface="Arial" panose="020B0604020202020204" pitchFamily="34" charset="0"/>
                <a:ea typeface="Neue Montreal"/>
                <a:cs typeface="Arial" panose="020B0604020202020204" pitchFamily="34" charset="0"/>
                <a:sym typeface="Neue Montreal"/>
              </a:rPr>
              <a:t> if annual turnover is more than the VAT threshold (currently £90,000). If turnover is below this, </a:t>
            </a:r>
            <a:r>
              <a:rPr lang="en-GB" sz="1400" spc="-49" dirty="0">
                <a:solidFill>
                  <a:srgbClr val="040030"/>
                </a:solidFill>
                <a:latin typeface="Arial" panose="020B0604020202020204" pitchFamily="34" charset="0"/>
                <a:ea typeface="Neue Montreal"/>
                <a:cs typeface="Arial" panose="020B0604020202020204" pitchFamily="34" charset="0"/>
                <a:sym typeface="Neue Montreal"/>
                <a:hlinkClick r:id="rId6"/>
              </a:rPr>
              <a:t>registration</a:t>
            </a:r>
            <a:r>
              <a:rPr lang="en-GB" sz="1400" spc="-49" dirty="0">
                <a:solidFill>
                  <a:srgbClr val="040030"/>
                </a:solidFill>
                <a:latin typeface="Arial" panose="020B0604020202020204" pitchFamily="34" charset="0"/>
                <a:ea typeface="Neue Montreal"/>
                <a:cs typeface="Arial" panose="020B0604020202020204" pitchFamily="34" charset="0"/>
                <a:sym typeface="Neue Montreal"/>
              </a:rPr>
              <a:t> is voluntary.</a:t>
            </a:r>
          </a:p>
          <a:p>
            <a:pPr marL="342900" indent="-342900">
              <a:lnSpc>
                <a:spcPts val="1621"/>
              </a:lnSpc>
              <a:buFont typeface="+mj-lt"/>
              <a:buAutoNum type="arabicPeriod"/>
            </a:pPr>
            <a:endParaRPr lang="en-GB" sz="1400" spc="-49" dirty="0">
              <a:solidFill>
                <a:srgbClr val="040030"/>
              </a:solidFill>
              <a:latin typeface="Arial" panose="020B0604020202020204" pitchFamily="34" charset="0"/>
              <a:ea typeface="Neue Montreal"/>
              <a:cs typeface="Arial" panose="020B0604020202020204" pitchFamily="34" charset="0"/>
              <a:sym typeface="Neue Montreal"/>
            </a:endParaRPr>
          </a:p>
          <a:p>
            <a:pPr marL="342900" indent="-342900">
              <a:lnSpc>
                <a:spcPts val="1621"/>
              </a:lnSpc>
              <a:buFont typeface="+mj-lt"/>
              <a:buAutoNum type="arabicPeriod"/>
            </a:pPr>
            <a:r>
              <a:rPr lang="en-GB" sz="1400" spc="-49" dirty="0">
                <a:solidFill>
                  <a:srgbClr val="040030"/>
                </a:solidFill>
                <a:latin typeface="Arial" panose="020B0604020202020204" pitchFamily="34" charset="0"/>
                <a:ea typeface="Neue Montreal"/>
                <a:cs typeface="Arial" panose="020B0604020202020204" pitchFamily="34" charset="0"/>
                <a:sym typeface="Neue Montreal"/>
              </a:rPr>
              <a:t>Keep business records of all; sales and income, business expenses, proof of income and expenses, </a:t>
            </a:r>
            <a:r>
              <a:rPr lang="en-GB" sz="1400" b="1" spc="-49" dirty="0">
                <a:solidFill>
                  <a:srgbClr val="040030"/>
                </a:solidFill>
                <a:latin typeface="Arial" panose="020B0604020202020204" pitchFamily="34" charset="0"/>
                <a:ea typeface="Neue Montreal Bold"/>
                <a:cs typeface="Arial" panose="020B0604020202020204" pitchFamily="34" charset="0"/>
                <a:sym typeface="Neue Montreal Bold"/>
              </a:rPr>
              <a:t>VAT </a:t>
            </a:r>
            <a:r>
              <a:rPr lang="en-GB" sz="1400" spc="-49" dirty="0">
                <a:solidFill>
                  <a:srgbClr val="040030"/>
                </a:solidFill>
                <a:latin typeface="Arial" panose="020B0604020202020204" pitchFamily="34" charset="0"/>
                <a:ea typeface="Neue Montreal"/>
                <a:cs typeface="Arial" panose="020B0604020202020204" pitchFamily="34" charset="0"/>
                <a:sym typeface="Neue Montreal"/>
                <a:hlinkClick r:id="rId7"/>
              </a:rPr>
              <a:t>records</a:t>
            </a:r>
            <a:r>
              <a:rPr lang="en-GB" sz="1400" spc="-49" dirty="0">
                <a:solidFill>
                  <a:srgbClr val="040030"/>
                </a:solidFill>
                <a:latin typeface="Arial" panose="020B0604020202020204" pitchFamily="34" charset="0"/>
                <a:ea typeface="Neue Montreal"/>
                <a:cs typeface="Arial" panose="020B0604020202020204" pitchFamily="34" charset="0"/>
                <a:sym typeface="Neue Montreal"/>
              </a:rPr>
              <a:t> (if you are registered for </a:t>
            </a:r>
            <a:r>
              <a:rPr lang="en-GB" sz="1400" b="1" spc="-49" dirty="0">
                <a:solidFill>
                  <a:srgbClr val="040030"/>
                </a:solidFill>
                <a:latin typeface="Arial" panose="020B0604020202020204" pitchFamily="34" charset="0"/>
                <a:ea typeface="Neue Montreal Bold"/>
                <a:cs typeface="Arial" panose="020B0604020202020204" pitchFamily="34" charset="0"/>
                <a:sym typeface="Neue Montreal Bold"/>
              </a:rPr>
              <a:t>VAT</a:t>
            </a:r>
            <a:r>
              <a:rPr lang="en-GB" sz="1400" spc="-49" dirty="0">
                <a:solidFill>
                  <a:srgbClr val="040030"/>
                </a:solidFill>
                <a:latin typeface="Arial" panose="020B0604020202020204" pitchFamily="34" charset="0"/>
                <a:ea typeface="Neue Montreal"/>
                <a:cs typeface="Arial" panose="020B0604020202020204" pitchFamily="34" charset="0"/>
                <a:sym typeface="Neue Montreal"/>
              </a:rPr>
              <a:t>) and </a:t>
            </a:r>
            <a:r>
              <a:rPr lang="en-GB" sz="1400" b="1" spc="-49" dirty="0">
                <a:solidFill>
                  <a:srgbClr val="040030"/>
                </a:solidFill>
                <a:latin typeface="Arial" panose="020B0604020202020204" pitchFamily="34" charset="0"/>
                <a:ea typeface="Neue Montreal Bold"/>
                <a:cs typeface="Arial" panose="020B0604020202020204" pitchFamily="34" charset="0"/>
                <a:sym typeface="Neue Montreal Bold"/>
              </a:rPr>
              <a:t>PAYE</a:t>
            </a:r>
            <a:r>
              <a:rPr lang="en-GB" sz="1400" spc="-49" dirty="0">
                <a:solidFill>
                  <a:srgbClr val="040030"/>
                </a:solidFill>
                <a:latin typeface="Arial" panose="020B0604020202020204" pitchFamily="34" charset="0"/>
                <a:ea typeface="Neue Montreal"/>
                <a:cs typeface="Arial" panose="020B0604020202020204" pitchFamily="34" charset="0"/>
                <a:sym typeface="Neue Montreal"/>
              </a:rPr>
              <a:t> </a:t>
            </a:r>
            <a:r>
              <a:rPr lang="en-GB" sz="1400" spc="-49" dirty="0">
                <a:solidFill>
                  <a:srgbClr val="040030"/>
                </a:solidFill>
                <a:latin typeface="Arial" panose="020B0604020202020204" pitchFamily="34" charset="0"/>
                <a:ea typeface="Neue Montreal"/>
                <a:cs typeface="Arial" panose="020B0604020202020204" pitchFamily="34" charset="0"/>
                <a:sym typeface="Neue Montreal"/>
                <a:hlinkClick r:id="rId8"/>
              </a:rPr>
              <a:t>records</a:t>
            </a:r>
            <a:r>
              <a:rPr lang="en-GB" sz="1400" spc="-49" dirty="0">
                <a:solidFill>
                  <a:srgbClr val="040030"/>
                </a:solidFill>
                <a:latin typeface="Arial" panose="020B0604020202020204" pitchFamily="34" charset="0"/>
                <a:ea typeface="Neue Montreal"/>
                <a:cs typeface="Arial" panose="020B0604020202020204" pitchFamily="34" charset="0"/>
                <a:sym typeface="Neue Montreal"/>
              </a:rPr>
              <a:t> (if you employ  staff). These </a:t>
            </a:r>
            <a:r>
              <a:rPr lang="en-GB" sz="1400" spc="-49" dirty="0">
                <a:solidFill>
                  <a:srgbClr val="040030"/>
                </a:solidFill>
                <a:latin typeface="Arial" panose="020B0604020202020204" pitchFamily="34" charset="0"/>
                <a:ea typeface="Neue Montreal"/>
                <a:cs typeface="Arial" panose="020B0604020202020204" pitchFamily="34" charset="0"/>
                <a:sym typeface="Neue Montreal"/>
                <a:hlinkClick r:id="rId9"/>
              </a:rPr>
              <a:t>records</a:t>
            </a:r>
            <a:r>
              <a:rPr lang="en-GB" sz="1400" spc="-49" dirty="0">
                <a:solidFill>
                  <a:srgbClr val="040030"/>
                </a:solidFill>
                <a:latin typeface="Arial" panose="020B0604020202020204" pitchFamily="34" charset="0"/>
                <a:ea typeface="Neue Montreal"/>
                <a:cs typeface="Arial" panose="020B0604020202020204" pitchFamily="34" charset="0"/>
                <a:sym typeface="Neue Montreal"/>
              </a:rPr>
              <a:t> will help you to complete </a:t>
            </a:r>
            <a:r>
              <a:rPr lang="en-GB" sz="1400" b="1" spc="-49" dirty="0">
                <a:solidFill>
                  <a:srgbClr val="040030"/>
                </a:solidFill>
                <a:latin typeface="Arial" panose="020B0604020202020204" pitchFamily="34" charset="0"/>
                <a:ea typeface="Neue Montreal Bold"/>
                <a:cs typeface="Arial" panose="020B0604020202020204" pitchFamily="34" charset="0"/>
                <a:sym typeface="Neue Montreal Bold"/>
              </a:rPr>
              <a:t>tax returns  </a:t>
            </a:r>
            <a:r>
              <a:rPr lang="en-GB" sz="1400" spc="-49" dirty="0">
                <a:solidFill>
                  <a:srgbClr val="040030"/>
                </a:solidFill>
                <a:latin typeface="Arial" panose="020B0604020202020204" pitchFamily="34" charset="0"/>
                <a:ea typeface="Neue Montreal"/>
                <a:cs typeface="Arial" panose="020B0604020202020204" pitchFamily="34" charset="0"/>
                <a:sym typeface="Neue Montreal"/>
              </a:rPr>
              <a:t>and must be kept for at least six years. </a:t>
            </a:r>
          </a:p>
          <a:p>
            <a:pPr>
              <a:lnSpc>
                <a:spcPts val="1621"/>
              </a:lnSpc>
            </a:pPr>
            <a:endParaRPr lang="en-US" sz="1400" spc="-49" dirty="0">
              <a:solidFill>
                <a:srgbClr val="040030"/>
              </a:solidFill>
              <a:latin typeface="Arial" panose="020B0604020202020204" pitchFamily="34" charset="0"/>
              <a:ea typeface="Neue Montreal"/>
              <a:cs typeface="Arial" panose="020B0604020202020204" pitchFamily="34" charset="0"/>
              <a:sym typeface="Neue Montreal"/>
            </a:endParaRPr>
          </a:p>
          <a:p>
            <a:pPr marL="342900" indent="-342900">
              <a:lnSpc>
                <a:spcPts val="1621"/>
              </a:lnSpc>
              <a:buFont typeface="+mj-lt"/>
              <a:buAutoNum type="arabicPeriod"/>
            </a:pPr>
            <a:endParaRPr lang="en-US" sz="1400" u="sng" spc="-49" dirty="0">
              <a:solidFill>
                <a:srgbClr val="040030"/>
              </a:solidFill>
              <a:latin typeface="Calibri (headings)"/>
              <a:ea typeface="Neue Montreal"/>
              <a:cs typeface="Arial" panose="020B0604020202020204" pitchFamily="34" charset="0"/>
              <a:sym typeface="Neue Montreal"/>
            </a:endParaRPr>
          </a:p>
          <a:p>
            <a:pPr marL="342900" indent="-342900">
              <a:lnSpc>
                <a:spcPts val="1621"/>
              </a:lnSpc>
              <a:buFont typeface="+mj-lt"/>
              <a:buAutoNum type="arabicPeriod"/>
            </a:pPr>
            <a:endParaRPr lang="en-US" sz="1400" spc="14" dirty="0">
              <a:solidFill>
                <a:srgbClr val="040030"/>
              </a:solidFill>
              <a:latin typeface="Calibri (headings)"/>
              <a:ea typeface="Neue Montreal"/>
              <a:cs typeface="Arial" panose="020B0604020202020204" pitchFamily="34" charset="0"/>
              <a:sym typeface="Neue Montreal"/>
            </a:endParaRPr>
          </a:p>
          <a:p>
            <a:pPr>
              <a:lnSpc>
                <a:spcPts val="1621"/>
              </a:lnSpc>
            </a:pPr>
            <a:endParaRPr lang="en-US" sz="1400" spc="14" dirty="0">
              <a:solidFill>
                <a:srgbClr val="040030"/>
              </a:solidFill>
              <a:latin typeface="Calibri (headings)"/>
              <a:ea typeface="Neue Montreal"/>
              <a:cs typeface="Arial" panose="020B0604020202020204" pitchFamily="34" charset="0"/>
              <a:sym typeface="Neue Montreal"/>
            </a:endParaRPr>
          </a:p>
          <a:p>
            <a:pPr marL="342900" indent="-342900">
              <a:lnSpc>
                <a:spcPts val="1621"/>
              </a:lnSpc>
              <a:buFont typeface="+mj-lt"/>
              <a:buAutoNum type="arabicPeriod"/>
            </a:pPr>
            <a:endParaRPr lang="en-US" sz="1400" spc="14" dirty="0">
              <a:solidFill>
                <a:srgbClr val="040030"/>
              </a:solidFill>
              <a:latin typeface="Calibri (headings)"/>
              <a:ea typeface="Neue Montreal"/>
              <a:cs typeface="Arial" panose="020B0604020202020204" pitchFamily="34" charset="0"/>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p:txBody>
      </p:sp>
      <p:sp>
        <p:nvSpPr>
          <p:cNvPr id="21" name="TextBox 21">
            <a:extLst>
              <a:ext uri="{C183D7F6-B498-43B3-948B-1728B52AA6E4}">
                <adec:decorative xmlns:adec="http://schemas.microsoft.com/office/drawing/2017/decorative" val="1"/>
              </a:ext>
            </a:extLst>
          </p:cNvPr>
          <p:cNvSpPr txBox="1"/>
          <p:nvPr/>
        </p:nvSpPr>
        <p:spPr>
          <a:xfrm>
            <a:off x="1056543" y="5372924"/>
            <a:ext cx="436728" cy="240757"/>
          </a:xfrm>
          <a:prstGeom prst="rect">
            <a:avLst/>
          </a:prstGeom>
        </p:spPr>
        <p:txBody>
          <a:bodyPr lIns="0" tIns="0" rIns="0" bIns="0" rtlCol="0" anchor="t">
            <a:spAutoFit/>
          </a:bodyPr>
          <a:lstStyle/>
          <a:p>
            <a:pPr algn="ctr">
              <a:lnSpc>
                <a:spcPts val="1954"/>
              </a:lnSpc>
            </a:pPr>
            <a:endParaRPr lang="en-US" sz="1396" b="1" spc="-22" dirty="0">
              <a:solidFill>
                <a:srgbClr val="FFFFFF"/>
              </a:solidFill>
              <a:latin typeface="Neue Montreal Bold"/>
              <a:ea typeface="Neue Montreal Bold"/>
              <a:cs typeface="Neue Montreal Bold"/>
              <a:sym typeface="Neue Montreal Bold"/>
            </a:endParaRPr>
          </a:p>
        </p:txBody>
      </p:sp>
      <p:sp>
        <p:nvSpPr>
          <p:cNvPr id="27" name="TextBox 27"/>
          <p:cNvSpPr txBox="1"/>
          <p:nvPr/>
        </p:nvSpPr>
        <p:spPr>
          <a:xfrm>
            <a:off x="7325345" y="9493477"/>
            <a:ext cx="152400" cy="200025"/>
          </a:xfrm>
          <a:prstGeom prst="rect">
            <a:avLst/>
          </a:prstGeom>
        </p:spPr>
        <p:txBody>
          <a:bodyPr wrap="none" lIns="0" tIns="0" rIns="0" bIns="0" rtlCol="0" anchor="t">
            <a:spAutoFit/>
          </a:bodyPr>
          <a:lstStyle/>
          <a:p>
            <a:pPr algn="ctr">
              <a:lnSpc>
                <a:spcPts val="2800"/>
              </a:lnSpc>
              <a:spcBef>
                <a:spcPct val="0"/>
              </a:spcBef>
            </a:pPr>
            <a:r>
              <a:rPr lang="en-US" sz="2000" dirty="0">
                <a:solidFill>
                  <a:srgbClr val="040030"/>
                </a:solidFill>
                <a:latin typeface="Canva Sans"/>
                <a:ea typeface="Canva Sans"/>
                <a:cs typeface="Canva Sans"/>
                <a:sym typeface="Canva Sans"/>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A8B9F-111F-F316-3D5A-39369D5AD203}"/>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CF503A70-A051-61D0-EAEF-204F7A60D3EA}"/>
              </a:ext>
              <a:ext uri="{C183D7F6-B498-43B3-948B-1728B52AA6E4}">
                <adec:decorative xmlns:adec="http://schemas.microsoft.com/office/drawing/2017/decorative" val="1"/>
              </a:ext>
            </a:extLst>
          </p:cNvPr>
          <p:cNvSpPr/>
          <p:nvPr/>
        </p:nvSpPr>
        <p:spPr>
          <a:xfrm>
            <a:off x="0" y="8017042"/>
            <a:ext cx="7772400" cy="2041358"/>
          </a:xfrm>
          <a:custGeom>
            <a:avLst/>
            <a:gdLst/>
            <a:ahLst/>
            <a:cxnLst/>
            <a:rect l="l" t="t" r="r" b="b"/>
            <a:pathLst>
              <a:path w="9305457" h="2977746">
                <a:moveTo>
                  <a:pt x="0" y="0"/>
                </a:moveTo>
                <a:lnTo>
                  <a:pt x="9305457" y="0"/>
                </a:lnTo>
                <a:lnTo>
                  <a:pt x="9305457" y="2977747"/>
                </a:lnTo>
                <a:lnTo>
                  <a:pt x="0" y="29777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2" name="Freeform 2">
            <a:extLst>
              <a:ext uri="{FF2B5EF4-FFF2-40B4-BE49-F238E27FC236}">
                <a16:creationId xmlns:a16="http://schemas.microsoft.com/office/drawing/2014/main" id="{FA25084C-6FDC-1027-6D4C-18B900E648D2}"/>
              </a:ext>
              <a:ext uri="{C183D7F6-B498-43B3-948B-1728B52AA6E4}">
                <adec:decorative xmlns:adec="http://schemas.microsoft.com/office/drawing/2017/decorative" val="1"/>
              </a:ext>
            </a:extLst>
          </p:cNvPr>
          <p:cNvSpPr/>
          <p:nvPr/>
        </p:nvSpPr>
        <p:spPr>
          <a:xfrm>
            <a:off x="1168772" y="6364099"/>
            <a:ext cx="2107828" cy="2090671"/>
          </a:xfrm>
          <a:custGeom>
            <a:avLst/>
            <a:gdLst/>
            <a:ahLst/>
            <a:cxnLst/>
            <a:rect l="l" t="t" r="r" b="b"/>
            <a:pathLst>
              <a:path w="1395604" h="1599546">
                <a:moveTo>
                  <a:pt x="0" y="0"/>
                </a:moveTo>
                <a:lnTo>
                  <a:pt x="1395604" y="0"/>
                </a:lnTo>
                <a:lnTo>
                  <a:pt x="1395604" y="1599546"/>
                </a:lnTo>
                <a:lnTo>
                  <a:pt x="0" y="15995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6" name="TextBox 6">
            <a:extLst>
              <a:ext uri="{FF2B5EF4-FFF2-40B4-BE49-F238E27FC236}">
                <a16:creationId xmlns:a16="http://schemas.microsoft.com/office/drawing/2014/main" id="{D7C5D916-D62A-7225-195E-E3419129A5CA}"/>
              </a:ext>
            </a:extLst>
          </p:cNvPr>
          <p:cNvSpPr txBox="1">
            <a:spLocks noGrp="1"/>
          </p:cNvSpPr>
          <p:nvPr>
            <p:ph type="title" idx="4294967295"/>
          </p:nvPr>
        </p:nvSpPr>
        <p:spPr>
          <a:xfrm>
            <a:off x="1050689" y="681990"/>
            <a:ext cx="6158558" cy="11803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779"/>
              </a:lnSpc>
              <a:spcBef>
                <a:spcPts val="0"/>
              </a:spcBef>
              <a:spcAft>
                <a:spcPts val="0"/>
              </a:spcAft>
              <a:buClrTx/>
              <a:buSzTx/>
              <a:buFontTx/>
              <a:buNone/>
              <a:tabLst/>
              <a:defRPr/>
            </a:pPr>
            <a:r>
              <a:rPr kumimoji="0" lang="en-US" sz="3600" b="1" i="0" u="none" strike="noStrike" kern="1200" cap="none" spc="76" normalizeH="0" baseline="0" noProof="0" dirty="0">
                <a:ln>
                  <a:noFill/>
                </a:ln>
                <a:solidFill>
                  <a:srgbClr val="0F0855"/>
                </a:solidFill>
                <a:effectLst/>
                <a:uLnTx/>
                <a:uFillTx/>
                <a:latin typeface="Neue Montreal Bold"/>
                <a:ea typeface="Neue Montreal Bold"/>
                <a:cs typeface="Neue Montreal Bold"/>
                <a:sym typeface="Neue Montreal Bold"/>
              </a:rPr>
              <a:t>Sole Traders continued</a:t>
            </a:r>
          </a:p>
        </p:txBody>
      </p:sp>
      <p:sp>
        <p:nvSpPr>
          <p:cNvPr id="17" name="Freeform 17">
            <a:extLst>
              <a:ext uri="{FF2B5EF4-FFF2-40B4-BE49-F238E27FC236}">
                <a16:creationId xmlns:a16="http://schemas.microsoft.com/office/drawing/2014/main" id="{2A71AB80-515A-8533-77D1-A7A625B62F14}"/>
              </a:ext>
              <a:ext uri="{C183D7F6-B498-43B3-948B-1728B52AA6E4}">
                <adec:decorative xmlns:adec="http://schemas.microsoft.com/office/drawing/2017/decorative" val="1"/>
              </a:ext>
            </a:extLst>
          </p:cNvPr>
          <p:cNvSpPr/>
          <p:nvPr/>
        </p:nvSpPr>
        <p:spPr>
          <a:xfrm>
            <a:off x="2971800" y="4448471"/>
            <a:ext cx="436728" cy="509449"/>
          </a:xfrm>
          <a:custGeom>
            <a:avLst/>
            <a:gdLst/>
            <a:ahLst/>
            <a:cxnLst/>
            <a:rect l="l" t="t" r="r" b="b"/>
            <a:pathLst>
              <a:path w="242397" h="328674">
                <a:moveTo>
                  <a:pt x="0" y="0"/>
                </a:moveTo>
                <a:lnTo>
                  <a:pt x="242397" y="0"/>
                </a:lnTo>
                <a:lnTo>
                  <a:pt x="242397" y="328674"/>
                </a:lnTo>
                <a:lnTo>
                  <a:pt x="0" y="3286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18" name="TextBox 18">
            <a:extLst>
              <a:ext uri="{FF2B5EF4-FFF2-40B4-BE49-F238E27FC236}">
                <a16:creationId xmlns:a16="http://schemas.microsoft.com/office/drawing/2014/main" id="{15246B1C-0CF0-5417-F036-A21DD6C2587D}"/>
              </a:ext>
            </a:extLst>
          </p:cNvPr>
          <p:cNvSpPr txBox="1"/>
          <p:nvPr/>
        </p:nvSpPr>
        <p:spPr>
          <a:xfrm>
            <a:off x="1487417" y="7239000"/>
            <a:ext cx="976685" cy="993221"/>
          </a:xfrm>
          <a:prstGeom prst="rect">
            <a:avLst/>
          </a:prstGeom>
        </p:spPr>
        <p:txBody>
          <a:bodyPr lIns="0" tIns="0" rIns="0" bIns="0" rtlCol="0" anchor="t">
            <a:spAutoFit/>
          </a:bodyPr>
          <a:lstStyle/>
          <a:p>
            <a:pPr algn="ctr">
              <a:lnSpc>
                <a:spcPts val="1138"/>
              </a:lnSpc>
              <a:spcBef>
                <a:spcPct val="0"/>
              </a:spcBef>
            </a:pPr>
            <a:r>
              <a:rPr lang="en-US" sz="1400" spc="-42" dirty="0">
                <a:solidFill>
                  <a:srgbClr val="040030"/>
                </a:solidFill>
                <a:latin typeface="Neue Montreal"/>
                <a:ea typeface="Neue Montreal"/>
                <a:cs typeface="Neue Montreal"/>
                <a:sym typeface="Neue Montreal"/>
              </a:rPr>
              <a:t>Despite the name, sole traders do not have to work alone, they can also employ staff. </a:t>
            </a:r>
          </a:p>
        </p:txBody>
      </p:sp>
      <p:sp>
        <p:nvSpPr>
          <p:cNvPr id="19" name="TextBox 19">
            <a:extLst>
              <a:ext uri="{FF2B5EF4-FFF2-40B4-BE49-F238E27FC236}">
                <a16:creationId xmlns:a16="http://schemas.microsoft.com/office/drawing/2014/main" id="{D30CEDAB-0054-411E-8947-B0B6F39BCA87}"/>
              </a:ext>
            </a:extLst>
          </p:cNvPr>
          <p:cNvSpPr txBox="1"/>
          <p:nvPr/>
        </p:nvSpPr>
        <p:spPr>
          <a:xfrm>
            <a:off x="1050689" y="4312256"/>
            <a:ext cx="436728" cy="240757"/>
          </a:xfrm>
          <a:prstGeom prst="rect">
            <a:avLst/>
          </a:prstGeom>
        </p:spPr>
        <p:txBody>
          <a:bodyPr lIns="0" tIns="0" rIns="0" bIns="0" rtlCol="0" anchor="t">
            <a:spAutoFit/>
          </a:bodyPr>
          <a:lstStyle/>
          <a:p>
            <a:pPr algn="ctr">
              <a:lnSpc>
                <a:spcPts val="1954"/>
              </a:lnSpc>
            </a:pPr>
            <a:r>
              <a:rPr lang="en-US" sz="1396" b="1" spc="-22" dirty="0">
                <a:solidFill>
                  <a:srgbClr val="FFFFFF"/>
                </a:solidFill>
                <a:latin typeface="Neue Montreal Bold"/>
                <a:ea typeface="Neue Montreal Bold"/>
                <a:cs typeface="Neue Montreal Bold"/>
                <a:sym typeface="Neue Montreal Bold"/>
              </a:rPr>
              <a:t>1</a:t>
            </a:r>
          </a:p>
        </p:txBody>
      </p:sp>
      <p:sp>
        <p:nvSpPr>
          <p:cNvPr id="21" name="TextBox 21">
            <a:extLst>
              <a:ext uri="{FF2B5EF4-FFF2-40B4-BE49-F238E27FC236}">
                <a16:creationId xmlns:a16="http://schemas.microsoft.com/office/drawing/2014/main" id="{54BBAD06-02C9-2F51-2C7B-64070C801552}"/>
              </a:ext>
            </a:extLst>
          </p:cNvPr>
          <p:cNvSpPr txBox="1"/>
          <p:nvPr/>
        </p:nvSpPr>
        <p:spPr>
          <a:xfrm>
            <a:off x="1056543" y="5372924"/>
            <a:ext cx="436728" cy="240757"/>
          </a:xfrm>
          <a:prstGeom prst="rect">
            <a:avLst/>
          </a:prstGeom>
        </p:spPr>
        <p:txBody>
          <a:bodyPr lIns="0" tIns="0" rIns="0" bIns="0" rtlCol="0" anchor="t">
            <a:spAutoFit/>
          </a:bodyPr>
          <a:lstStyle/>
          <a:p>
            <a:pPr algn="ctr">
              <a:lnSpc>
                <a:spcPts val="1954"/>
              </a:lnSpc>
            </a:pPr>
            <a:r>
              <a:rPr lang="en-US" sz="1396" b="1" spc="-22" dirty="0">
                <a:solidFill>
                  <a:srgbClr val="FFFFFF"/>
                </a:solidFill>
                <a:latin typeface="Neue Montreal Bold"/>
                <a:ea typeface="Neue Montreal Bold"/>
                <a:cs typeface="Neue Montreal Bold"/>
                <a:sym typeface="Neue Montreal Bold"/>
              </a:rPr>
              <a:t>3</a:t>
            </a:r>
          </a:p>
        </p:txBody>
      </p:sp>
      <p:sp>
        <p:nvSpPr>
          <p:cNvPr id="25" name="TextBox 25">
            <a:extLst>
              <a:ext uri="{FF2B5EF4-FFF2-40B4-BE49-F238E27FC236}">
                <a16:creationId xmlns:a16="http://schemas.microsoft.com/office/drawing/2014/main" id="{A633CC74-F188-E271-BE3B-219EEE61C964}"/>
              </a:ext>
            </a:extLst>
          </p:cNvPr>
          <p:cNvSpPr txBox="1">
            <a:spLocks noGrp="1" noRot="1" noMove="1" noResize="1" noEditPoints="1" noAdjustHandles="1" noChangeArrowheads="1" noChangeShapeType="1"/>
          </p:cNvSpPr>
          <p:nvPr/>
        </p:nvSpPr>
        <p:spPr>
          <a:xfrm>
            <a:off x="1050689" y="2428398"/>
            <a:ext cx="5838772" cy="1641475"/>
          </a:xfrm>
          <a:prstGeom prst="rect">
            <a:avLst/>
          </a:prstGeom>
        </p:spPr>
        <p:txBody>
          <a:bodyPr lIns="0" tIns="0" rIns="0" bIns="0" rtlCol="0" anchor="t">
            <a:spAutoFit/>
          </a:bodyPr>
          <a:lstStyle/>
          <a:p>
            <a:pPr>
              <a:lnSpc>
                <a:spcPts val="1621"/>
              </a:lnSpc>
            </a:pPr>
            <a:r>
              <a:rPr lang="en-US" sz="1400" spc="14" dirty="0">
                <a:solidFill>
                  <a:srgbClr val="040030"/>
                </a:solidFill>
                <a:latin typeface="Arial" panose="020B0604020202020204" pitchFamily="34" charset="0"/>
                <a:ea typeface="Neue Montreal"/>
                <a:cs typeface="Arial" panose="020B0604020202020204" pitchFamily="34" charset="0"/>
                <a:sym typeface="Neue Montreal"/>
              </a:rPr>
              <a:t>You may be required to pay income tax and national insurance on your earnings. An accountant can be hired to help you manage this. You should remember that you may need to pay tax after submitting your annual </a:t>
            </a:r>
            <a:r>
              <a:rPr lang="en-US" sz="1400" b="1" spc="14" dirty="0">
                <a:solidFill>
                  <a:srgbClr val="040030"/>
                </a:solidFill>
                <a:latin typeface="Arial" panose="020B0604020202020204" pitchFamily="34" charset="0"/>
                <a:ea typeface="Neue Montreal Bold"/>
                <a:cs typeface="Arial" panose="020B0604020202020204" pitchFamily="34" charset="0"/>
                <a:sym typeface="Neue Montreal Bold"/>
              </a:rPr>
              <a:t>tax return</a:t>
            </a:r>
            <a:r>
              <a:rPr lang="en-US" sz="1400" spc="14" dirty="0">
                <a:solidFill>
                  <a:srgbClr val="040030"/>
                </a:solidFill>
                <a:latin typeface="Arial" panose="020B0604020202020204" pitchFamily="34" charset="0"/>
                <a:ea typeface="Neue Montreal"/>
                <a:cs typeface="Arial" panose="020B0604020202020204" pitchFamily="34" charset="0"/>
                <a:sym typeface="Neue Montreal"/>
              </a:rPr>
              <a:t>. It is a good idea to set some money aside for this. </a:t>
            </a:r>
          </a:p>
          <a:p>
            <a:pPr>
              <a:lnSpc>
                <a:spcPts val="1621"/>
              </a:lnSpc>
            </a:pPr>
            <a:endParaRPr lang="en-US" sz="1400" spc="14" dirty="0">
              <a:solidFill>
                <a:srgbClr val="040030"/>
              </a:solidFill>
              <a:latin typeface="Arial" panose="020B0604020202020204" pitchFamily="34" charset="0"/>
              <a:ea typeface="Neue Montreal"/>
              <a:cs typeface="Arial" panose="020B0604020202020204" pitchFamily="34" charset="0"/>
              <a:sym typeface="Neue Montreal"/>
            </a:endParaRPr>
          </a:p>
          <a:p>
            <a:pPr>
              <a:lnSpc>
                <a:spcPts val="1621"/>
              </a:lnSpc>
            </a:pPr>
            <a:r>
              <a:rPr lang="en-US" sz="1400" spc="14" dirty="0">
                <a:solidFill>
                  <a:srgbClr val="040030"/>
                </a:solidFill>
                <a:latin typeface="Arial" panose="020B0604020202020204" pitchFamily="34" charset="0"/>
                <a:ea typeface="Neue Montreal"/>
                <a:cs typeface="Arial" panose="020B0604020202020204" pitchFamily="34" charset="0"/>
                <a:sym typeface="Neue Montreal"/>
              </a:rPr>
              <a:t>You can check what taxes you might need to pay </a:t>
            </a:r>
            <a:r>
              <a:rPr lang="en-US" sz="1400" spc="14" dirty="0">
                <a:solidFill>
                  <a:srgbClr val="040030"/>
                </a:solidFill>
                <a:latin typeface="Arial" panose="020B0604020202020204" pitchFamily="34" charset="0"/>
                <a:ea typeface="Neue Montreal"/>
                <a:cs typeface="Arial" panose="020B0604020202020204" pitchFamily="34" charset="0"/>
                <a:sym typeface="Neue Montreal"/>
                <a:hlinkClick r:id="rId8"/>
              </a:rPr>
              <a:t>here</a:t>
            </a:r>
            <a:r>
              <a:rPr lang="en-US" sz="1400" spc="14" dirty="0">
                <a:solidFill>
                  <a:srgbClr val="040030"/>
                </a:solidFill>
                <a:latin typeface="Arial" panose="020B0604020202020204" pitchFamily="34" charset="0"/>
                <a:ea typeface="Neue Montreal"/>
                <a:cs typeface="Arial" panose="020B0604020202020204" pitchFamily="34" charset="0"/>
                <a:sym typeface="Neue Montreal"/>
              </a:rPr>
              <a:t>.</a:t>
            </a:r>
          </a:p>
          <a:p>
            <a:pPr>
              <a:lnSpc>
                <a:spcPts val="1621"/>
              </a:lnSpc>
            </a:pPr>
            <a:endParaRPr lang="en-US" sz="1400" spc="14" dirty="0">
              <a:solidFill>
                <a:srgbClr val="040030"/>
              </a:solidFill>
              <a:latin typeface="Arial" panose="020B0604020202020204" pitchFamily="34" charset="0"/>
              <a:ea typeface="Neue Montreal"/>
              <a:cs typeface="Arial" panose="020B0604020202020204" pitchFamily="34" charset="0"/>
              <a:sym typeface="Neue Montreal"/>
            </a:endParaRPr>
          </a:p>
          <a:p>
            <a:pPr>
              <a:lnSpc>
                <a:spcPts val="1621"/>
              </a:lnSpc>
            </a:pPr>
            <a:endParaRPr lang="en-US" sz="1488" spc="14" dirty="0">
              <a:solidFill>
                <a:srgbClr val="040030"/>
              </a:solidFill>
              <a:latin typeface="Neue Montreal"/>
              <a:ea typeface="Neue Montreal"/>
              <a:cs typeface="Neue Montreal"/>
              <a:sym typeface="Neue Montreal"/>
            </a:endParaRPr>
          </a:p>
        </p:txBody>
      </p:sp>
      <p:sp>
        <p:nvSpPr>
          <p:cNvPr id="26" name="TextBox 26">
            <a:extLst>
              <a:ext uri="{FF2B5EF4-FFF2-40B4-BE49-F238E27FC236}">
                <a16:creationId xmlns:a16="http://schemas.microsoft.com/office/drawing/2014/main" id="{1FA38046-63E7-D8FA-14A1-4B7492FE7335}"/>
              </a:ext>
            </a:extLst>
          </p:cNvPr>
          <p:cNvSpPr txBox="1"/>
          <p:nvPr/>
        </p:nvSpPr>
        <p:spPr>
          <a:xfrm>
            <a:off x="3516420" y="4430350"/>
            <a:ext cx="3199437" cy="1667123"/>
          </a:xfrm>
          <a:prstGeom prst="rect">
            <a:avLst/>
          </a:prstGeom>
          <a:solidFill>
            <a:schemeClr val="bg1">
              <a:lumMod val="95000"/>
            </a:schemeClr>
          </a:solidFill>
          <a:ln>
            <a:solidFill>
              <a:schemeClr val="accent1"/>
            </a:solidFill>
          </a:ln>
        </p:spPr>
        <p:txBody>
          <a:bodyPr wrap="square" lIns="0" tIns="0" rIns="0" bIns="0" rtlCol="0" anchor="t">
            <a:spAutoFit/>
          </a:bodyPr>
          <a:lstStyle/>
          <a:p>
            <a:pPr>
              <a:lnSpc>
                <a:spcPts val="1308"/>
              </a:lnSpc>
            </a:pPr>
            <a:r>
              <a:rPr lang="en-US" sz="1200" b="1" spc="12" dirty="0">
                <a:solidFill>
                  <a:srgbClr val="040030"/>
                </a:solidFill>
                <a:latin typeface="Arial" panose="020B0604020202020204" pitchFamily="34" charset="0"/>
                <a:ea typeface="Neue Montreal Bold"/>
                <a:cs typeface="Arial" panose="020B0604020202020204" pitchFamily="34" charset="0"/>
                <a:sym typeface="Neue Montreal Bold"/>
              </a:rPr>
              <a:t>Key considerations: </a:t>
            </a:r>
          </a:p>
          <a:p>
            <a:pPr>
              <a:lnSpc>
                <a:spcPts val="1308"/>
              </a:lnSpc>
            </a:pPr>
            <a:endParaRPr lang="en-US" sz="1200" b="1" spc="12" dirty="0">
              <a:solidFill>
                <a:srgbClr val="040030"/>
              </a:solidFill>
              <a:latin typeface="Arial" panose="020B0604020202020204" pitchFamily="34" charset="0"/>
              <a:ea typeface="Neue Montreal Bold"/>
              <a:cs typeface="Arial" panose="020B0604020202020204" pitchFamily="34" charset="0"/>
              <a:sym typeface="Neue Montreal Bold"/>
            </a:endParaRPr>
          </a:p>
          <a:p>
            <a:pPr marL="259080" lvl="1" indent="-129540">
              <a:lnSpc>
                <a:spcPts val="1308"/>
              </a:lnSpc>
              <a:buFont typeface="Arial"/>
              <a:buChar char="•"/>
            </a:pPr>
            <a:r>
              <a:rPr lang="en-US" sz="1200" spc="12" dirty="0">
                <a:solidFill>
                  <a:srgbClr val="040030"/>
                </a:solidFill>
                <a:latin typeface="Arial" panose="020B0604020202020204" pitchFamily="34" charset="0"/>
                <a:ea typeface="Neue Montreal"/>
                <a:cs typeface="Arial" panose="020B0604020202020204" pitchFamily="34" charset="0"/>
                <a:sym typeface="Neue Montreal"/>
              </a:rPr>
              <a:t>Your personal assets are at risk if the company gets into debt. </a:t>
            </a:r>
          </a:p>
          <a:p>
            <a:pPr>
              <a:lnSpc>
                <a:spcPts val="1308"/>
              </a:lnSpc>
            </a:pPr>
            <a:endParaRPr lang="en-US" sz="1200" spc="12" dirty="0">
              <a:solidFill>
                <a:srgbClr val="040030"/>
              </a:solidFill>
              <a:latin typeface="Arial" panose="020B0604020202020204" pitchFamily="34" charset="0"/>
              <a:ea typeface="Neue Montreal"/>
              <a:cs typeface="Arial" panose="020B0604020202020204" pitchFamily="34" charset="0"/>
              <a:sym typeface="Neue Montreal"/>
            </a:endParaRPr>
          </a:p>
          <a:p>
            <a:pPr marL="259080" lvl="1" indent="-129540">
              <a:lnSpc>
                <a:spcPts val="1308"/>
              </a:lnSpc>
              <a:buFont typeface="Arial"/>
              <a:buChar char="•"/>
            </a:pPr>
            <a:r>
              <a:rPr lang="en-US" sz="1200" spc="12" dirty="0">
                <a:solidFill>
                  <a:srgbClr val="040030"/>
                </a:solidFill>
                <a:latin typeface="Arial" panose="020B0604020202020204" pitchFamily="34" charset="0"/>
                <a:ea typeface="Neue Montreal"/>
                <a:cs typeface="Arial" panose="020B0604020202020204" pitchFamily="34" charset="0"/>
                <a:sym typeface="Neue Montreal"/>
              </a:rPr>
              <a:t>It is quite difficult to expand your business as a sole trader, but not impossible! </a:t>
            </a:r>
          </a:p>
          <a:p>
            <a:pPr>
              <a:lnSpc>
                <a:spcPts val="1308"/>
              </a:lnSpc>
            </a:pPr>
            <a:endParaRPr lang="en-US" sz="1200" spc="12" dirty="0">
              <a:solidFill>
                <a:srgbClr val="040030"/>
              </a:solidFill>
              <a:latin typeface="Arial" panose="020B0604020202020204" pitchFamily="34" charset="0"/>
              <a:ea typeface="Neue Montreal"/>
              <a:cs typeface="Arial" panose="020B0604020202020204" pitchFamily="34" charset="0"/>
              <a:sym typeface="Neue Montreal"/>
            </a:endParaRPr>
          </a:p>
          <a:p>
            <a:pPr marL="259080" lvl="1" indent="-129540">
              <a:lnSpc>
                <a:spcPts val="1308"/>
              </a:lnSpc>
              <a:buFont typeface="Arial"/>
              <a:buChar char="•"/>
            </a:pPr>
            <a:r>
              <a:rPr lang="en-US" sz="1200" spc="12" dirty="0">
                <a:solidFill>
                  <a:srgbClr val="040030"/>
                </a:solidFill>
                <a:latin typeface="Arial" panose="020B0604020202020204" pitchFamily="34" charset="0"/>
                <a:ea typeface="Neue Montreal"/>
                <a:cs typeface="Arial" panose="020B0604020202020204" pitchFamily="34" charset="0"/>
                <a:sym typeface="Neue Montreal"/>
              </a:rPr>
              <a:t>When a sole trader passes away, their business usually ceases. </a:t>
            </a:r>
          </a:p>
        </p:txBody>
      </p:sp>
      <p:sp>
        <p:nvSpPr>
          <p:cNvPr id="27" name="TextBox 27">
            <a:extLst>
              <a:ext uri="{FF2B5EF4-FFF2-40B4-BE49-F238E27FC236}">
                <a16:creationId xmlns:a16="http://schemas.microsoft.com/office/drawing/2014/main" id="{BCD223D2-3955-8FA0-7550-4188FAE9BDA7}"/>
              </a:ext>
            </a:extLst>
          </p:cNvPr>
          <p:cNvSpPr txBox="1"/>
          <p:nvPr/>
        </p:nvSpPr>
        <p:spPr>
          <a:xfrm>
            <a:off x="7289335" y="9493477"/>
            <a:ext cx="224420" cy="335541"/>
          </a:xfrm>
          <a:prstGeom prst="rect">
            <a:avLst/>
          </a:prstGeom>
        </p:spPr>
        <p:txBody>
          <a:bodyPr wrap="none" lIns="0" tIns="0" rIns="0" bIns="0" rtlCol="0" anchor="t">
            <a:spAutoFit/>
          </a:bodyPr>
          <a:lstStyle/>
          <a:p>
            <a:pPr algn="ctr">
              <a:lnSpc>
                <a:spcPts val="2800"/>
              </a:lnSpc>
              <a:spcBef>
                <a:spcPct val="0"/>
              </a:spcBef>
            </a:pPr>
            <a:r>
              <a:rPr lang="en-US" sz="2000" dirty="0">
                <a:solidFill>
                  <a:srgbClr val="040030"/>
                </a:solidFill>
                <a:latin typeface="Canva Sans"/>
                <a:ea typeface="Canva Sans"/>
                <a:cs typeface="Canva Sans"/>
                <a:sym typeface="Canva Sans"/>
              </a:rPr>
              <a:t>4i</a:t>
            </a:r>
          </a:p>
        </p:txBody>
      </p:sp>
    </p:spTree>
    <p:extLst>
      <p:ext uri="{BB962C8B-B14F-4D97-AF65-F5344CB8AC3E}">
        <p14:creationId xmlns:p14="http://schemas.microsoft.com/office/powerpoint/2010/main" val="3550583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3">
            <a:extLst>
              <a:ext uri="{FF2B5EF4-FFF2-40B4-BE49-F238E27FC236}">
                <a16:creationId xmlns:a16="http://schemas.microsoft.com/office/drawing/2014/main" id="{E0AD7034-2B95-768E-D72C-377875DBDDA0}"/>
              </a:ext>
              <a:ext uri="{C183D7F6-B498-43B3-948B-1728B52AA6E4}">
                <adec:decorative xmlns:adec="http://schemas.microsoft.com/office/drawing/2017/decorative" val="1"/>
              </a:ext>
            </a:extLst>
          </p:cNvPr>
          <p:cNvSpPr/>
          <p:nvPr/>
        </p:nvSpPr>
        <p:spPr>
          <a:xfrm>
            <a:off x="0" y="8017042"/>
            <a:ext cx="7772400" cy="2041358"/>
          </a:xfrm>
          <a:custGeom>
            <a:avLst/>
            <a:gdLst/>
            <a:ahLst/>
            <a:cxnLst/>
            <a:rect l="l" t="t" r="r" b="b"/>
            <a:pathLst>
              <a:path w="9305457" h="2977746">
                <a:moveTo>
                  <a:pt x="0" y="0"/>
                </a:moveTo>
                <a:lnTo>
                  <a:pt x="9305457" y="0"/>
                </a:lnTo>
                <a:lnTo>
                  <a:pt x="9305457" y="2977747"/>
                </a:lnTo>
                <a:lnTo>
                  <a:pt x="0" y="29777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5" name="TextBox 5"/>
          <p:cNvSpPr txBox="1"/>
          <p:nvPr/>
        </p:nvSpPr>
        <p:spPr>
          <a:xfrm>
            <a:off x="1076078" y="1567713"/>
            <a:ext cx="5838772" cy="6771084"/>
          </a:xfrm>
          <a:prstGeom prst="rect">
            <a:avLst/>
          </a:prstGeom>
        </p:spPr>
        <p:txBody>
          <a:bodyPr lIns="0" tIns="0" rIns="0" bIns="0" rtlCol="0" anchor="t">
            <a:spAutoFit/>
          </a:bodyPr>
          <a:lstStyle/>
          <a:p>
            <a:pPr algn="just">
              <a:lnSpc>
                <a:spcPts val="1621"/>
              </a:lnSpc>
            </a:pPr>
            <a:endParaRPr dirty="0"/>
          </a:p>
          <a:p>
            <a:pPr>
              <a:lnSpc>
                <a:spcPts val="1621"/>
              </a:lnSpc>
            </a:pPr>
            <a:r>
              <a:rPr lang="en-US" sz="1400" spc="14" dirty="0">
                <a:solidFill>
                  <a:srgbClr val="040030"/>
                </a:solidFill>
                <a:latin typeface="Arial" panose="020B0604020202020204" pitchFamily="34" charset="0"/>
                <a:ea typeface="Neue Montreal"/>
                <a:cs typeface="Arial" panose="020B0604020202020204" pitchFamily="34" charset="0"/>
                <a:sym typeface="Neue Montreal"/>
              </a:rPr>
              <a:t>A partnership is a relationship between persons carrying on a business in common with a view to make a profit. </a:t>
            </a:r>
          </a:p>
          <a:p>
            <a:pPr>
              <a:lnSpc>
                <a:spcPts val="1621"/>
              </a:lnSpc>
            </a:pPr>
            <a:endParaRPr lang="en-US" sz="1400" spc="14" dirty="0">
              <a:solidFill>
                <a:srgbClr val="040030"/>
              </a:solidFill>
              <a:latin typeface="Arial" panose="020B0604020202020204" pitchFamily="34" charset="0"/>
              <a:ea typeface="Neue Montreal"/>
              <a:cs typeface="Arial" panose="020B0604020202020204" pitchFamily="34" charset="0"/>
              <a:sym typeface="Neue Montreal"/>
            </a:endParaRPr>
          </a:p>
          <a:p>
            <a:pPr>
              <a:lnSpc>
                <a:spcPts val="1621"/>
              </a:lnSpc>
            </a:pPr>
            <a:r>
              <a:rPr lang="en-US" sz="1400" spc="14" dirty="0">
                <a:solidFill>
                  <a:srgbClr val="040030"/>
                </a:solidFill>
                <a:latin typeface="Arial" panose="020B0604020202020204" pitchFamily="34" charset="0"/>
                <a:ea typeface="Neue Montreal"/>
                <a:cs typeface="Arial" panose="020B0604020202020204" pitchFamily="34" charset="0"/>
                <a:sym typeface="Neue Montreal"/>
              </a:rPr>
              <a:t>A general partnership must be formed by at least two people and gives rise to rights and responsibilities for its partners. It does not create a separate entity with its own legal personality like a limited company does. </a:t>
            </a:r>
          </a:p>
          <a:p>
            <a:pPr>
              <a:lnSpc>
                <a:spcPts val="1621"/>
              </a:lnSpc>
            </a:pPr>
            <a:endParaRPr lang="en-US" sz="1400" spc="14" dirty="0">
              <a:solidFill>
                <a:srgbClr val="040030"/>
              </a:solidFill>
              <a:latin typeface="Arial" panose="020B0604020202020204" pitchFamily="34" charset="0"/>
              <a:ea typeface="Neue Montreal"/>
              <a:cs typeface="Arial" panose="020B0604020202020204" pitchFamily="34" charset="0"/>
              <a:sym typeface="Neue Montreal"/>
            </a:endParaRPr>
          </a:p>
          <a:p>
            <a:pPr>
              <a:lnSpc>
                <a:spcPts val="1621"/>
              </a:lnSpc>
            </a:pPr>
            <a:r>
              <a:rPr lang="en-US" sz="1400" spc="14" dirty="0">
                <a:solidFill>
                  <a:srgbClr val="040030"/>
                </a:solidFill>
                <a:latin typeface="Arial" panose="020B0604020202020204" pitchFamily="34" charset="0"/>
                <a:ea typeface="Neue Montreal"/>
                <a:cs typeface="Arial" panose="020B0604020202020204" pitchFamily="34" charset="0"/>
                <a:sym typeface="Neue Montreal"/>
              </a:rPr>
              <a:t>Partners are </a:t>
            </a:r>
            <a:r>
              <a:rPr lang="en-US" sz="1400" b="1" spc="14" dirty="0">
                <a:solidFill>
                  <a:srgbClr val="FF0000"/>
                </a:solidFill>
                <a:latin typeface="Arial" panose="020B0604020202020204" pitchFamily="34" charset="0"/>
                <a:ea typeface="Neue Montreal"/>
                <a:cs typeface="Arial" panose="020B0604020202020204" pitchFamily="34" charset="0"/>
                <a:sym typeface="Neue Montreal"/>
              </a:rPr>
              <a:t>personally responsible </a:t>
            </a:r>
            <a:r>
              <a:rPr lang="en-US" sz="1400" spc="14" dirty="0">
                <a:solidFill>
                  <a:srgbClr val="040030"/>
                </a:solidFill>
                <a:latin typeface="Arial" panose="020B0604020202020204" pitchFamily="34" charset="0"/>
                <a:ea typeface="Neue Montreal"/>
                <a:cs typeface="Arial" panose="020B0604020202020204" pitchFamily="34" charset="0"/>
                <a:sym typeface="Neue Montreal"/>
              </a:rPr>
              <a:t>for the business, and like a sole trader, creditors can claim personal assets to settle any outstanding debt. </a:t>
            </a:r>
          </a:p>
          <a:p>
            <a:pPr>
              <a:lnSpc>
                <a:spcPts val="1621"/>
              </a:lnSpc>
            </a:pPr>
            <a:endParaRPr lang="en-US" sz="1400" spc="14" dirty="0">
              <a:solidFill>
                <a:srgbClr val="040030"/>
              </a:solidFill>
              <a:latin typeface="Arial" panose="020B0604020202020204" pitchFamily="34" charset="0"/>
              <a:ea typeface="Neue Montreal"/>
              <a:cs typeface="Arial" panose="020B0604020202020204" pitchFamily="34" charset="0"/>
              <a:sym typeface="Neue Montreal"/>
            </a:endParaRPr>
          </a:p>
          <a:p>
            <a:pPr>
              <a:lnSpc>
                <a:spcPts val="1621"/>
              </a:lnSpc>
            </a:pPr>
            <a:r>
              <a:rPr lang="en-US" sz="1400" spc="14" dirty="0">
                <a:solidFill>
                  <a:srgbClr val="040030"/>
                </a:solidFill>
                <a:latin typeface="Arial" panose="020B0604020202020204" pitchFamily="34" charset="0"/>
                <a:ea typeface="Neue Montreal"/>
                <a:cs typeface="Arial" panose="020B0604020202020204" pitchFamily="34" charset="0"/>
                <a:sym typeface="Neue Montreal"/>
              </a:rPr>
              <a:t>It is straightforward and often inexpensive to set up a partnership:</a:t>
            </a:r>
          </a:p>
          <a:p>
            <a:pPr>
              <a:lnSpc>
                <a:spcPts val="1621"/>
              </a:lnSpc>
            </a:pPr>
            <a:endParaRPr lang="en-US" sz="1400" spc="14" dirty="0">
              <a:solidFill>
                <a:srgbClr val="040030"/>
              </a:solidFill>
              <a:latin typeface="Arial" panose="020B0604020202020204" pitchFamily="34" charset="0"/>
              <a:ea typeface="Neue Montreal"/>
              <a:cs typeface="Arial" panose="020B0604020202020204" pitchFamily="34" charset="0"/>
              <a:sym typeface="Neue Montreal"/>
            </a:endParaRPr>
          </a:p>
          <a:p>
            <a:pPr marL="342900" indent="-342900">
              <a:lnSpc>
                <a:spcPts val="1621"/>
              </a:lnSpc>
              <a:buFont typeface="+mj-lt"/>
              <a:buAutoNum type="arabicPeriod"/>
            </a:pPr>
            <a:r>
              <a:rPr lang="en-US" sz="1400" spc="-49" dirty="0">
                <a:solidFill>
                  <a:srgbClr val="040030"/>
                </a:solidFill>
                <a:latin typeface="Arial" panose="020B0604020202020204" pitchFamily="34" charset="0"/>
                <a:ea typeface="Neue Montreal"/>
                <a:cs typeface="Arial" panose="020B0604020202020204" pitchFamily="34" charset="0"/>
                <a:sym typeface="Neue Montreal"/>
              </a:rPr>
              <a:t>Choose a </a:t>
            </a:r>
            <a:r>
              <a:rPr lang="en-US" sz="1400" b="1" spc="-49" dirty="0">
                <a:solidFill>
                  <a:srgbClr val="040030"/>
                </a:solidFill>
                <a:latin typeface="Arial" panose="020B0604020202020204" pitchFamily="34" charset="0"/>
                <a:ea typeface="Neue Montreal Bold"/>
                <a:cs typeface="Arial" panose="020B0604020202020204" pitchFamily="34" charset="0"/>
                <a:sym typeface="Neue Montreal Bold"/>
              </a:rPr>
              <a:t>business name.  </a:t>
            </a:r>
            <a:r>
              <a:rPr lang="en-US" sz="1400" spc="-49" dirty="0">
                <a:solidFill>
                  <a:srgbClr val="040030"/>
                </a:solidFill>
                <a:latin typeface="Arial" panose="020B0604020202020204" pitchFamily="34" charset="0"/>
                <a:ea typeface="Neue Montreal"/>
                <a:cs typeface="Arial" panose="020B0604020202020204" pitchFamily="34" charset="0"/>
                <a:sym typeface="Neue Montreal"/>
              </a:rPr>
              <a:t>See </a:t>
            </a:r>
            <a:r>
              <a:rPr lang="en-US" sz="1400" spc="-49" dirty="0">
                <a:solidFill>
                  <a:srgbClr val="040030"/>
                </a:solidFill>
                <a:latin typeface="Arial" panose="020B0604020202020204" pitchFamily="34" charset="0"/>
                <a:ea typeface="Neue Montreal"/>
                <a:cs typeface="Arial" panose="020B0604020202020204" pitchFamily="34" charset="0"/>
                <a:sym typeface="Neue Montreal"/>
                <a:hlinkClick r:id="rId5"/>
              </a:rPr>
              <a:t>here </a:t>
            </a:r>
            <a:r>
              <a:rPr lang="en-US" sz="1400" spc="-49" dirty="0">
                <a:solidFill>
                  <a:srgbClr val="040030"/>
                </a:solidFill>
                <a:latin typeface="Arial" panose="020B0604020202020204" pitchFamily="34" charset="0"/>
                <a:ea typeface="Neue Montreal"/>
                <a:cs typeface="Arial" panose="020B0604020202020204" pitchFamily="34" charset="0"/>
                <a:sym typeface="Neue Montreal"/>
              </a:rPr>
              <a:t>for more information.</a:t>
            </a:r>
          </a:p>
          <a:p>
            <a:pPr marL="342900" indent="-342900">
              <a:lnSpc>
                <a:spcPts val="1621"/>
              </a:lnSpc>
              <a:buFont typeface="+mj-lt"/>
              <a:buAutoNum type="arabicPeriod"/>
            </a:pPr>
            <a:endParaRPr lang="en-US" sz="1400" spc="-49" dirty="0">
              <a:solidFill>
                <a:srgbClr val="040030"/>
              </a:solidFill>
              <a:latin typeface="Arial" panose="020B0604020202020204" pitchFamily="34" charset="0"/>
              <a:ea typeface="Neue Montreal"/>
              <a:cs typeface="Arial" panose="020B0604020202020204" pitchFamily="34" charset="0"/>
              <a:sym typeface="Neue Montreal"/>
            </a:endParaRPr>
          </a:p>
          <a:p>
            <a:pPr marL="342900" indent="-342900">
              <a:lnSpc>
                <a:spcPts val="1621"/>
              </a:lnSpc>
              <a:buFont typeface="+mj-lt"/>
              <a:buAutoNum type="arabicPeriod"/>
            </a:pPr>
            <a:r>
              <a:rPr lang="en-US" sz="1400" spc="-49" dirty="0">
                <a:solidFill>
                  <a:srgbClr val="040030"/>
                </a:solidFill>
                <a:latin typeface="Arial" panose="020B0604020202020204" pitchFamily="34" charset="0"/>
                <a:ea typeface="Neue Montreal"/>
                <a:cs typeface="Arial" panose="020B0604020202020204" pitchFamily="34" charset="0"/>
                <a:sym typeface="Neue Montreal"/>
              </a:rPr>
              <a:t>Choose a nominated partner to be the key contact for tax purposes at HMRC, then </a:t>
            </a:r>
            <a:r>
              <a:rPr lang="en-US" sz="1400" spc="-49" dirty="0">
                <a:solidFill>
                  <a:srgbClr val="040030"/>
                </a:solidFill>
                <a:latin typeface="Arial" panose="020B0604020202020204" pitchFamily="34" charset="0"/>
                <a:ea typeface="Neue Montreal"/>
                <a:cs typeface="Arial" panose="020B0604020202020204" pitchFamily="34" charset="0"/>
                <a:sym typeface="Neue Montreal"/>
                <a:hlinkClick r:id="rId6"/>
              </a:rPr>
              <a:t>register</a:t>
            </a:r>
            <a:r>
              <a:rPr lang="en-US" sz="1400" spc="-49" dirty="0">
                <a:solidFill>
                  <a:srgbClr val="040030"/>
                </a:solidFill>
                <a:latin typeface="Arial" panose="020B0604020202020204" pitchFamily="34" charset="0"/>
                <a:ea typeface="Neue Montreal"/>
                <a:cs typeface="Arial" panose="020B0604020202020204" pitchFamily="34" charset="0"/>
                <a:sym typeface="Neue Montreal"/>
              </a:rPr>
              <a:t> the partnership.</a:t>
            </a:r>
          </a:p>
          <a:p>
            <a:pPr marL="342900" indent="-342900">
              <a:lnSpc>
                <a:spcPts val="1621"/>
              </a:lnSpc>
              <a:buFont typeface="+mj-lt"/>
              <a:buAutoNum type="arabicPeriod"/>
            </a:pPr>
            <a:endParaRPr lang="en-US" sz="1400" u="sng" spc="-49" dirty="0">
              <a:solidFill>
                <a:srgbClr val="040030"/>
              </a:solidFill>
              <a:latin typeface="Arial" panose="020B0604020202020204" pitchFamily="34" charset="0"/>
              <a:ea typeface="Neue Montreal"/>
              <a:cs typeface="Arial" panose="020B0604020202020204" pitchFamily="34" charset="0"/>
              <a:sym typeface="Neue Montreal"/>
              <a:hlinkClick r:id="rId6" tooltip="https://www.gov.uk/set-up-business-partnership/register-partnership-with-hmrc"/>
            </a:endParaRPr>
          </a:p>
          <a:p>
            <a:pPr marL="342900" indent="-342900">
              <a:lnSpc>
                <a:spcPts val="1621"/>
              </a:lnSpc>
              <a:buFont typeface="+mj-lt"/>
              <a:buAutoNum type="arabicPeriod"/>
            </a:pPr>
            <a:r>
              <a:rPr lang="en-US" sz="1400" spc="-49" dirty="0">
                <a:solidFill>
                  <a:srgbClr val="040030"/>
                </a:solidFill>
                <a:latin typeface="Arial" panose="020B0604020202020204" pitchFamily="34" charset="0"/>
                <a:ea typeface="Neue Montreal"/>
                <a:cs typeface="Arial" panose="020B0604020202020204" pitchFamily="34" charset="0"/>
                <a:sym typeface="Neue Montreal"/>
              </a:rPr>
              <a:t>Other partners must register for </a:t>
            </a:r>
            <a:r>
              <a:rPr lang="en-US" sz="1400" spc="-49" dirty="0">
                <a:solidFill>
                  <a:srgbClr val="040030"/>
                </a:solidFill>
                <a:latin typeface="Arial" panose="020B0604020202020204" pitchFamily="34" charset="0"/>
                <a:ea typeface="Neue Montreal"/>
                <a:cs typeface="Arial" panose="020B0604020202020204" pitchFamily="34" charset="0"/>
                <a:sym typeface="Neue Montreal"/>
                <a:hlinkClick r:id="rId7"/>
              </a:rPr>
              <a:t>self-assessment</a:t>
            </a:r>
            <a:r>
              <a:rPr lang="en-US" sz="1400" spc="-49" dirty="0">
                <a:solidFill>
                  <a:srgbClr val="040030"/>
                </a:solidFill>
                <a:latin typeface="Arial" panose="020B0604020202020204" pitchFamily="34" charset="0"/>
                <a:ea typeface="Neue Montreal"/>
                <a:cs typeface="Arial" panose="020B0604020202020204" pitchFamily="34" charset="0"/>
                <a:sym typeface="Neue Montreal"/>
              </a:rPr>
              <a:t> purposes too as partners pay tax individually.</a:t>
            </a:r>
          </a:p>
          <a:p>
            <a:pPr marL="342900" indent="-342900">
              <a:lnSpc>
                <a:spcPts val="1621"/>
              </a:lnSpc>
              <a:buFont typeface="+mj-lt"/>
              <a:buAutoNum type="arabicPeriod"/>
            </a:pPr>
            <a:endParaRPr lang="en-US" sz="1400" spc="-49" dirty="0">
              <a:solidFill>
                <a:srgbClr val="040030"/>
              </a:solidFill>
              <a:latin typeface="Arial" panose="020B0604020202020204" pitchFamily="34" charset="0"/>
              <a:ea typeface="Neue Montreal"/>
              <a:cs typeface="Arial" panose="020B0604020202020204" pitchFamily="34" charset="0"/>
              <a:sym typeface="Neue Montreal"/>
            </a:endParaRPr>
          </a:p>
          <a:p>
            <a:pPr marL="342900" indent="-342900">
              <a:lnSpc>
                <a:spcPts val="1621"/>
              </a:lnSpc>
              <a:buFont typeface="+mj-lt"/>
              <a:buAutoNum type="arabicPeriod"/>
            </a:pPr>
            <a:r>
              <a:rPr lang="en-US" sz="1400" spc="-49" dirty="0">
                <a:solidFill>
                  <a:srgbClr val="040030"/>
                </a:solidFill>
                <a:latin typeface="Arial" panose="020B0604020202020204" pitchFamily="34" charset="0"/>
                <a:ea typeface="Neue Montreal"/>
                <a:cs typeface="Arial" panose="020B0604020202020204" pitchFamily="34" charset="0"/>
                <a:sym typeface="Neue Montreal"/>
                <a:hlinkClick r:id="rId8"/>
              </a:rPr>
              <a:t>Register</a:t>
            </a:r>
            <a:r>
              <a:rPr lang="en-US" sz="1400" spc="-49" dirty="0">
                <a:solidFill>
                  <a:srgbClr val="040030"/>
                </a:solidFill>
                <a:latin typeface="Arial" panose="020B0604020202020204" pitchFamily="34" charset="0"/>
                <a:ea typeface="Neue Montreal"/>
                <a:cs typeface="Arial" panose="020B0604020202020204" pitchFamily="34" charset="0"/>
                <a:sym typeface="Neue Montreal"/>
              </a:rPr>
              <a:t> for</a:t>
            </a:r>
            <a:r>
              <a:rPr lang="en-US" sz="1400" b="1" spc="-49" dirty="0">
                <a:solidFill>
                  <a:srgbClr val="040030"/>
                </a:solidFill>
                <a:latin typeface="Arial" panose="020B0604020202020204" pitchFamily="34" charset="0"/>
                <a:ea typeface="Neue Montreal Bold"/>
                <a:cs typeface="Arial" panose="020B0604020202020204" pitchFamily="34" charset="0"/>
                <a:sym typeface="Neue Montreal Bold"/>
              </a:rPr>
              <a:t> VAT</a:t>
            </a:r>
            <a:r>
              <a:rPr lang="en-US" sz="1400" spc="-49" dirty="0">
                <a:solidFill>
                  <a:srgbClr val="040030"/>
                </a:solidFill>
                <a:latin typeface="Arial" panose="020B0604020202020204" pitchFamily="34" charset="0"/>
                <a:ea typeface="Neue Montreal"/>
                <a:cs typeface="Arial" panose="020B0604020202020204" pitchFamily="34" charset="0"/>
                <a:sym typeface="Neue Montreal"/>
              </a:rPr>
              <a:t> if the partnership’s annual turnover is above the £90,000 threshold or if the partnership voluntarily opts to register before reaching the threshold. After registration, the partnership must submit regular </a:t>
            </a:r>
            <a:r>
              <a:rPr lang="en-US" sz="1400" b="1" spc="-49" dirty="0">
                <a:solidFill>
                  <a:srgbClr val="040030"/>
                </a:solidFill>
                <a:latin typeface="Arial" panose="020B0604020202020204" pitchFamily="34" charset="0"/>
                <a:ea typeface="Neue Montreal Bold"/>
                <a:cs typeface="Arial" panose="020B0604020202020204" pitchFamily="34" charset="0"/>
                <a:sym typeface="Neue Montreal Bold"/>
              </a:rPr>
              <a:t>VAT </a:t>
            </a:r>
            <a:r>
              <a:rPr lang="en-US" sz="1400" spc="-49" dirty="0">
                <a:solidFill>
                  <a:srgbClr val="040030"/>
                </a:solidFill>
                <a:latin typeface="Arial" panose="020B0604020202020204" pitchFamily="34" charset="0"/>
                <a:ea typeface="Neue Montreal"/>
                <a:cs typeface="Arial" panose="020B0604020202020204" pitchFamily="34" charset="0"/>
                <a:sym typeface="Neue Montreal"/>
              </a:rPr>
              <a:t>returns to HMRC</a:t>
            </a:r>
            <a:endParaRPr lang="en-US" sz="1400" u="sng" spc="-49" dirty="0">
              <a:solidFill>
                <a:srgbClr val="040030"/>
              </a:solidFill>
              <a:latin typeface="Arial" panose="020B0604020202020204" pitchFamily="34" charset="0"/>
              <a:ea typeface="Neue Montreal"/>
              <a:cs typeface="Arial" panose="020B0604020202020204" pitchFamily="34" charset="0"/>
              <a:sym typeface="Neue Montreal"/>
            </a:endParaRPr>
          </a:p>
          <a:p>
            <a:pPr marL="342900" indent="-342900">
              <a:lnSpc>
                <a:spcPts val="1621"/>
              </a:lnSpc>
              <a:buFont typeface="+mj-lt"/>
              <a:buAutoNum type="arabicPeriod"/>
            </a:pPr>
            <a:endParaRPr lang="en-US" sz="1400" u="sng" spc="-49" dirty="0">
              <a:solidFill>
                <a:srgbClr val="040030"/>
              </a:solidFill>
              <a:latin typeface="Arial" panose="020B0604020202020204" pitchFamily="34" charset="0"/>
              <a:ea typeface="Neue Montreal"/>
              <a:cs typeface="Arial" panose="020B0604020202020204" pitchFamily="34" charset="0"/>
              <a:sym typeface="Neue Montreal"/>
              <a:hlinkClick r:id="rId6" tooltip="https://www.gov.uk/set-up-business-partnership/register-partnership-with-hmrc"/>
            </a:endParaRPr>
          </a:p>
          <a:p>
            <a:pPr marL="342900" indent="-342900">
              <a:lnSpc>
                <a:spcPts val="1621"/>
              </a:lnSpc>
              <a:buFont typeface="+mj-lt"/>
              <a:buAutoNum type="arabicPeriod"/>
            </a:pPr>
            <a:endParaRPr lang="en-US" sz="1400" spc="14" dirty="0">
              <a:solidFill>
                <a:srgbClr val="040030"/>
              </a:solidFill>
              <a:latin typeface="Arial" panose="020B0604020202020204" pitchFamily="34" charset="0"/>
              <a:ea typeface="Neue Montreal"/>
              <a:cs typeface="Arial" panose="020B0604020202020204" pitchFamily="34" charset="0"/>
              <a:sym typeface="Neue Montreal"/>
            </a:endParaRPr>
          </a:p>
          <a:p>
            <a:pPr>
              <a:lnSpc>
                <a:spcPts val="1621"/>
              </a:lnSpc>
            </a:pPr>
            <a:endParaRPr lang="en-US" sz="1400" spc="14" dirty="0">
              <a:solidFill>
                <a:srgbClr val="040030"/>
              </a:solidFill>
              <a:latin typeface="Arial" panose="020B0604020202020204" pitchFamily="34" charset="0"/>
              <a:ea typeface="Neue Montreal"/>
              <a:cs typeface="Arial" panose="020B0604020202020204" pitchFamily="34" charset="0"/>
              <a:sym typeface="Neue Montreal"/>
            </a:endParaRPr>
          </a:p>
          <a:p>
            <a:pPr>
              <a:lnSpc>
                <a:spcPts val="1621"/>
              </a:lnSpc>
            </a:pPr>
            <a:endParaRPr lang="en-US" sz="1400" spc="14" dirty="0">
              <a:solidFill>
                <a:srgbClr val="040030"/>
              </a:solidFill>
              <a:latin typeface="Arial" panose="020B0604020202020204" pitchFamily="34" charset="0"/>
              <a:ea typeface="Neue Montreal"/>
              <a:cs typeface="Arial" panose="020B0604020202020204" pitchFamily="34" charset="0"/>
              <a:sym typeface="Neue Montreal"/>
            </a:endParaRPr>
          </a:p>
          <a:p>
            <a:pPr>
              <a:lnSpc>
                <a:spcPts val="1621"/>
              </a:lnSpc>
            </a:pPr>
            <a:endParaRPr lang="en-US" sz="1400" spc="14" dirty="0">
              <a:solidFill>
                <a:srgbClr val="040030"/>
              </a:solidFill>
              <a:latin typeface="Arial" panose="020B0604020202020204" pitchFamily="34" charset="0"/>
              <a:ea typeface="Neue Montreal"/>
              <a:cs typeface="Arial" panose="020B0604020202020204" pitchFamily="34" charset="0"/>
              <a:sym typeface="Neue Montreal"/>
            </a:endParaRPr>
          </a:p>
          <a:p>
            <a:pPr algn="just">
              <a:lnSpc>
                <a:spcPts val="1621"/>
              </a:lnSpc>
            </a:pPr>
            <a:endParaRPr lang="en-US" sz="1488" spc="14" dirty="0">
              <a:solidFill>
                <a:srgbClr val="040030"/>
              </a:solidFill>
              <a:latin typeface="Neue Montreal"/>
              <a:ea typeface="Neue Montreal"/>
              <a:cs typeface="Neue Montreal"/>
              <a:sym typeface="Neue Montreal"/>
            </a:endParaRPr>
          </a:p>
        </p:txBody>
      </p:sp>
      <p:sp>
        <p:nvSpPr>
          <p:cNvPr id="22" name="TextBox 22"/>
          <p:cNvSpPr txBox="1"/>
          <p:nvPr/>
        </p:nvSpPr>
        <p:spPr>
          <a:xfrm>
            <a:off x="7325345" y="9493477"/>
            <a:ext cx="152400" cy="200025"/>
          </a:xfrm>
          <a:prstGeom prst="rect">
            <a:avLst/>
          </a:prstGeom>
        </p:spPr>
        <p:txBody>
          <a:bodyPr wrap="none" lIns="0" tIns="0" rIns="0" bIns="0" rtlCol="0" anchor="t">
            <a:spAutoFit/>
          </a:bodyPr>
          <a:lstStyle/>
          <a:p>
            <a:pPr algn="ctr">
              <a:lnSpc>
                <a:spcPts val="2800"/>
              </a:lnSpc>
              <a:spcBef>
                <a:spcPct val="0"/>
              </a:spcBef>
            </a:pPr>
            <a:r>
              <a:rPr lang="en-US" sz="2000" dirty="0">
                <a:solidFill>
                  <a:srgbClr val="040030"/>
                </a:solidFill>
                <a:latin typeface="Canva Sans"/>
                <a:ea typeface="Canva Sans"/>
                <a:cs typeface="Canva Sans"/>
                <a:sym typeface="Canva Sans"/>
              </a:rPr>
              <a:t>5</a:t>
            </a:r>
          </a:p>
        </p:txBody>
      </p:sp>
      <p:sp>
        <p:nvSpPr>
          <p:cNvPr id="24" name="TextBox 24"/>
          <p:cNvSpPr txBox="1">
            <a:spLocks noGrp="1"/>
          </p:cNvSpPr>
          <p:nvPr>
            <p:ph type="title" idx="4294967295"/>
          </p:nvPr>
        </p:nvSpPr>
        <p:spPr>
          <a:xfrm>
            <a:off x="1050689" y="757157"/>
            <a:ext cx="7258174" cy="75059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20"/>
              </a:lnSpc>
              <a:spcBef>
                <a:spcPts val="0"/>
              </a:spcBef>
              <a:spcAft>
                <a:spcPts val="0"/>
              </a:spcAft>
              <a:buClrTx/>
              <a:buSzTx/>
              <a:buFontTx/>
              <a:buNone/>
              <a:tabLst/>
              <a:defRPr/>
            </a:pPr>
            <a:r>
              <a:rPr kumimoji="0" lang="en-US" sz="3600" b="1" i="0" u="none" strike="noStrike" kern="1200" cap="none" spc="48" normalizeH="0" baseline="0" noProof="0" dirty="0">
                <a:ln>
                  <a:noFill/>
                </a:ln>
                <a:solidFill>
                  <a:srgbClr val="0F0855"/>
                </a:solidFill>
                <a:effectLst/>
                <a:uLnTx/>
                <a:uFillTx/>
                <a:latin typeface="Neue Montreal Bold"/>
                <a:ea typeface="Neue Montreal Bold"/>
                <a:cs typeface="Neue Montreal Bold"/>
                <a:sym typeface="Neue Montreal Bold"/>
              </a:rPr>
              <a:t>General Partnerships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1CEF3-01F1-D7CB-A257-241C15C6AACB}"/>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CA960369-503E-375D-7B58-08356E256608}"/>
              </a:ext>
              <a:ext uri="{C183D7F6-B498-43B3-948B-1728B52AA6E4}">
                <adec:decorative xmlns:adec="http://schemas.microsoft.com/office/drawing/2017/decorative" val="1"/>
              </a:ext>
            </a:extLst>
          </p:cNvPr>
          <p:cNvSpPr/>
          <p:nvPr/>
        </p:nvSpPr>
        <p:spPr>
          <a:xfrm>
            <a:off x="0" y="8017042"/>
            <a:ext cx="7772400" cy="2041358"/>
          </a:xfrm>
          <a:custGeom>
            <a:avLst/>
            <a:gdLst/>
            <a:ahLst/>
            <a:cxnLst/>
            <a:rect l="l" t="t" r="r" b="b"/>
            <a:pathLst>
              <a:path w="9305457" h="2977746">
                <a:moveTo>
                  <a:pt x="0" y="0"/>
                </a:moveTo>
                <a:lnTo>
                  <a:pt x="9305457" y="0"/>
                </a:lnTo>
                <a:lnTo>
                  <a:pt x="9305457" y="2977747"/>
                </a:lnTo>
                <a:lnTo>
                  <a:pt x="0" y="29777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21" name="TextBox 21">
            <a:extLst>
              <a:ext uri="{FF2B5EF4-FFF2-40B4-BE49-F238E27FC236}">
                <a16:creationId xmlns:a16="http://schemas.microsoft.com/office/drawing/2014/main" id="{D84EC8FA-4CCB-77DF-BC26-BE25386BC3F0}"/>
              </a:ext>
            </a:extLst>
          </p:cNvPr>
          <p:cNvSpPr txBox="1"/>
          <p:nvPr/>
        </p:nvSpPr>
        <p:spPr>
          <a:xfrm>
            <a:off x="838200" y="1021932"/>
            <a:ext cx="5838772" cy="5129609"/>
          </a:xfrm>
          <a:prstGeom prst="rect">
            <a:avLst/>
          </a:prstGeom>
        </p:spPr>
        <p:txBody>
          <a:bodyPr lIns="0" tIns="0" rIns="0" bIns="0" rtlCol="0" anchor="t">
            <a:spAutoFit/>
          </a:bodyPr>
          <a:lstStyle/>
          <a:p>
            <a:pPr algn="l">
              <a:lnSpc>
                <a:spcPts val="1621"/>
              </a:lnSpc>
            </a:pPr>
            <a:r>
              <a:rPr lang="en-US" sz="1400" spc="14" dirty="0">
                <a:solidFill>
                  <a:srgbClr val="040030"/>
                </a:solidFill>
                <a:latin typeface="Arial" panose="020B0604020202020204" pitchFamily="34" charset="0"/>
                <a:ea typeface="Neue Montreal"/>
                <a:cs typeface="Arial" panose="020B0604020202020204" pitchFamily="34" charset="0"/>
                <a:sym typeface="Neue Montreal"/>
              </a:rPr>
              <a:t>Although it is not mandatory, it is highly recommended that partners formalise the partnership relationship by entering into a written </a:t>
            </a:r>
            <a:r>
              <a:rPr lang="en-US" sz="1400" b="1" spc="14" dirty="0">
                <a:solidFill>
                  <a:srgbClr val="040030"/>
                </a:solidFill>
                <a:latin typeface="Arial" panose="020B0604020202020204" pitchFamily="34" charset="0"/>
                <a:ea typeface="Neue Montreal Bold"/>
                <a:cs typeface="Arial" panose="020B0604020202020204" pitchFamily="34" charset="0"/>
                <a:sym typeface="Neue Montreal Bold"/>
              </a:rPr>
              <a:t>partnership agreement</a:t>
            </a:r>
            <a:r>
              <a:rPr lang="en-US" sz="1400" spc="14" dirty="0">
                <a:solidFill>
                  <a:srgbClr val="040030"/>
                </a:solidFill>
                <a:latin typeface="Arial" panose="020B0604020202020204" pitchFamily="34" charset="0"/>
                <a:ea typeface="Neue Montreal"/>
                <a:cs typeface="Arial" panose="020B0604020202020204" pitchFamily="34" charset="0"/>
                <a:sym typeface="Neue Montreal"/>
              </a:rPr>
              <a:t>. </a:t>
            </a:r>
          </a:p>
          <a:p>
            <a:pPr algn="l">
              <a:lnSpc>
                <a:spcPts val="1621"/>
              </a:lnSpc>
            </a:pPr>
            <a:endParaRPr lang="en-US" sz="1400" spc="14" dirty="0">
              <a:solidFill>
                <a:srgbClr val="040030"/>
              </a:solidFill>
              <a:latin typeface="Arial" panose="020B0604020202020204" pitchFamily="34" charset="0"/>
              <a:ea typeface="Neue Montreal"/>
              <a:cs typeface="Arial" panose="020B0604020202020204" pitchFamily="34" charset="0"/>
              <a:sym typeface="Neue Montreal"/>
            </a:endParaRPr>
          </a:p>
          <a:p>
            <a:pPr algn="l">
              <a:lnSpc>
                <a:spcPts val="1621"/>
              </a:lnSpc>
            </a:pPr>
            <a:r>
              <a:rPr lang="en-US" sz="1400" spc="14" dirty="0">
                <a:solidFill>
                  <a:srgbClr val="040030"/>
                </a:solidFill>
                <a:latin typeface="Arial" panose="020B0604020202020204" pitchFamily="34" charset="0"/>
                <a:ea typeface="Neue Montreal"/>
                <a:cs typeface="Arial" panose="020B0604020202020204" pitchFamily="34" charset="0"/>
                <a:sym typeface="Neue Montreal"/>
              </a:rPr>
              <a:t>Without a </a:t>
            </a:r>
            <a:r>
              <a:rPr lang="en-US" sz="1400" b="1" spc="14" dirty="0">
                <a:solidFill>
                  <a:srgbClr val="040030"/>
                </a:solidFill>
                <a:latin typeface="Arial" panose="020B0604020202020204" pitchFamily="34" charset="0"/>
                <a:ea typeface="Neue Montreal Bold"/>
                <a:cs typeface="Arial" panose="020B0604020202020204" pitchFamily="34" charset="0"/>
                <a:sym typeface="Neue Montreal Bold"/>
              </a:rPr>
              <a:t>partnership agreement</a:t>
            </a:r>
            <a:r>
              <a:rPr lang="en-US" sz="1400" spc="14" dirty="0">
                <a:solidFill>
                  <a:srgbClr val="040030"/>
                </a:solidFill>
                <a:latin typeface="Arial" panose="020B0604020202020204" pitchFamily="34" charset="0"/>
                <a:ea typeface="Neue Montreal"/>
                <a:cs typeface="Arial" panose="020B0604020202020204" pitchFamily="34" charset="0"/>
                <a:sym typeface="Neue Montreal"/>
              </a:rPr>
              <a:t>, the default provisions contained in the Partnership Act 1890 will automatically apply, which may not suit your specific business needs. The agreement should cover areas such as:</a:t>
            </a:r>
          </a:p>
          <a:p>
            <a:pPr algn="l">
              <a:lnSpc>
                <a:spcPts val="1621"/>
              </a:lnSpc>
            </a:pPr>
            <a:endParaRPr lang="en-US" sz="1400" spc="14" dirty="0">
              <a:solidFill>
                <a:srgbClr val="040030"/>
              </a:solidFill>
              <a:latin typeface="Arial" panose="020B0604020202020204" pitchFamily="34" charset="0"/>
              <a:ea typeface="Neue Montreal"/>
              <a:cs typeface="Arial" panose="020B0604020202020204" pitchFamily="34" charset="0"/>
              <a:sym typeface="Neue Montreal"/>
            </a:endParaRPr>
          </a:p>
          <a:p>
            <a:pPr marL="285750" indent="-285750" algn="l">
              <a:lnSpc>
                <a:spcPts val="1621"/>
              </a:lnSpc>
              <a:buFont typeface="Arial" panose="020B0604020202020204" pitchFamily="34" charset="0"/>
              <a:buChar char="•"/>
            </a:pPr>
            <a:r>
              <a:rPr lang="en-US" sz="1400" spc="14" dirty="0">
                <a:solidFill>
                  <a:srgbClr val="040030"/>
                </a:solidFill>
                <a:latin typeface="Arial" panose="020B0604020202020204" pitchFamily="34" charset="0"/>
                <a:ea typeface="Neue Montreal"/>
                <a:cs typeface="Arial" panose="020B0604020202020204" pitchFamily="34" charset="0"/>
                <a:sym typeface="Neue Montreal"/>
              </a:rPr>
              <a:t>Partnership name and address</a:t>
            </a:r>
          </a:p>
          <a:p>
            <a:pPr marL="285750" indent="-285750" algn="l">
              <a:lnSpc>
                <a:spcPts val="1621"/>
              </a:lnSpc>
              <a:buFont typeface="Arial" panose="020B0604020202020204" pitchFamily="34" charset="0"/>
              <a:buChar char="•"/>
            </a:pPr>
            <a:r>
              <a:rPr lang="en-US" sz="1400" spc="14" dirty="0">
                <a:solidFill>
                  <a:srgbClr val="040030"/>
                </a:solidFill>
                <a:latin typeface="Arial" panose="020B0604020202020204" pitchFamily="34" charset="0"/>
                <a:ea typeface="Neue Montreal"/>
                <a:cs typeface="Arial" panose="020B0604020202020204" pitchFamily="34" charset="0"/>
                <a:sym typeface="Neue Montreal"/>
              </a:rPr>
              <a:t>How much capital each partner is contributing</a:t>
            </a:r>
          </a:p>
          <a:p>
            <a:pPr marL="285750" indent="-285750" algn="l">
              <a:lnSpc>
                <a:spcPts val="1621"/>
              </a:lnSpc>
              <a:buFont typeface="Arial" panose="020B0604020202020204" pitchFamily="34" charset="0"/>
              <a:buChar char="•"/>
            </a:pPr>
            <a:r>
              <a:rPr lang="en-US" sz="1400" spc="14" dirty="0">
                <a:solidFill>
                  <a:srgbClr val="040030"/>
                </a:solidFill>
                <a:latin typeface="Arial" panose="020B0604020202020204" pitchFamily="34" charset="0"/>
                <a:ea typeface="Neue Montreal"/>
                <a:cs typeface="Arial" panose="020B0604020202020204" pitchFamily="34" charset="0"/>
                <a:sym typeface="Neue Montreal"/>
              </a:rPr>
              <a:t>How profits and losses will be shared between partners</a:t>
            </a:r>
          </a:p>
          <a:p>
            <a:pPr marL="285750" indent="-285750" algn="l">
              <a:lnSpc>
                <a:spcPts val="1621"/>
              </a:lnSpc>
              <a:buFont typeface="Arial" panose="020B0604020202020204" pitchFamily="34" charset="0"/>
              <a:buChar char="•"/>
            </a:pPr>
            <a:r>
              <a:rPr lang="en-US" sz="1400" spc="14" dirty="0">
                <a:solidFill>
                  <a:srgbClr val="040030"/>
                </a:solidFill>
                <a:latin typeface="Arial" panose="020B0604020202020204" pitchFamily="34" charset="0"/>
                <a:ea typeface="Neue Montreal"/>
                <a:cs typeface="Arial" panose="020B0604020202020204" pitchFamily="34" charset="0"/>
                <a:sym typeface="Neue Montreal"/>
              </a:rPr>
              <a:t>How partners join and leave the partnership</a:t>
            </a:r>
          </a:p>
          <a:p>
            <a:pPr marL="285750" indent="-285750" algn="l">
              <a:lnSpc>
                <a:spcPts val="1621"/>
              </a:lnSpc>
              <a:buFont typeface="Arial" panose="020B0604020202020204" pitchFamily="34" charset="0"/>
              <a:buChar char="•"/>
            </a:pPr>
            <a:r>
              <a:rPr lang="en-US" sz="1400" spc="14" dirty="0">
                <a:solidFill>
                  <a:srgbClr val="040030"/>
                </a:solidFill>
                <a:latin typeface="Arial" panose="020B0604020202020204" pitchFamily="34" charset="0"/>
                <a:ea typeface="Neue Montreal"/>
                <a:cs typeface="Arial" panose="020B0604020202020204" pitchFamily="34" charset="0"/>
                <a:sym typeface="Neue Montreal"/>
              </a:rPr>
              <a:t>What happens if one partner dies or becomes incapacitated</a:t>
            </a:r>
          </a:p>
          <a:p>
            <a:pPr marL="285750" indent="-285750" algn="l">
              <a:lnSpc>
                <a:spcPts val="1621"/>
              </a:lnSpc>
              <a:buFont typeface="Arial" panose="020B0604020202020204" pitchFamily="34" charset="0"/>
              <a:buChar char="•"/>
            </a:pPr>
            <a:r>
              <a:rPr lang="en-US" sz="1400" spc="14" dirty="0">
                <a:solidFill>
                  <a:srgbClr val="040030"/>
                </a:solidFill>
                <a:latin typeface="Arial" panose="020B0604020202020204" pitchFamily="34" charset="0"/>
                <a:ea typeface="Neue Montreal"/>
                <a:cs typeface="Arial" panose="020B0604020202020204" pitchFamily="34" charset="0"/>
                <a:sym typeface="Neue Montreal"/>
              </a:rPr>
              <a:t>Roles and responsibilities within the partnership</a:t>
            </a:r>
          </a:p>
          <a:p>
            <a:pPr marL="285750" indent="-285750" algn="l">
              <a:lnSpc>
                <a:spcPts val="1621"/>
              </a:lnSpc>
              <a:buFont typeface="Arial" panose="020B0604020202020204" pitchFamily="34" charset="0"/>
              <a:buChar char="•"/>
            </a:pPr>
            <a:r>
              <a:rPr lang="en-US" sz="1400" spc="14" dirty="0">
                <a:solidFill>
                  <a:srgbClr val="040030"/>
                </a:solidFill>
                <a:latin typeface="Arial" panose="020B0604020202020204" pitchFamily="34" charset="0"/>
                <a:ea typeface="Neue Montreal"/>
                <a:cs typeface="Arial" panose="020B0604020202020204" pitchFamily="34" charset="0"/>
                <a:sym typeface="Neue Montreal"/>
              </a:rPr>
              <a:t>How the partnership can be dissolved</a:t>
            </a:r>
          </a:p>
          <a:p>
            <a:pPr marL="285750" indent="-285750" algn="l">
              <a:lnSpc>
                <a:spcPts val="1621"/>
              </a:lnSpc>
              <a:buFont typeface="Arial" panose="020B0604020202020204" pitchFamily="34" charset="0"/>
              <a:buChar char="•"/>
            </a:pPr>
            <a:r>
              <a:rPr lang="en-US" sz="1400" spc="14" dirty="0">
                <a:solidFill>
                  <a:srgbClr val="040030"/>
                </a:solidFill>
                <a:latin typeface="Arial" panose="020B0604020202020204" pitchFamily="34" charset="0"/>
                <a:ea typeface="Neue Montreal"/>
                <a:cs typeface="Arial" panose="020B0604020202020204" pitchFamily="34" charset="0"/>
                <a:sym typeface="Neue Montreal"/>
              </a:rPr>
              <a:t>Processes for resolving disputes between partners</a:t>
            </a:r>
          </a:p>
          <a:p>
            <a:pPr marL="285750" indent="-285750" algn="l">
              <a:lnSpc>
                <a:spcPts val="1621"/>
              </a:lnSpc>
              <a:buFont typeface="Arial" panose="020B0604020202020204" pitchFamily="34" charset="0"/>
              <a:buChar char="•"/>
            </a:pPr>
            <a:endParaRPr lang="en-US" sz="1400" spc="14" dirty="0">
              <a:solidFill>
                <a:srgbClr val="040030"/>
              </a:solidFill>
              <a:latin typeface="Arial" panose="020B0604020202020204" pitchFamily="34" charset="0"/>
              <a:ea typeface="Neue Montreal"/>
              <a:cs typeface="Arial" panose="020B0604020202020204" pitchFamily="34" charset="0"/>
              <a:sym typeface="Neue Montreal"/>
            </a:endParaRPr>
          </a:p>
          <a:p>
            <a:pPr>
              <a:lnSpc>
                <a:spcPts val="1621"/>
              </a:lnSpc>
            </a:pPr>
            <a:r>
              <a:rPr lang="en-US" sz="1400" spc="14" dirty="0">
                <a:solidFill>
                  <a:srgbClr val="040030"/>
                </a:solidFill>
                <a:latin typeface="Arial" panose="020B0604020202020204" pitchFamily="34" charset="0"/>
                <a:ea typeface="Neue Montreal"/>
                <a:cs typeface="Arial" panose="020B0604020202020204" pitchFamily="34" charset="0"/>
                <a:sym typeface="Neue Montreal"/>
              </a:rPr>
              <a:t>More information can be found </a:t>
            </a:r>
            <a:r>
              <a:rPr lang="en-US" sz="1400" spc="14" dirty="0">
                <a:solidFill>
                  <a:srgbClr val="040030"/>
                </a:solidFill>
                <a:latin typeface="Arial" panose="020B0604020202020204" pitchFamily="34" charset="0"/>
                <a:ea typeface="Neue Montreal"/>
                <a:cs typeface="Arial" panose="020B0604020202020204" pitchFamily="34" charset="0"/>
                <a:sym typeface="Neue Montreal"/>
                <a:hlinkClick r:id="rId5"/>
              </a:rPr>
              <a:t>here</a:t>
            </a:r>
            <a:r>
              <a:rPr lang="en-US" sz="1400" spc="14" dirty="0">
                <a:solidFill>
                  <a:srgbClr val="040030"/>
                </a:solidFill>
                <a:latin typeface="Arial" panose="020B0604020202020204" pitchFamily="34" charset="0"/>
                <a:ea typeface="Neue Montreal"/>
                <a:cs typeface="Arial" panose="020B0604020202020204" pitchFamily="34" charset="0"/>
                <a:sym typeface="Neue Montreal"/>
              </a:rPr>
              <a:t>.</a:t>
            </a:r>
          </a:p>
          <a:p>
            <a:pPr>
              <a:lnSpc>
                <a:spcPts val="1621"/>
              </a:lnSpc>
            </a:pPr>
            <a:endParaRPr lang="en-US" sz="1400" spc="14" dirty="0">
              <a:solidFill>
                <a:srgbClr val="040030"/>
              </a:solidFill>
              <a:latin typeface="Arial" panose="020B0604020202020204" pitchFamily="34" charset="0"/>
              <a:ea typeface="Neue Montreal"/>
              <a:cs typeface="Arial" panose="020B0604020202020204" pitchFamily="34" charset="0"/>
              <a:sym typeface="Neue Montreal"/>
            </a:endParaRPr>
          </a:p>
          <a:p>
            <a:pPr>
              <a:lnSpc>
                <a:spcPts val="1621"/>
              </a:lnSpc>
            </a:pPr>
            <a:r>
              <a:rPr lang="en-US" sz="1400" spc="14" dirty="0">
                <a:solidFill>
                  <a:srgbClr val="040030"/>
                </a:solidFill>
                <a:latin typeface="Arial" panose="020B0604020202020204" pitchFamily="34" charset="0"/>
                <a:ea typeface="Neue Montreal"/>
                <a:cs typeface="Arial" panose="020B0604020202020204" pitchFamily="34" charset="0"/>
                <a:sym typeface="Neue Montreal"/>
              </a:rPr>
              <a:t>It is advisable to seek legal advice and support on your partnership agreement. Having the right agreement at the outset will help to avoid future issues and disputes arising.</a:t>
            </a:r>
          </a:p>
          <a:p>
            <a:pPr algn="l">
              <a:lnSpc>
                <a:spcPts val="1621"/>
              </a:lnSpc>
            </a:pPr>
            <a:endParaRPr lang="en-US" sz="1400" spc="14" dirty="0">
              <a:solidFill>
                <a:srgbClr val="040030"/>
              </a:solidFill>
              <a:latin typeface="Arial" panose="020B0604020202020204" pitchFamily="34" charset="0"/>
              <a:ea typeface="Neue Montreal"/>
              <a:cs typeface="Arial" panose="020B0604020202020204" pitchFamily="34" charset="0"/>
              <a:sym typeface="Neue Montreal"/>
            </a:endParaRPr>
          </a:p>
          <a:p>
            <a:pPr algn="l">
              <a:lnSpc>
                <a:spcPts val="1621"/>
              </a:lnSpc>
            </a:pPr>
            <a:endParaRPr lang="en-US" sz="1400" spc="14" dirty="0">
              <a:solidFill>
                <a:srgbClr val="040030"/>
              </a:solidFill>
              <a:latin typeface="Arial" panose="020B0604020202020204" pitchFamily="34" charset="0"/>
              <a:ea typeface="Neue Montreal"/>
              <a:cs typeface="Arial" panose="020B0604020202020204" pitchFamily="34" charset="0"/>
              <a:sym typeface="Neue Montreal"/>
            </a:endParaRPr>
          </a:p>
        </p:txBody>
      </p:sp>
      <p:sp>
        <p:nvSpPr>
          <p:cNvPr id="22" name="TextBox 22">
            <a:extLst>
              <a:ext uri="{FF2B5EF4-FFF2-40B4-BE49-F238E27FC236}">
                <a16:creationId xmlns:a16="http://schemas.microsoft.com/office/drawing/2014/main" id="{8D505EB6-FDFC-89CB-6660-03C47A0EFA3D}"/>
              </a:ext>
            </a:extLst>
          </p:cNvPr>
          <p:cNvSpPr txBox="1"/>
          <p:nvPr/>
        </p:nvSpPr>
        <p:spPr>
          <a:xfrm>
            <a:off x="7290938" y="9493477"/>
            <a:ext cx="221215" cy="335541"/>
          </a:xfrm>
          <a:prstGeom prst="rect">
            <a:avLst/>
          </a:prstGeom>
        </p:spPr>
        <p:txBody>
          <a:bodyPr wrap="none" lIns="0" tIns="0" rIns="0" bIns="0" rtlCol="0" anchor="t">
            <a:spAutoFit/>
          </a:bodyPr>
          <a:lstStyle/>
          <a:p>
            <a:pPr algn="ctr">
              <a:lnSpc>
                <a:spcPts val="2800"/>
              </a:lnSpc>
              <a:spcBef>
                <a:spcPct val="0"/>
              </a:spcBef>
            </a:pPr>
            <a:r>
              <a:rPr lang="en-US" sz="2000" dirty="0">
                <a:solidFill>
                  <a:srgbClr val="040030"/>
                </a:solidFill>
                <a:latin typeface="Canva Sans"/>
                <a:ea typeface="Canva Sans"/>
                <a:cs typeface="Canva Sans"/>
                <a:sym typeface="Canva Sans"/>
              </a:rPr>
              <a:t>5i</a:t>
            </a:r>
          </a:p>
        </p:txBody>
      </p:sp>
      <p:sp>
        <p:nvSpPr>
          <p:cNvPr id="24" name="TextBox 24">
            <a:extLst>
              <a:ext uri="{FF2B5EF4-FFF2-40B4-BE49-F238E27FC236}">
                <a16:creationId xmlns:a16="http://schemas.microsoft.com/office/drawing/2014/main" id="{3E08DEAA-B927-E600-17E6-D825F450A85F}"/>
              </a:ext>
            </a:extLst>
          </p:cNvPr>
          <p:cNvSpPr txBox="1">
            <a:spLocks noGrp="1"/>
          </p:cNvSpPr>
          <p:nvPr>
            <p:ph type="title" idx="4294967295"/>
          </p:nvPr>
        </p:nvSpPr>
        <p:spPr>
          <a:xfrm>
            <a:off x="829340" y="85251"/>
            <a:ext cx="7258174" cy="75059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20"/>
              </a:lnSpc>
              <a:spcBef>
                <a:spcPts val="0"/>
              </a:spcBef>
              <a:spcAft>
                <a:spcPts val="0"/>
              </a:spcAft>
              <a:buClrTx/>
              <a:buSzTx/>
              <a:buFontTx/>
              <a:buNone/>
              <a:tabLst/>
              <a:defRPr/>
            </a:pPr>
            <a:r>
              <a:rPr kumimoji="0" lang="en-US" sz="3600" b="1" i="0" u="none" strike="noStrike" kern="1200" cap="none" spc="48" normalizeH="0" baseline="0" noProof="0" dirty="0">
                <a:ln>
                  <a:noFill/>
                </a:ln>
                <a:solidFill>
                  <a:srgbClr val="0F0855"/>
                </a:solidFill>
                <a:effectLst/>
                <a:uLnTx/>
                <a:uFillTx/>
                <a:latin typeface="Neue Montreal Bold"/>
                <a:ea typeface="Neue Montreal Bold"/>
                <a:cs typeface="Neue Montreal Bold"/>
                <a:sym typeface="Neue Montreal Bold"/>
              </a:rPr>
              <a:t>General Partnerships continued</a:t>
            </a:r>
          </a:p>
        </p:txBody>
      </p:sp>
      <p:sp>
        <p:nvSpPr>
          <p:cNvPr id="25" name="Freeform 25">
            <a:extLst>
              <a:ext uri="{FF2B5EF4-FFF2-40B4-BE49-F238E27FC236}">
                <a16:creationId xmlns:a16="http://schemas.microsoft.com/office/drawing/2014/main" id="{68F918A8-325C-E3BB-D17A-102765C96BE6}"/>
              </a:ext>
              <a:ext uri="{C183D7F6-B498-43B3-948B-1728B52AA6E4}">
                <adec:decorative xmlns:adec="http://schemas.microsoft.com/office/drawing/2017/decorative" val="1"/>
              </a:ext>
            </a:extLst>
          </p:cNvPr>
          <p:cNvSpPr/>
          <p:nvPr/>
        </p:nvSpPr>
        <p:spPr>
          <a:xfrm>
            <a:off x="298887" y="6558507"/>
            <a:ext cx="242397" cy="328674"/>
          </a:xfrm>
          <a:custGeom>
            <a:avLst/>
            <a:gdLst/>
            <a:ahLst/>
            <a:cxnLst/>
            <a:rect l="l" t="t" r="r" b="b"/>
            <a:pathLst>
              <a:path w="242397" h="328674">
                <a:moveTo>
                  <a:pt x="0" y="0"/>
                </a:moveTo>
                <a:lnTo>
                  <a:pt x="242397" y="0"/>
                </a:lnTo>
                <a:lnTo>
                  <a:pt x="242397" y="328674"/>
                </a:lnTo>
                <a:lnTo>
                  <a:pt x="0" y="3286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26" name="TextBox 26">
            <a:extLst>
              <a:ext uri="{FF2B5EF4-FFF2-40B4-BE49-F238E27FC236}">
                <a16:creationId xmlns:a16="http://schemas.microsoft.com/office/drawing/2014/main" id="{C0F3172C-42AC-415B-5A82-32B1E0687174}"/>
              </a:ext>
            </a:extLst>
          </p:cNvPr>
          <p:cNvSpPr txBox="1"/>
          <p:nvPr/>
        </p:nvSpPr>
        <p:spPr>
          <a:xfrm>
            <a:off x="677314" y="6558507"/>
            <a:ext cx="6417772" cy="1667123"/>
          </a:xfrm>
          <a:prstGeom prst="rect">
            <a:avLst/>
          </a:prstGeom>
          <a:solidFill>
            <a:schemeClr val="bg1">
              <a:lumMod val="95000"/>
            </a:schemeClr>
          </a:solidFill>
          <a:ln>
            <a:solidFill>
              <a:schemeClr val="tx2"/>
            </a:solidFill>
          </a:ln>
        </p:spPr>
        <p:txBody>
          <a:bodyPr wrap="square" lIns="0" tIns="0" rIns="0" bIns="0" rtlCol="0" anchor="t">
            <a:spAutoFit/>
          </a:bodyPr>
          <a:lstStyle/>
          <a:p>
            <a:pPr algn="just">
              <a:lnSpc>
                <a:spcPts val="1308"/>
              </a:lnSpc>
            </a:pPr>
            <a:r>
              <a:rPr lang="en-US" sz="1200" b="1" spc="12" dirty="0">
                <a:solidFill>
                  <a:srgbClr val="040030"/>
                </a:solidFill>
                <a:latin typeface="Arial" panose="020B0604020202020204" pitchFamily="34" charset="0"/>
                <a:ea typeface="Neue Montreal Bold"/>
                <a:cs typeface="Arial" panose="020B0604020202020204" pitchFamily="34" charset="0"/>
                <a:sym typeface="Neue Montreal Bold"/>
              </a:rPr>
              <a:t>Key considerations: </a:t>
            </a:r>
          </a:p>
          <a:p>
            <a:pPr algn="just">
              <a:lnSpc>
                <a:spcPts val="1308"/>
              </a:lnSpc>
            </a:pPr>
            <a:endParaRPr lang="en-US" sz="1200" b="1" spc="12" dirty="0">
              <a:solidFill>
                <a:srgbClr val="040030"/>
              </a:solidFill>
              <a:latin typeface="Arial" panose="020B0604020202020204" pitchFamily="34" charset="0"/>
              <a:ea typeface="Neue Montreal Bold"/>
              <a:cs typeface="Arial" panose="020B0604020202020204" pitchFamily="34" charset="0"/>
              <a:sym typeface="Neue Montreal Bold"/>
            </a:endParaRPr>
          </a:p>
          <a:p>
            <a:pPr marL="259080" lvl="1" indent="-129540" algn="just">
              <a:lnSpc>
                <a:spcPts val="1308"/>
              </a:lnSpc>
              <a:buFont typeface="Arial"/>
              <a:buChar char="•"/>
            </a:pPr>
            <a:r>
              <a:rPr lang="en-US" sz="1200" spc="12" dirty="0">
                <a:solidFill>
                  <a:srgbClr val="040030"/>
                </a:solidFill>
                <a:latin typeface="Arial" panose="020B0604020202020204" pitchFamily="34" charset="0"/>
                <a:ea typeface="Neue Montreal"/>
                <a:cs typeface="Arial" panose="020B0604020202020204" pitchFamily="34" charset="0"/>
                <a:sym typeface="Neue Montreal"/>
              </a:rPr>
              <a:t>An agent can also be appointed to deal with HMRC on the partnership’s behalf such as a professional accountant or a tax adviser but they must meet HMRC’s standards for agents. </a:t>
            </a:r>
          </a:p>
          <a:p>
            <a:pPr algn="just">
              <a:lnSpc>
                <a:spcPts val="1308"/>
              </a:lnSpc>
            </a:pPr>
            <a:endParaRPr lang="en-US" sz="1200" spc="12" dirty="0">
              <a:solidFill>
                <a:srgbClr val="040030"/>
              </a:solidFill>
              <a:latin typeface="Arial" panose="020B0604020202020204" pitchFamily="34" charset="0"/>
              <a:ea typeface="Neue Montreal"/>
              <a:cs typeface="Arial" panose="020B0604020202020204" pitchFamily="34" charset="0"/>
              <a:sym typeface="Neue Montreal"/>
            </a:endParaRPr>
          </a:p>
          <a:p>
            <a:pPr marL="259080" lvl="1" indent="-129540" algn="just">
              <a:lnSpc>
                <a:spcPts val="1308"/>
              </a:lnSpc>
              <a:buFont typeface="Arial"/>
              <a:buChar char="•"/>
            </a:pPr>
            <a:r>
              <a:rPr lang="en-US" sz="1200" spc="12" dirty="0">
                <a:solidFill>
                  <a:srgbClr val="040030"/>
                </a:solidFill>
                <a:latin typeface="Arial" panose="020B0604020202020204" pitchFamily="34" charset="0"/>
                <a:ea typeface="Neue Montreal"/>
                <a:cs typeface="Arial" panose="020B0604020202020204" pitchFamily="34" charset="0"/>
                <a:sym typeface="Neue Montreal"/>
              </a:rPr>
              <a:t>All partners must register with HMRC and ongoing responsibilities include submitting an annual partnership </a:t>
            </a:r>
            <a:r>
              <a:rPr lang="en-US" sz="1200" b="1" spc="12" dirty="0">
                <a:solidFill>
                  <a:srgbClr val="040030"/>
                </a:solidFill>
                <a:latin typeface="Arial" panose="020B0604020202020204" pitchFamily="34" charset="0"/>
                <a:ea typeface="Neue Montreal Bold"/>
                <a:cs typeface="Arial" panose="020B0604020202020204" pitchFamily="34" charset="0"/>
                <a:sym typeface="Neue Montreal Bold"/>
              </a:rPr>
              <a:t>self-assessment tax returns</a:t>
            </a:r>
            <a:r>
              <a:rPr lang="en-US" sz="1200" spc="12" dirty="0">
                <a:solidFill>
                  <a:srgbClr val="040030"/>
                </a:solidFill>
                <a:latin typeface="Arial" panose="020B0604020202020204" pitchFamily="34" charset="0"/>
                <a:ea typeface="Neue Montreal"/>
                <a:cs typeface="Arial" panose="020B0604020202020204" pitchFamily="34" charset="0"/>
                <a:sym typeface="Neue Montreal"/>
              </a:rPr>
              <a:t>, individual </a:t>
            </a:r>
            <a:r>
              <a:rPr lang="en-US" sz="1200" b="1" spc="12" dirty="0">
                <a:solidFill>
                  <a:srgbClr val="040030"/>
                </a:solidFill>
                <a:latin typeface="Arial" panose="020B0604020202020204" pitchFamily="34" charset="0"/>
                <a:ea typeface="Neue Montreal Bold"/>
                <a:cs typeface="Arial" panose="020B0604020202020204" pitchFamily="34" charset="0"/>
                <a:sym typeface="Neue Montreal Bold"/>
              </a:rPr>
              <a:t>self-assessment tax returns</a:t>
            </a:r>
            <a:r>
              <a:rPr lang="en-US" sz="1200" spc="12" dirty="0">
                <a:solidFill>
                  <a:srgbClr val="040030"/>
                </a:solidFill>
                <a:latin typeface="Arial" panose="020B0604020202020204" pitchFamily="34" charset="0"/>
                <a:ea typeface="Neue Montreal"/>
                <a:cs typeface="Arial" panose="020B0604020202020204" pitchFamily="34" charset="0"/>
                <a:sym typeface="Neue Montreal"/>
              </a:rPr>
              <a:t> and maintaining both accounting records for the business and personal accounts. </a:t>
            </a:r>
          </a:p>
        </p:txBody>
      </p:sp>
    </p:spTree>
    <p:extLst>
      <p:ext uri="{BB962C8B-B14F-4D97-AF65-F5344CB8AC3E}">
        <p14:creationId xmlns:p14="http://schemas.microsoft.com/office/powerpoint/2010/main" val="117157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
            <a:extLst>
              <a:ext uri="{FF2B5EF4-FFF2-40B4-BE49-F238E27FC236}">
                <a16:creationId xmlns:a16="http://schemas.microsoft.com/office/drawing/2014/main" id="{0C9889EC-08D5-CE46-4906-5EB27771EE3E}"/>
              </a:ext>
              <a:ext uri="{C183D7F6-B498-43B3-948B-1728B52AA6E4}">
                <adec:decorative xmlns:adec="http://schemas.microsoft.com/office/drawing/2017/decorative" val="1"/>
              </a:ext>
            </a:extLst>
          </p:cNvPr>
          <p:cNvSpPr/>
          <p:nvPr/>
        </p:nvSpPr>
        <p:spPr>
          <a:xfrm>
            <a:off x="0" y="8017042"/>
            <a:ext cx="7772400" cy="2041358"/>
          </a:xfrm>
          <a:custGeom>
            <a:avLst/>
            <a:gdLst/>
            <a:ahLst/>
            <a:cxnLst/>
            <a:rect l="l" t="t" r="r" b="b"/>
            <a:pathLst>
              <a:path w="9305457" h="2977746">
                <a:moveTo>
                  <a:pt x="0" y="0"/>
                </a:moveTo>
                <a:lnTo>
                  <a:pt x="9305457" y="0"/>
                </a:lnTo>
                <a:lnTo>
                  <a:pt x="9305457" y="2977747"/>
                </a:lnTo>
                <a:lnTo>
                  <a:pt x="0" y="29777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4" name="TextBox 4"/>
          <p:cNvSpPr txBox="1">
            <a:spLocks noGrp="1"/>
          </p:cNvSpPr>
          <p:nvPr>
            <p:ph type="title" idx="4294967295"/>
          </p:nvPr>
        </p:nvSpPr>
        <p:spPr>
          <a:xfrm>
            <a:off x="980944" y="381000"/>
            <a:ext cx="6317293" cy="6063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180"/>
              </a:lnSpc>
              <a:spcBef>
                <a:spcPts val="0"/>
              </a:spcBef>
              <a:spcAft>
                <a:spcPts val="0"/>
              </a:spcAft>
              <a:buClrTx/>
              <a:buSzTx/>
              <a:buFontTx/>
              <a:buNone/>
              <a:tabLst/>
              <a:defRPr/>
            </a:pPr>
            <a:r>
              <a:rPr kumimoji="0" lang="en-US" sz="3600" b="1" i="0" u="none" strike="noStrike" kern="1200" cap="none" spc="37" normalizeH="0" baseline="0" noProof="0" dirty="0">
                <a:ln>
                  <a:noFill/>
                </a:ln>
                <a:solidFill>
                  <a:srgbClr val="0F0855"/>
                </a:solidFill>
                <a:effectLst/>
                <a:uLnTx/>
                <a:uFillTx/>
                <a:latin typeface="Neue Montreal Bold"/>
                <a:ea typeface="Neue Montreal Bold"/>
                <a:cs typeface="Neue Montreal Bold"/>
                <a:sym typeface="Neue Montreal Bold"/>
              </a:rPr>
              <a:t>Private Limited Companies </a:t>
            </a:r>
          </a:p>
        </p:txBody>
      </p:sp>
      <p:sp>
        <p:nvSpPr>
          <p:cNvPr id="5" name="TextBox 5"/>
          <p:cNvSpPr txBox="1"/>
          <p:nvPr/>
        </p:nvSpPr>
        <p:spPr>
          <a:xfrm>
            <a:off x="980944" y="1144649"/>
            <a:ext cx="5764775" cy="8604920"/>
          </a:xfrm>
          <a:prstGeom prst="rect">
            <a:avLst/>
          </a:prstGeom>
        </p:spPr>
        <p:txBody>
          <a:bodyPr lIns="0" tIns="0" rIns="0" bIns="0" rtlCol="0" anchor="t">
            <a:spAutoFit/>
          </a:bodyPr>
          <a:lstStyle/>
          <a:p>
            <a:pPr>
              <a:lnSpc>
                <a:spcPts val="1624"/>
              </a:lnSpc>
            </a:pPr>
            <a:r>
              <a:rPr lang="en-US" sz="1400" spc="14" dirty="0">
                <a:solidFill>
                  <a:srgbClr val="040030"/>
                </a:solidFill>
                <a:latin typeface="Arial "/>
                <a:ea typeface="Neue Montreal"/>
                <a:cs typeface="Neue Montreal"/>
                <a:sym typeface="Neue Montreal"/>
              </a:rPr>
              <a:t>A private limited company is a popular type of business structure. It is made up of </a:t>
            </a:r>
            <a:r>
              <a:rPr lang="en-US" sz="1400" b="1" spc="14" dirty="0">
                <a:solidFill>
                  <a:srgbClr val="040030"/>
                </a:solidFill>
                <a:latin typeface="Arial "/>
                <a:ea typeface="Neue Montreal Bold"/>
                <a:cs typeface="Neue Montreal Bold"/>
                <a:sym typeface="Neue Montreal Bold"/>
              </a:rPr>
              <a:t>shareholders</a:t>
            </a:r>
            <a:r>
              <a:rPr lang="en-US" sz="1400" spc="14" dirty="0">
                <a:solidFill>
                  <a:srgbClr val="040030"/>
                </a:solidFill>
                <a:latin typeface="Arial "/>
                <a:ea typeface="Neue Montreal"/>
                <a:cs typeface="Neue Montreal"/>
                <a:sym typeface="Neue Montreal"/>
              </a:rPr>
              <a:t> (owners) and is a </a:t>
            </a:r>
            <a:r>
              <a:rPr lang="en-US" sz="1400" b="1" spc="14" dirty="0">
                <a:solidFill>
                  <a:srgbClr val="FF0000"/>
                </a:solidFill>
                <a:latin typeface="Arial "/>
                <a:ea typeface="Neue Montreal"/>
                <a:cs typeface="Neue Montreal"/>
                <a:sym typeface="Neue Montreal"/>
              </a:rPr>
              <a:t>separate legal entity </a:t>
            </a:r>
            <a:r>
              <a:rPr lang="en-US" sz="1400" spc="14" dirty="0">
                <a:solidFill>
                  <a:srgbClr val="040030"/>
                </a:solidFill>
                <a:latin typeface="Arial "/>
                <a:ea typeface="Neue Montreal"/>
                <a:cs typeface="Neue Montreal"/>
                <a:sym typeface="Neue Montreal"/>
              </a:rPr>
              <a:t>from its owners and directors. Generally, </a:t>
            </a:r>
            <a:r>
              <a:rPr lang="en-US" sz="1400" b="1" spc="14" dirty="0">
                <a:solidFill>
                  <a:srgbClr val="040030"/>
                </a:solidFill>
                <a:latin typeface="Arial "/>
                <a:ea typeface="Neue Montreal Bold"/>
                <a:cs typeface="Neue Montreal Bold"/>
                <a:sym typeface="Neue Montreal Bold"/>
              </a:rPr>
              <a:t>shareholders</a:t>
            </a:r>
            <a:r>
              <a:rPr lang="en-US" sz="1400" spc="14" dirty="0">
                <a:solidFill>
                  <a:srgbClr val="040030"/>
                </a:solidFill>
                <a:latin typeface="Arial "/>
                <a:ea typeface="Neue Montreal"/>
                <a:cs typeface="Neue Montreal"/>
                <a:sym typeface="Neue Montreal"/>
              </a:rPr>
              <a:t> have limited liability up to the value of their investment in the business. This protects their personal assets.</a:t>
            </a:r>
          </a:p>
          <a:p>
            <a:pPr>
              <a:lnSpc>
                <a:spcPts val="1624"/>
              </a:lnSpc>
            </a:pPr>
            <a:endParaRPr lang="en-US" sz="1400" spc="14" dirty="0">
              <a:solidFill>
                <a:srgbClr val="040030"/>
              </a:solidFill>
              <a:latin typeface="Arial "/>
              <a:ea typeface="Neue Montreal"/>
              <a:cs typeface="Neue Montreal"/>
              <a:sym typeface="Neue Montreal"/>
            </a:endParaRPr>
          </a:p>
          <a:p>
            <a:pPr>
              <a:lnSpc>
                <a:spcPts val="1624"/>
              </a:lnSpc>
            </a:pPr>
            <a:r>
              <a:rPr lang="en-US" sz="1400" spc="14" dirty="0">
                <a:solidFill>
                  <a:srgbClr val="040030"/>
                </a:solidFill>
                <a:latin typeface="Arial "/>
                <a:ea typeface="Neue Montreal"/>
                <a:cs typeface="Neue Montreal"/>
                <a:sym typeface="Neue Montreal"/>
              </a:rPr>
              <a:t>There are several steps to creating a private limited company. The steps to do this are summarised below, and more details can be accessed </a:t>
            </a:r>
            <a:r>
              <a:rPr lang="en-US" sz="1400" spc="14" dirty="0">
                <a:solidFill>
                  <a:srgbClr val="040030"/>
                </a:solidFill>
                <a:latin typeface="Arial "/>
                <a:ea typeface="Neue Montreal"/>
                <a:cs typeface="Neue Montreal"/>
                <a:sym typeface="Neue Montreal"/>
                <a:hlinkClick r:id="rId4"/>
              </a:rPr>
              <a:t>here</a:t>
            </a:r>
            <a:r>
              <a:rPr lang="en-US" sz="1400" spc="14" dirty="0">
                <a:solidFill>
                  <a:srgbClr val="040030"/>
                </a:solidFill>
                <a:latin typeface="Arial "/>
                <a:ea typeface="Neue Montreal"/>
                <a:cs typeface="Neue Montreal"/>
                <a:sym typeface="Neue Montreal"/>
              </a:rPr>
              <a:t>.</a:t>
            </a:r>
          </a:p>
          <a:p>
            <a:pPr>
              <a:lnSpc>
                <a:spcPts val="1624"/>
              </a:lnSpc>
            </a:pPr>
            <a:endParaRPr lang="en-US" sz="1400" spc="14" dirty="0">
              <a:solidFill>
                <a:srgbClr val="040030"/>
              </a:solidFill>
              <a:latin typeface="Arial "/>
              <a:ea typeface="Neue Montreal"/>
              <a:cs typeface="Neue Montreal"/>
              <a:sym typeface="Neue Montreal"/>
            </a:endParaRPr>
          </a:p>
          <a:p>
            <a:pPr marL="342900" indent="-342900">
              <a:lnSpc>
                <a:spcPts val="1624"/>
              </a:lnSpc>
              <a:buFont typeface="+mj-lt"/>
              <a:buAutoNum type="arabicPeriod"/>
            </a:pPr>
            <a:r>
              <a:rPr lang="en-US" sz="1400" spc="14" dirty="0">
                <a:solidFill>
                  <a:srgbClr val="040030"/>
                </a:solidFill>
                <a:latin typeface="Arial "/>
                <a:ea typeface="Neue Montreal"/>
                <a:cs typeface="Neue Montreal"/>
                <a:sym typeface="Neue Montreal"/>
              </a:rPr>
              <a:t>Choose a company name</a:t>
            </a:r>
          </a:p>
          <a:p>
            <a:pPr marL="342900" indent="-342900">
              <a:lnSpc>
                <a:spcPts val="1624"/>
              </a:lnSpc>
              <a:buFont typeface="+mj-lt"/>
              <a:buAutoNum type="arabicPeriod"/>
            </a:pPr>
            <a:endParaRPr lang="en-US" sz="1400" spc="14" dirty="0">
              <a:solidFill>
                <a:srgbClr val="040030"/>
              </a:solidFill>
              <a:latin typeface="Arial "/>
              <a:ea typeface="Neue Montreal"/>
              <a:cs typeface="Neue Montreal"/>
              <a:sym typeface="Neue Montreal"/>
            </a:endParaRPr>
          </a:p>
          <a:p>
            <a:pPr marL="342900" indent="-342900">
              <a:lnSpc>
                <a:spcPts val="1624"/>
              </a:lnSpc>
              <a:buFont typeface="+mj-lt"/>
              <a:buAutoNum type="arabicPeriod"/>
            </a:pPr>
            <a:r>
              <a:rPr lang="en-US" sz="1400" spc="-49" dirty="0">
                <a:solidFill>
                  <a:srgbClr val="000000"/>
                </a:solidFill>
                <a:latin typeface="Arial "/>
                <a:ea typeface="Neue Montreal"/>
                <a:cs typeface="Arial" panose="020B0604020202020204" pitchFamily="34" charset="0"/>
                <a:sym typeface="Neue Montreal"/>
              </a:rPr>
              <a:t>Be prepared, you will need the following in readiness for registering with Companies House:</a:t>
            </a:r>
          </a:p>
          <a:p>
            <a:pPr marL="342900" indent="-342900">
              <a:lnSpc>
                <a:spcPts val="1624"/>
              </a:lnSpc>
              <a:buFont typeface="+mj-lt"/>
              <a:buAutoNum type="arabicPeriod"/>
            </a:pPr>
            <a:endParaRPr lang="en-US" sz="1400" spc="-49" dirty="0">
              <a:solidFill>
                <a:srgbClr val="000000"/>
              </a:solidFill>
              <a:latin typeface="Arial "/>
              <a:ea typeface="Neue Montreal"/>
              <a:cs typeface="Arial" panose="020B0604020202020204" pitchFamily="34" charset="0"/>
              <a:sym typeface="Neue Montreal"/>
            </a:endParaRPr>
          </a:p>
          <a:p>
            <a:pPr marL="259080" lvl="1" indent="-129540">
              <a:lnSpc>
                <a:spcPts val="1308"/>
              </a:lnSpc>
              <a:buFont typeface="Arial"/>
              <a:buChar char="•"/>
            </a:pPr>
            <a:r>
              <a:rPr lang="en-US" sz="1400" b="1" spc="-49" dirty="0">
                <a:solidFill>
                  <a:srgbClr val="000000"/>
                </a:solidFill>
                <a:latin typeface="Arial "/>
                <a:ea typeface="Neue Montreal Bold"/>
                <a:cs typeface="Neue Montreal Bold"/>
                <a:sym typeface="Neue Montreal Bold"/>
              </a:rPr>
              <a:t>Registered office address</a:t>
            </a:r>
          </a:p>
          <a:p>
            <a:pPr marL="259080" lvl="1" indent="-129540">
              <a:lnSpc>
                <a:spcPts val="1308"/>
              </a:lnSpc>
              <a:buFont typeface="Arial"/>
              <a:buChar char="•"/>
            </a:pPr>
            <a:r>
              <a:rPr lang="en-US" sz="1400" spc="-49" dirty="0">
                <a:solidFill>
                  <a:srgbClr val="000000"/>
                </a:solidFill>
                <a:latin typeface="Arial "/>
                <a:ea typeface="Neue Montreal"/>
                <a:cs typeface="Neue Montreal"/>
                <a:sym typeface="Neue Montreal"/>
              </a:rPr>
              <a:t>At least one </a:t>
            </a:r>
            <a:r>
              <a:rPr lang="en-US" sz="1400" b="1" spc="-49" dirty="0">
                <a:solidFill>
                  <a:srgbClr val="000000"/>
                </a:solidFill>
                <a:latin typeface="Arial "/>
                <a:ea typeface="Neue Montreal Bold"/>
                <a:cs typeface="Neue Montreal Bold"/>
                <a:sym typeface="Neue Montreal Bold"/>
              </a:rPr>
              <a:t>company director </a:t>
            </a:r>
            <a:r>
              <a:rPr lang="en-US" sz="1400" spc="-49" dirty="0">
                <a:solidFill>
                  <a:srgbClr val="000000"/>
                </a:solidFill>
                <a:latin typeface="Arial "/>
                <a:ea typeface="Neue Montreal"/>
                <a:cs typeface="Neue Montreal"/>
                <a:sym typeface="Neue Montreal"/>
              </a:rPr>
              <a:t>who will be responsible for managing the business</a:t>
            </a:r>
          </a:p>
          <a:p>
            <a:pPr marL="259080" lvl="1" indent="-129540">
              <a:lnSpc>
                <a:spcPts val="1308"/>
              </a:lnSpc>
              <a:buFont typeface="Arial"/>
              <a:buChar char="•"/>
            </a:pPr>
            <a:r>
              <a:rPr lang="en-US" sz="1400" b="1" spc="-49" dirty="0">
                <a:solidFill>
                  <a:srgbClr val="000000"/>
                </a:solidFill>
                <a:latin typeface="Arial "/>
                <a:ea typeface="Neue Montreal Bold"/>
                <a:cs typeface="Neue Montreal Bold"/>
                <a:sym typeface="Neue Montreal Bold"/>
              </a:rPr>
              <a:t>Shareholder(s) </a:t>
            </a:r>
            <a:r>
              <a:rPr lang="en-US" sz="1400" spc="-49" dirty="0">
                <a:solidFill>
                  <a:srgbClr val="000000"/>
                </a:solidFill>
                <a:latin typeface="Arial "/>
                <a:ea typeface="Neue Montreal"/>
                <a:cs typeface="Neue Montreal"/>
                <a:sym typeface="Neue Montreal"/>
              </a:rPr>
              <a:t>(these can be the same as the directors)</a:t>
            </a:r>
          </a:p>
          <a:p>
            <a:pPr marL="259080" lvl="1" indent="-129540">
              <a:lnSpc>
                <a:spcPts val="1308"/>
              </a:lnSpc>
              <a:buFont typeface="Arial"/>
              <a:buChar char="•"/>
            </a:pPr>
            <a:r>
              <a:rPr lang="en-US" sz="1400" spc="-49" dirty="0">
                <a:solidFill>
                  <a:srgbClr val="000000"/>
                </a:solidFill>
                <a:latin typeface="Arial "/>
                <a:ea typeface="Neue Montreal"/>
                <a:cs typeface="Neue Montreal"/>
                <a:sym typeface="Neue Montreal"/>
              </a:rPr>
              <a:t>To assign value of </a:t>
            </a:r>
            <a:r>
              <a:rPr lang="en-US" sz="1400" b="1" spc="-49" dirty="0">
                <a:solidFill>
                  <a:srgbClr val="000000"/>
                </a:solidFill>
                <a:latin typeface="Arial "/>
                <a:ea typeface="Neue Montreal"/>
                <a:cs typeface="Neue Montreal"/>
                <a:sym typeface="Neue Montreal"/>
              </a:rPr>
              <a:t>shares</a:t>
            </a:r>
            <a:r>
              <a:rPr lang="en-US" sz="1400" b="1" spc="-49" dirty="0">
                <a:solidFill>
                  <a:srgbClr val="000000"/>
                </a:solidFill>
                <a:latin typeface="Arial "/>
                <a:ea typeface="Neue Montreal Bold"/>
                <a:cs typeface="Neue Montreal Bold"/>
                <a:sym typeface="Neue Montreal Bold"/>
              </a:rPr>
              <a:t> </a:t>
            </a:r>
            <a:r>
              <a:rPr lang="en-US" sz="1400" spc="-49" dirty="0">
                <a:solidFill>
                  <a:srgbClr val="000000"/>
                </a:solidFill>
                <a:latin typeface="Arial "/>
                <a:ea typeface="Neue Montreal Bold"/>
                <a:cs typeface="Neue Montreal Bold"/>
                <a:sym typeface="Neue Montreal"/>
              </a:rPr>
              <a:t>in</a:t>
            </a:r>
            <a:r>
              <a:rPr lang="en-US" sz="1400" spc="-49" dirty="0">
                <a:solidFill>
                  <a:srgbClr val="000000"/>
                </a:solidFill>
                <a:latin typeface="Arial "/>
                <a:ea typeface="Neue Montreal"/>
                <a:cs typeface="Neue Montreal"/>
                <a:sym typeface="Neue Montreal"/>
              </a:rPr>
              <a:t> the company</a:t>
            </a:r>
          </a:p>
          <a:p>
            <a:pPr marL="259080" lvl="1" indent="-129540">
              <a:lnSpc>
                <a:spcPts val="1308"/>
              </a:lnSpc>
              <a:buFont typeface="Arial"/>
              <a:buChar char="•"/>
            </a:pPr>
            <a:r>
              <a:rPr lang="en-US" sz="1400" b="1" spc="-49" dirty="0">
                <a:solidFill>
                  <a:srgbClr val="000000"/>
                </a:solidFill>
                <a:latin typeface="Arial "/>
                <a:ea typeface="Neue Montreal Bold"/>
                <a:cs typeface="Neue Montreal Bold"/>
                <a:sym typeface="Neue Montreal Bold"/>
              </a:rPr>
              <a:t>Memorandum of Association </a:t>
            </a:r>
            <a:r>
              <a:rPr lang="en-US" sz="1400" spc="-49" dirty="0">
                <a:solidFill>
                  <a:srgbClr val="000000"/>
                </a:solidFill>
                <a:latin typeface="Arial "/>
                <a:ea typeface="Neue Montreal"/>
                <a:cs typeface="Neue Montreal"/>
                <a:sym typeface="Neue Montreal"/>
              </a:rPr>
              <a:t>-</a:t>
            </a:r>
            <a:r>
              <a:rPr lang="en-US" sz="1400" b="1" spc="-49" dirty="0">
                <a:solidFill>
                  <a:srgbClr val="000000"/>
                </a:solidFill>
                <a:latin typeface="Arial "/>
                <a:ea typeface="Neue Montreal Bold"/>
                <a:cs typeface="Neue Montreal Bold"/>
                <a:sym typeface="Neue Montreal Bold"/>
              </a:rPr>
              <a:t> </a:t>
            </a:r>
            <a:r>
              <a:rPr lang="en-US" sz="1400" spc="-49" dirty="0">
                <a:solidFill>
                  <a:srgbClr val="000000"/>
                </a:solidFill>
                <a:latin typeface="Arial "/>
                <a:ea typeface="Neue Montreal"/>
                <a:cs typeface="Neue Montreal"/>
                <a:sym typeface="Neue Montreal"/>
              </a:rPr>
              <a:t>a legal document confirming the </a:t>
            </a:r>
            <a:r>
              <a:rPr lang="en-US" sz="1400" b="1" spc="-49" dirty="0">
                <a:solidFill>
                  <a:srgbClr val="000000"/>
                </a:solidFill>
                <a:latin typeface="Arial "/>
                <a:ea typeface="Neue Montreal Bold"/>
                <a:cs typeface="Neue Montreal Bold"/>
                <a:sym typeface="Neue Montreal Bold"/>
              </a:rPr>
              <a:t>shareholders</a:t>
            </a:r>
            <a:r>
              <a:rPr lang="en-US" sz="1400" spc="-49" dirty="0">
                <a:solidFill>
                  <a:srgbClr val="000000"/>
                </a:solidFill>
                <a:latin typeface="Arial "/>
                <a:ea typeface="Neue Montreal"/>
                <a:cs typeface="Neue Montreal"/>
                <a:sym typeface="Neue Montreal"/>
              </a:rPr>
              <a:t> agree to the creation of the company</a:t>
            </a:r>
          </a:p>
          <a:p>
            <a:pPr marL="259080" lvl="1" indent="-129540">
              <a:lnSpc>
                <a:spcPts val="1308"/>
              </a:lnSpc>
              <a:buFont typeface="Arial"/>
              <a:buChar char="•"/>
            </a:pPr>
            <a:r>
              <a:rPr lang="en-US" sz="1400" b="1" spc="-49" dirty="0">
                <a:solidFill>
                  <a:srgbClr val="000000"/>
                </a:solidFill>
                <a:latin typeface="Arial "/>
                <a:ea typeface="Neue Montreal Bold"/>
                <a:cs typeface="Neue Montreal Bold"/>
                <a:sym typeface="Neue Montreal Bold"/>
              </a:rPr>
              <a:t>Articles of Association </a:t>
            </a:r>
            <a:r>
              <a:rPr lang="en-US" sz="1400" spc="-49" dirty="0">
                <a:solidFill>
                  <a:srgbClr val="000000"/>
                </a:solidFill>
                <a:latin typeface="Arial "/>
                <a:ea typeface="Neue Montreal"/>
                <a:cs typeface="Neue Montreal"/>
                <a:sym typeface="Neue Montreal"/>
              </a:rPr>
              <a:t>- company rules (standard rules are available) </a:t>
            </a:r>
          </a:p>
          <a:p>
            <a:pPr marL="342900" indent="-342900">
              <a:lnSpc>
                <a:spcPts val="1624"/>
              </a:lnSpc>
              <a:buFont typeface="+mj-lt"/>
              <a:buAutoNum type="arabicPeriod"/>
            </a:pPr>
            <a:endParaRPr lang="en-US" sz="1400" spc="-49" dirty="0">
              <a:solidFill>
                <a:srgbClr val="000000"/>
              </a:solidFill>
              <a:latin typeface="Arial "/>
              <a:ea typeface="Neue Montreal"/>
              <a:cs typeface="Arial" panose="020B0604020202020204" pitchFamily="34" charset="0"/>
              <a:sym typeface="Neue Montreal"/>
            </a:endParaRPr>
          </a:p>
          <a:p>
            <a:pPr marL="342900" indent="-342900">
              <a:lnSpc>
                <a:spcPts val="1624"/>
              </a:lnSpc>
              <a:buFont typeface="+mj-lt"/>
              <a:buAutoNum type="arabicPeriod"/>
            </a:pPr>
            <a:endParaRPr lang="en-US" sz="1400" spc="-49" dirty="0">
              <a:solidFill>
                <a:srgbClr val="000000"/>
              </a:solidFill>
              <a:latin typeface="Arial "/>
              <a:ea typeface="Neue Montreal"/>
              <a:cs typeface="Arial" panose="020B0604020202020204" pitchFamily="34" charset="0"/>
              <a:sym typeface="Neue Montreal"/>
            </a:endParaRPr>
          </a:p>
          <a:p>
            <a:pPr marL="342900" indent="-342900">
              <a:lnSpc>
                <a:spcPts val="1624"/>
              </a:lnSpc>
              <a:buFont typeface="+mj-lt"/>
              <a:buAutoNum type="arabicPeriod"/>
            </a:pPr>
            <a:r>
              <a:rPr lang="en-US" sz="1400" spc="-49" dirty="0">
                <a:solidFill>
                  <a:srgbClr val="000000"/>
                </a:solidFill>
                <a:latin typeface="Arial "/>
                <a:ea typeface="Neue Montreal"/>
                <a:cs typeface="Arial" panose="020B0604020202020204" pitchFamily="34" charset="0"/>
                <a:sym typeface="Neue Montreal"/>
              </a:rPr>
              <a:t>Register the company with Companies House</a:t>
            </a:r>
            <a:r>
              <a:rPr lang="en-US" sz="1400" b="1" spc="-49" dirty="0">
                <a:solidFill>
                  <a:srgbClr val="000000"/>
                </a:solidFill>
                <a:latin typeface="Arial "/>
                <a:ea typeface="Neue Montreal"/>
                <a:cs typeface="Arial" panose="020B0604020202020204" pitchFamily="34" charset="0"/>
                <a:sym typeface="Neue Montreal Bold"/>
              </a:rPr>
              <a:t>. </a:t>
            </a:r>
            <a:r>
              <a:rPr lang="en-US" sz="1400" spc="-49" dirty="0">
                <a:solidFill>
                  <a:srgbClr val="000000"/>
                </a:solidFill>
                <a:latin typeface="Arial "/>
                <a:ea typeface="Neue Montreal"/>
                <a:cs typeface="Arial" panose="020B0604020202020204" pitchFamily="34" charset="0"/>
                <a:sym typeface="Neue Montreal"/>
              </a:rPr>
              <a:t>A small fee will apply, typically £50.</a:t>
            </a:r>
          </a:p>
          <a:p>
            <a:pPr marL="342900" indent="-342900">
              <a:lnSpc>
                <a:spcPts val="1624"/>
              </a:lnSpc>
              <a:buFont typeface="+mj-lt"/>
              <a:buAutoNum type="arabicPeriod"/>
            </a:pPr>
            <a:endParaRPr lang="en-US" sz="1400" spc="-49" dirty="0">
              <a:solidFill>
                <a:srgbClr val="000000"/>
              </a:solidFill>
              <a:latin typeface="Arial "/>
              <a:ea typeface="Neue Montreal"/>
              <a:cs typeface="Arial" panose="020B0604020202020204" pitchFamily="34" charset="0"/>
              <a:sym typeface="Neue Montreal"/>
            </a:endParaRPr>
          </a:p>
          <a:p>
            <a:pPr marL="342900" indent="-342900">
              <a:lnSpc>
                <a:spcPts val="1624"/>
              </a:lnSpc>
              <a:buFont typeface="+mj-lt"/>
              <a:buAutoNum type="arabicPeriod"/>
            </a:pPr>
            <a:r>
              <a:rPr lang="en-US" sz="1400" spc="-49" dirty="0">
                <a:solidFill>
                  <a:srgbClr val="000000"/>
                </a:solidFill>
                <a:latin typeface="Arial "/>
                <a:ea typeface="Neue Montreal"/>
                <a:cs typeface="Arial" panose="020B0604020202020204" pitchFamily="34" charset="0"/>
                <a:sym typeface="Neue Montreal"/>
              </a:rPr>
              <a:t>Once the above is complete, you will receive a  Certificate of Incorporation and </a:t>
            </a:r>
            <a:r>
              <a:rPr lang="en-US" sz="1400" b="1" spc="-49" dirty="0">
                <a:solidFill>
                  <a:srgbClr val="000000"/>
                </a:solidFill>
                <a:latin typeface="Arial "/>
                <a:ea typeface="Neue Montreal Bold"/>
                <a:cs typeface="Arial" panose="020B0604020202020204" pitchFamily="34" charset="0"/>
                <a:sym typeface="Neue Montreal Bold"/>
              </a:rPr>
              <a:t>company number</a:t>
            </a:r>
            <a:r>
              <a:rPr lang="en-US" sz="1400" spc="-49" dirty="0">
                <a:solidFill>
                  <a:srgbClr val="000000"/>
                </a:solidFill>
                <a:latin typeface="Arial "/>
                <a:ea typeface="Neue Montreal"/>
                <a:cs typeface="Arial" panose="020B0604020202020204" pitchFamily="34" charset="0"/>
                <a:sym typeface="Neue Montreal"/>
              </a:rPr>
              <a:t>.</a:t>
            </a:r>
          </a:p>
          <a:p>
            <a:pPr marL="342900" indent="-342900">
              <a:lnSpc>
                <a:spcPts val="1624"/>
              </a:lnSpc>
              <a:buFont typeface="+mj-lt"/>
              <a:buAutoNum type="arabicPeriod"/>
            </a:pPr>
            <a:endParaRPr lang="en-US" sz="1400" spc="-49" dirty="0">
              <a:solidFill>
                <a:srgbClr val="000000"/>
              </a:solidFill>
              <a:latin typeface="Arial "/>
              <a:ea typeface="Neue Montreal"/>
              <a:cs typeface="Arial" panose="020B0604020202020204" pitchFamily="34" charset="0"/>
              <a:sym typeface="Neue Montreal"/>
            </a:endParaRPr>
          </a:p>
          <a:p>
            <a:pPr marL="342900" indent="-342900">
              <a:lnSpc>
                <a:spcPts val="1624"/>
              </a:lnSpc>
              <a:buFont typeface="+mj-lt"/>
              <a:buAutoNum type="arabicPeriod"/>
            </a:pPr>
            <a:r>
              <a:rPr lang="en-US" sz="1400" spc="-49" dirty="0">
                <a:solidFill>
                  <a:srgbClr val="000000"/>
                </a:solidFill>
                <a:latin typeface="Arial "/>
                <a:ea typeface="Neue Montreal"/>
                <a:cs typeface="Arial" panose="020B0604020202020204" pitchFamily="34" charset="0"/>
                <a:sym typeface="Neue Montreal"/>
              </a:rPr>
              <a:t>Set up a</a:t>
            </a:r>
            <a:r>
              <a:rPr lang="en-US" sz="1400" b="1" spc="-49" dirty="0">
                <a:solidFill>
                  <a:srgbClr val="000000"/>
                </a:solidFill>
                <a:latin typeface="Arial "/>
                <a:ea typeface="Neue Montreal Bold"/>
                <a:cs typeface="Arial" panose="020B0604020202020204" pitchFamily="34" charset="0"/>
                <a:sym typeface="Neue Montreal Bold"/>
              </a:rPr>
              <a:t> business bank account. </a:t>
            </a:r>
            <a:r>
              <a:rPr lang="en-US" sz="1400" spc="-49" dirty="0">
                <a:solidFill>
                  <a:srgbClr val="000000"/>
                </a:solidFill>
                <a:latin typeface="Arial "/>
                <a:ea typeface="Neue Montreal"/>
                <a:cs typeface="Arial" panose="020B0604020202020204" pitchFamily="34" charset="0"/>
                <a:sym typeface="Neue Montreal"/>
              </a:rPr>
              <a:t>To compare the accounts available, visit </a:t>
            </a:r>
            <a:r>
              <a:rPr lang="en-US" sz="1400" spc="-49" dirty="0">
                <a:solidFill>
                  <a:srgbClr val="000000"/>
                </a:solidFill>
                <a:latin typeface="Arial "/>
                <a:ea typeface="Neue Montreal"/>
                <a:cs typeface="Arial" panose="020B0604020202020204" pitchFamily="34" charset="0"/>
                <a:sym typeface="Neue Montreal"/>
                <a:hlinkClick r:id="rId5"/>
              </a:rPr>
              <a:t>here</a:t>
            </a:r>
            <a:r>
              <a:rPr lang="en-US" sz="1400" spc="-49" dirty="0">
                <a:solidFill>
                  <a:srgbClr val="000000"/>
                </a:solidFill>
                <a:latin typeface="Arial "/>
                <a:ea typeface="Neue Montreal"/>
                <a:cs typeface="Arial" panose="020B0604020202020204" pitchFamily="34" charset="0"/>
                <a:sym typeface="Neue Montreal"/>
              </a:rPr>
              <a:t>.</a:t>
            </a:r>
          </a:p>
          <a:p>
            <a:pPr marL="342900" indent="-342900">
              <a:lnSpc>
                <a:spcPts val="1624"/>
              </a:lnSpc>
              <a:buFont typeface="+mj-lt"/>
              <a:buAutoNum type="arabicPeriod"/>
            </a:pPr>
            <a:endParaRPr lang="en-US" sz="1400" spc="-49" dirty="0">
              <a:solidFill>
                <a:srgbClr val="000000"/>
              </a:solidFill>
              <a:latin typeface="Arial "/>
              <a:ea typeface="Neue Montreal"/>
              <a:cs typeface="Arial" panose="020B0604020202020204" pitchFamily="34" charset="0"/>
              <a:sym typeface="Neue Montreal"/>
            </a:endParaRPr>
          </a:p>
          <a:p>
            <a:pPr marL="342900" indent="-342900">
              <a:lnSpc>
                <a:spcPts val="1624"/>
              </a:lnSpc>
              <a:buFont typeface="+mj-lt"/>
              <a:buAutoNum type="arabicPeriod"/>
            </a:pPr>
            <a:r>
              <a:rPr lang="en-US" sz="1400" spc="-49" dirty="0">
                <a:solidFill>
                  <a:srgbClr val="000000"/>
                </a:solidFill>
                <a:latin typeface="Arial "/>
                <a:ea typeface="Neue Montreal"/>
                <a:cs typeface="Arial" panose="020B0604020202020204" pitchFamily="34" charset="0"/>
                <a:sym typeface="Neue Montreal"/>
                <a:hlinkClick r:id="rId6"/>
              </a:rPr>
              <a:t>Register </a:t>
            </a:r>
            <a:r>
              <a:rPr lang="en-US" sz="1400" spc="-49" dirty="0">
                <a:solidFill>
                  <a:srgbClr val="000000"/>
                </a:solidFill>
                <a:latin typeface="Arial "/>
                <a:ea typeface="Neue Montreal"/>
                <a:cs typeface="Arial" panose="020B0604020202020204" pitchFamily="34" charset="0"/>
                <a:sym typeface="Neue Montreal"/>
              </a:rPr>
              <a:t>for </a:t>
            </a:r>
            <a:r>
              <a:rPr lang="en-US" sz="1400" b="1" spc="-49" dirty="0">
                <a:solidFill>
                  <a:srgbClr val="000000"/>
                </a:solidFill>
                <a:latin typeface="Arial "/>
                <a:ea typeface="Neue Montreal Bold"/>
                <a:cs typeface="Arial" panose="020B0604020202020204" pitchFamily="34" charset="0"/>
                <a:sym typeface="Neue Montreal Bold"/>
              </a:rPr>
              <a:t>corporation tax </a:t>
            </a:r>
            <a:r>
              <a:rPr lang="en-US" sz="1400" spc="-49" dirty="0">
                <a:solidFill>
                  <a:srgbClr val="000000"/>
                </a:solidFill>
                <a:latin typeface="Arial "/>
                <a:ea typeface="Neue Montreal"/>
                <a:cs typeface="Arial" panose="020B0604020202020204" pitchFamily="34" charset="0"/>
                <a:sym typeface="Neue Montreal"/>
              </a:rPr>
              <a:t>(if you have not done so on initial registration) - this must be done within </a:t>
            </a:r>
            <a:r>
              <a:rPr lang="en-US" sz="1400" b="1" spc="-49" dirty="0">
                <a:solidFill>
                  <a:srgbClr val="F20F10"/>
                </a:solidFill>
                <a:latin typeface="Arial "/>
                <a:ea typeface="Neue Montreal Bold"/>
                <a:cs typeface="Arial" panose="020B0604020202020204" pitchFamily="34" charset="0"/>
                <a:sym typeface="Neue Montreal Bold"/>
              </a:rPr>
              <a:t>3 months</a:t>
            </a:r>
            <a:r>
              <a:rPr lang="en-US" sz="1400" b="1" spc="-49" dirty="0">
                <a:solidFill>
                  <a:srgbClr val="000000"/>
                </a:solidFill>
                <a:latin typeface="Arial "/>
                <a:ea typeface="Neue Montreal Bold"/>
                <a:cs typeface="Arial" panose="020B0604020202020204" pitchFamily="34" charset="0"/>
                <a:sym typeface="Neue Montreal Bold"/>
              </a:rPr>
              <a:t>  </a:t>
            </a:r>
            <a:r>
              <a:rPr lang="en-US" sz="1400" spc="-49" dirty="0">
                <a:solidFill>
                  <a:srgbClr val="000000"/>
                </a:solidFill>
                <a:latin typeface="Arial "/>
                <a:ea typeface="Neue Montreal"/>
                <a:cs typeface="Arial" panose="020B0604020202020204" pitchFamily="34" charset="0"/>
                <a:sym typeface="Neue Montreal"/>
              </a:rPr>
              <a:t>of trading. If applicable, you will also receive a </a:t>
            </a:r>
            <a:r>
              <a:rPr lang="en-US" sz="1400" b="1" spc="-49" dirty="0">
                <a:solidFill>
                  <a:srgbClr val="000000"/>
                </a:solidFill>
                <a:latin typeface="Arial "/>
                <a:ea typeface="Neue Montreal Bold"/>
                <a:cs typeface="Arial" panose="020B0604020202020204" pitchFamily="34" charset="0"/>
                <a:sym typeface="Neue Montreal Bold"/>
              </a:rPr>
              <a:t>VAT </a:t>
            </a:r>
            <a:r>
              <a:rPr lang="en-US" sz="1400" spc="-49" dirty="0">
                <a:solidFill>
                  <a:srgbClr val="000000"/>
                </a:solidFill>
                <a:latin typeface="Arial "/>
                <a:ea typeface="Neue Montreal"/>
                <a:cs typeface="Arial" panose="020B0604020202020204" pitchFamily="34" charset="0"/>
                <a:sym typeface="Neue Montreal"/>
              </a:rPr>
              <a:t>number. </a:t>
            </a:r>
          </a:p>
          <a:p>
            <a:pPr algn="just">
              <a:lnSpc>
                <a:spcPts val="1308"/>
              </a:lnSpc>
            </a:pPr>
            <a:endParaRPr lang="en-US" sz="1400" spc="-49" dirty="0">
              <a:solidFill>
                <a:srgbClr val="000000"/>
              </a:solidFill>
              <a:latin typeface="Arial" panose="020B0604020202020204" pitchFamily="34" charset="0"/>
              <a:ea typeface="Neue Montreal"/>
              <a:cs typeface="Arial" panose="020B0604020202020204" pitchFamily="34" charset="0"/>
              <a:sym typeface="Neue Montreal"/>
            </a:endParaRPr>
          </a:p>
          <a:p>
            <a:pPr algn="just">
              <a:lnSpc>
                <a:spcPts val="1624"/>
              </a:lnSpc>
            </a:pPr>
            <a:endParaRPr lang="en-US" sz="1400" spc="-49" dirty="0">
              <a:solidFill>
                <a:srgbClr val="000000"/>
              </a:solidFill>
              <a:latin typeface="Arial" panose="020B0604020202020204" pitchFamily="34" charset="0"/>
              <a:ea typeface="Neue Montreal"/>
              <a:cs typeface="Arial" panose="020B0604020202020204" pitchFamily="34" charset="0"/>
              <a:sym typeface="Neue Montreal"/>
            </a:endParaRPr>
          </a:p>
          <a:p>
            <a:pPr marL="129540" lvl="1" algn="just">
              <a:lnSpc>
                <a:spcPts val="1308"/>
              </a:lnSpc>
            </a:pPr>
            <a:endParaRPr lang="en-US" sz="1400" spc="-49" dirty="0">
              <a:solidFill>
                <a:srgbClr val="000000"/>
              </a:solidFill>
              <a:latin typeface="Arial" panose="020B0604020202020204" pitchFamily="34" charset="0"/>
              <a:ea typeface="Neue Montreal"/>
              <a:cs typeface="Arial" panose="020B0604020202020204" pitchFamily="34" charset="0"/>
              <a:sym typeface="Neue Montreal"/>
            </a:endParaRPr>
          </a:p>
          <a:p>
            <a:pPr marL="129540" lvl="1" algn="just">
              <a:lnSpc>
                <a:spcPts val="1308"/>
              </a:lnSpc>
            </a:pPr>
            <a:endParaRPr lang="en-US" sz="1400" spc="-49" dirty="0">
              <a:solidFill>
                <a:srgbClr val="000000"/>
              </a:solidFill>
              <a:latin typeface="Arial" panose="020B0604020202020204" pitchFamily="34" charset="0"/>
              <a:ea typeface="Neue Montreal"/>
              <a:cs typeface="Arial" panose="020B0604020202020204" pitchFamily="34" charset="0"/>
              <a:sym typeface="Neue Montreal"/>
            </a:endParaRPr>
          </a:p>
          <a:p>
            <a:pPr marL="342900" indent="-342900" algn="just">
              <a:lnSpc>
                <a:spcPts val="1624"/>
              </a:lnSpc>
              <a:buFont typeface="+mj-lt"/>
              <a:buAutoNum type="arabicPeriod"/>
            </a:pPr>
            <a:endParaRPr lang="en-US" sz="1400" spc="14" dirty="0">
              <a:solidFill>
                <a:srgbClr val="040030"/>
              </a:solidFill>
              <a:latin typeface="Arial "/>
              <a:ea typeface="Neue Montreal"/>
              <a:cs typeface="Neue Montreal"/>
              <a:sym typeface="Neue Montreal"/>
            </a:endParaRPr>
          </a:p>
          <a:p>
            <a:pPr marL="342900" indent="-342900" algn="just">
              <a:lnSpc>
                <a:spcPts val="1624"/>
              </a:lnSpc>
              <a:buFont typeface="+mj-lt"/>
              <a:buAutoNum type="arabicPeriod"/>
            </a:pPr>
            <a:endParaRPr lang="en-US" sz="1400" spc="14" dirty="0">
              <a:solidFill>
                <a:srgbClr val="040030"/>
              </a:solidFill>
              <a:latin typeface="Arial "/>
              <a:ea typeface="Neue Montreal"/>
              <a:cs typeface="Neue Montreal"/>
              <a:sym typeface="Neue Montreal"/>
            </a:endParaRPr>
          </a:p>
          <a:p>
            <a:pPr algn="just">
              <a:lnSpc>
                <a:spcPts val="1624"/>
              </a:lnSpc>
            </a:pPr>
            <a:endParaRPr lang="en-US" sz="1490" spc="14" dirty="0">
              <a:solidFill>
                <a:srgbClr val="040030"/>
              </a:solidFill>
              <a:latin typeface="Neue Montreal"/>
              <a:ea typeface="Neue Montreal"/>
              <a:cs typeface="Neue Montreal"/>
              <a:sym typeface="Neue Montreal"/>
            </a:endParaRPr>
          </a:p>
        </p:txBody>
      </p:sp>
      <p:sp>
        <p:nvSpPr>
          <p:cNvPr id="9" name="TextBox 9"/>
          <p:cNvSpPr txBox="1"/>
          <p:nvPr/>
        </p:nvSpPr>
        <p:spPr>
          <a:xfrm>
            <a:off x="7325345" y="9493477"/>
            <a:ext cx="152400" cy="200025"/>
          </a:xfrm>
          <a:prstGeom prst="rect">
            <a:avLst/>
          </a:prstGeom>
        </p:spPr>
        <p:txBody>
          <a:bodyPr wrap="none" lIns="0" tIns="0" rIns="0" bIns="0" rtlCol="0" anchor="t">
            <a:spAutoFit/>
          </a:bodyPr>
          <a:lstStyle/>
          <a:p>
            <a:pPr algn="ctr">
              <a:lnSpc>
                <a:spcPts val="2800"/>
              </a:lnSpc>
              <a:spcBef>
                <a:spcPct val="0"/>
              </a:spcBef>
            </a:pPr>
            <a:r>
              <a:rPr lang="en-US" sz="2000" dirty="0">
                <a:solidFill>
                  <a:srgbClr val="040030"/>
                </a:solidFill>
                <a:latin typeface="Canva Sans"/>
                <a:ea typeface="Canva Sans"/>
                <a:cs typeface="Canva Sans"/>
                <a:sym typeface="Canva Sans"/>
              </a:rPr>
              <a:t>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408</TotalTime>
  <Words>3982</Words>
  <Application>Microsoft Office PowerPoint</Application>
  <PresentationFormat>Custom</PresentationFormat>
  <Paragraphs>473</Paragraphs>
  <Slides>23</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Neue Montreal Bold</vt:lpstr>
      <vt:lpstr>Aptos</vt:lpstr>
      <vt:lpstr>Canva Student Font</vt:lpstr>
      <vt:lpstr>Canva Sans</vt:lpstr>
      <vt:lpstr>Arial</vt:lpstr>
      <vt:lpstr>Calibri</vt:lpstr>
      <vt:lpstr>Calibri (headings)</vt:lpstr>
      <vt:lpstr>Neue Montreal</vt:lpstr>
      <vt:lpstr>Arial </vt:lpstr>
      <vt:lpstr>Office Theme</vt:lpstr>
      <vt:lpstr>Business</vt:lpstr>
      <vt:lpstr>Disclaimer</vt:lpstr>
      <vt:lpstr>Contents</vt:lpstr>
      <vt:lpstr>Types of business structure</vt:lpstr>
      <vt:lpstr>Sole Traders</vt:lpstr>
      <vt:lpstr>Sole Traders continued</vt:lpstr>
      <vt:lpstr>General Partnerships</vt:lpstr>
      <vt:lpstr>General Partnerships continued</vt:lpstr>
      <vt:lpstr>Private Limited Companies </vt:lpstr>
      <vt:lpstr>Private Limited Companies </vt:lpstr>
      <vt:lpstr>Limited Liability Partnerships</vt:lpstr>
      <vt:lpstr>Limited Liability Partnerships</vt:lpstr>
      <vt:lpstr>Business Structures  Compared</vt:lpstr>
      <vt:lpstr>Overview of not-for-profits</vt:lpstr>
      <vt:lpstr>Community Interest Companies</vt:lpstr>
      <vt:lpstr>Charities</vt:lpstr>
      <vt:lpstr>Co-operatives</vt:lpstr>
      <vt:lpstr>Funding opportunities</vt:lpstr>
      <vt:lpstr>Key business terms</vt:lpstr>
      <vt:lpstr>Key business terms</vt:lpstr>
      <vt:lpstr>Checklist</vt:lpstr>
      <vt:lpstr>Useful Resources</vt:lpstr>
      <vt:lpstr>Useful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toolkit</dc:title>
  <cp:lastModifiedBy>Deborah.Wood</cp:lastModifiedBy>
  <cp:revision>4</cp:revision>
  <dcterms:created xsi:type="dcterms:W3CDTF">2006-08-16T00:00:00Z</dcterms:created>
  <dcterms:modified xsi:type="dcterms:W3CDTF">2025-06-30T17:41:48Z</dcterms:modified>
  <dc:identifier>DAGgDISpfSg</dc:identifier>
</cp:coreProperties>
</file>