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 id="2147483952" r:id="rId9"/>
  </p:sldMasterIdLst>
  <p:notesMasterIdLst>
    <p:notesMasterId r:id="rId68"/>
  </p:notesMasterIdLst>
  <p:handoutMasterIdLst>
    <p:handoutMasterId r:id="rId69"/>
  </p:handoutMasterIdLst>
  <p:sldIdLst>
    <p:sldId id="256" r:id="rId10"/>
    <p:sldId id="333" r:id="rId11"/>
    <p:sldId id="334" r:id="rId12"/>
    <p:sldId id="687" r:id="rId13"/>
    <p:sldId id="359" r:id="rId14"/>
    <p:sldId id="654" r:id="rId15"/>
    <p:sldId id="655" r:id="rId16"/>
    <p:sldId id="338" r:id="rId17"/>
    <p:sldId id="360" r:id="rId18"/>
    <p:sldId id="339" r:id="rId19"/>
    <p:sldId id="688" r:id="rId20"/>
    <p:sldId id="341" r:id="rId21"/>
    <p:sldId id="342" r:id="rId22"/>
    <p:sldId id="343" r:id="rId23"/>
    <p:sldId id="344" r:id="rId24"/>
    <p:sldId id="345" r:id="rId25"/>
    <p:sldId id="363" r:id="rId26"/>
    <p:sldId id="347" r:id="rId27"/>
    <p:sldId id="348" r:id="rId28"/>
    <p:sldId id="349" r:id="rId29"/>
    <p:sldId id="353" r:id="rId30"/>
    <p:sldId id="350" r:id="rId31"/>
    <p:sldId id="364" r:id="rId32"/>
    <p:sldId id="352" r:id="rId33"/>
    <p:sldId id="362" r:id="rId34"/>
    <p:sldId id="374" r:id="rId35"/>
    <p:sldId id="365" r:id="rId36"/>
    <p:sldId id="375" r:id="rId37"/>
    <p:sldId id="372" r:id="rId38"/>
    <p:sldId id="354" r:id="rId39"/>
    <p:sldId id="366" r:id="rId40"/>
    <p:sldId id="378" r:id="rId41"/>
    <p:sldId id="680" r:id="rId42"/>
    <p:sldId id="664" r:id="rId43"/>
    <p:sldId id="665" r:id="rId44"/>
    <p:sldId id="666" r:id="rId45"/>
    <p:sldId id="667" r:id="rId46"/>
    <p:sldId id="668" r:id="rId47"/>
    <p:sldId id="669" r:id="rId48"/>
    <p:sldId id="670" r:id="rId49"/>
    <p:sldId id="671" r:id="rId50"/>
    <p:sldId id="672" r:id="rId51"/>
    <p:sldId id="673" r:id="rId52"/>
    <p:sldId id="674" r:id="rId53"/>
    <p:sldId id="675" r:id="rId54"/>
    <p:sldId id="379" r:id="rId55"/>
    <p:sldId id="394" r:id="rId56"/>
    <p:sldId id="676" r:id="rId57"/>
    <p:sldId id="691" r:id="rId58"/>
    <p:sldId id="692" r:id="rId59"/>
    <p:sldId id="690" r:id="rId60"/>
    <p:sldId id="689" r:id="rId61"/>
    <p:sldId id="286" r:id="rId62"/>
    <p:sldId id="289" r:id="rId63"/>
    <p:sldId id="361" r:id="rId64"/>
    <p:sldId id="259" r:id="rId65"/>
    <p:sldId id="304" r:id="rId66"/>
    <p:sldId id="31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2C21D-9C31-DAEC-E611-E76D7525B8BA}" name="Hannah.King" initials="H" userId="S::hlk63@open.ac.uk::a66496f2-2df4-4361-8801-89f9e25bfccb" providerId="AD"/>
  <p188:author id="{D7BBB64C-3E8A-C85A-E516-6A793635E709}" name="Amy.Brown [She/Her]" initials="A[" userId="S::arjs2@open.ac.uk::450f0163-aa78-4b65-b0ca-913bc4a9661e" providerId="AD"/>
  <p188:author id="{D1BAC691-C063-BBD6-C26F-837137D3213C}" name="Una.St-Ledger" initials="Un" userId="S::usl3@open.ac.uk::4466f7be-477c-4e19-9e45-7125e300dca0" providerId="AD"/>
  <p188:author id="{08548EA6-2C5A-E91A-70E8-6D13C49C092F}" name="Stephanie.Foster" initials="St" userId="S::sf9657@open.ac.uk::2e7147de-bbaa-4edf-94e3-7b914bd7e1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45"/>
    <a:srgbClr val="FFD7FD"/>
    <a:srgbClr val="FF8A76"/>
    <a:srgbClr val="FFB4FF"/>
    <a:srgbClr val="D6FFF2"/>
    <a:srgbClr val="CAD2FF"/>
    <a:srgbClr val="FEE3E9"/>
    <a:srgbClr val="4F9AE9"/>
    <a:srgbClr val="8AFFD7"/>
    <a:srgbClr val="BA8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64CFB-4E03-483F-AAB7-BC028FE442E2}" v="7" dt="2026-01-12T21:37:04.290"/>
    <p1510:client id="{32DB944B-6B1B-4E67-B8D7-E42A4B730433}" v="5" dt="2026-01-12T16:42:58.804"/>
    <p1510:client id="{703EB283-50B2-44AD-8A6D-DDE1C6A70F27}" v="3" dt="2026-01-12T11:35:58.525"/>
    <p1510:client id="{9BD582B5-DAC3-48F4-90F2-E907F16098D0}" v="10" dt="2026-01-12T21:22:00.306"/>
    <p1510:client id="{AFF2159B-2E8C-4BC4-85AF-0EB7CCEF6DBD}" v="3" dt="2026-01-12T21:21:33.266"/>
    <p1510:client id="{C00A9543-B43C-7C8F-6777-BEF837C0100F}" v="1" dt="2026-01-12T20:16:33.820"/>
    <p1510:client id="{CD3928AD-662B-4CE0-9435-EFF865D89FBE}" v="6" dt="2026-01-12T10:38:33.367"/>
    <p1510:client id="{DEF211ED-061D-4D9A-829B-26D8832EDC30}" v="60" dt="2026-01-12T11:06:40.8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Hours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57B-4D5C-9E64-9C8F53BC0B31}"/>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57B-4D5C-9E64-9C8F53BC0B31}"/>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57B-4D5C-9E64-9C8F53BC0B31}"/>
              </c:ext>
            </c:extLst>
          </c:dPt>
          <c:dLbls>
            <c:dLbl>
              <c:idx val="0"/>
              <c:layout>
                <c:manualLayout>
                  <c:x val="-0.12312573236097457"/>
                  <c:y val="0.1391036681576495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r>
                      <a:rPr lang="en-US"/>
                      <a:t>770</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315939738351923"/>
                      <c:h val="0.14502912090558084"/>
                    </c:manualLayout>
                  </c15:layout>
                  <c15:showDataLabelsRange val="0"/>
                </c:ext>
                <c:ext xmlns:c16="http://schemas.microsoft.com/office/drawing/2014/chart" uri="{C3380CC4-5D6E-409C-BE32-E72D297353CC}">
                  <c16:uniqueId val="{00000001-757B-4D5C-9E64-9C8F53BC0B31}"/>
                </c:ext>
              </c:extLst>
            </c:dLbl>
            <c:dLbl>
              <c:idx val="1"/>
              <c:tx>
                <c:rich>
                  <a:bodyPr/>
                  <a:lstStyle/>
                  <a:p>
                    <a:r>
                      <a:rPr lang="en-US"/>
                      <a:t>770</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57B-4D5C-9E64-9C8F53BC0B31}"/>
                </c:ext>
              </c:extLst>
            </c:dLbl>
            <c:dLbl>
              <c:idx val="2"/>
              <c:tx>
                <c:rich>
                  <a:bodyPr/>
                  <a:lstStyle/>
                  <a:p>
                    <a:r>
                      <a:rPr lang="en-US"/>
                      <a:t>770</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57B-4D5C-9E64-9C8F53BC0B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Part 1</c:v>
                </c:pt>
                <c:pt idx="1">
                  <c:v>Part 2</c:v>
                </c:pt>
                <c:pt idx="2">
                  <c:v>Part 3</c:v>
                </c:pt>
              </c:strCache>
            </c:strRef>
          </c:cat>
          <c:val>
            <c:numRef>
              <c:f>Sheet1!$B$2:$B$4</c:f>
              <c:numCache>
                <c:formatCode>General</c:formatCode>
                <c:ptCount val="3"/>
                <c:pt idx="0">
                  <c:v>770</c:v>
                </c:pt>
                <c:pt idx="1">
                  <c:v>770</c:v>
                </c:pt>
                <c:pt idx="2">
                  <c:v>770</c:v>
                </c:pt>
              </c:numCache>
            </c:numRef>
          </c:val>
          <c:extLst>
            <c:ext xmlns:c16="http://schemas.microsoft.com/office/drawing/2014/chart" uri="{C3380CC4-5D6E-409C-BE32-E72D297353CC}">
              <c16:uniqueId val="{00000006-757B-4D5C-9E64-9C8F53BC0B3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Poppins" panose="00000500000000000000" pitchFamily="2" charset="0"/>
            </a:endParaRPr>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latin typeface="Poppins" panose="00000500000000000000" pitchFamily="2" charset="0"/>
              </a:rPr>
              <a:t>30/01/2026</a:t>
            </a:fld>
            <a:endParaRPr lang="en-GB">
              <a:latin typeface="Poppins" panose="00000500000000000000" pitchFamily="2" charset="0"/>
            </a:endParaRPr>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Poppins" panose="00000500000000000000" pitchFamily="2" charset="0"/>
            </a:endParaRPr>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latin typeface="Poppins" panose="00000500000000000000" pitchFamily="2" charset="0"/>
              </a:rPr>
              <a:t>‹#›</a:t>
            </a:fld>
            <a:endParaRPr lang="en-GB">
              <a:latin typeface="Poppins" panose="00000500000000000000" pitchFamily="2" charset="0"/>
            </a:endParaRPr>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anose="00000500000000000000" pitchFamily="2" charset="0"/>
              </a:defRPr>
            </a:lvl1pPr>
          </a:lstStyle>
          <a:p>
            <a:fld id="{816C2FE4-2A89-2C48-B077-AF8EE4693F31}" type="datetimeFigureOut">
              <a:rPr lang="en-US" smtClean="0"/>
              <a:pPr/>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anose="00000500000000000000" pitchFamily="2" charset="0"/>
              </a:defRPr>
            </a:lvl1pPr>
          </a:lstStyle>
          <a:p>
            <a:fld id="{8CCD80B4-3417-B74B-BDCD-C7836226A258}" type="slidenum">
              <a:rPr lang="en-US" smtClean="0"/>
              <a:pPr/>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a:t>
            </a:fld>
            <a:endParaRPr lang="en-US"/>
          </a:p>
        </p:txBody>
      </p:sp>
    </p:spTree>
    <p:extLst>
      <p:ext uri="{BB962C8B-B14F-4D97-AF65-F5344CB8AC3E}">
        <p14:creationId xmlns:p14="http://schemas.microsoft.com/office/powerpoint/2010/main" val="400888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E864E9-F91D-49B7-AC76-784536167A7F}" type="slidenum">
              <a:rPr lang="en-GB" smtClean="0"/>
              <a:t>35</a:t>
            </a:fld>
            <a:endParaRPr lang="en-GB"/>
          </a:p>
        </p:txBody>
      </p:sp>
    </p:spTree>
    <p:extLst>
      <p:ext uri="{BB962C8B-B14F-4D97-AF65-F5344CB8AC3E}">
        <p14:creationId xmlns:p14="http://schemas.microsoft.com/office/powerpoint/2010/main" val="694584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E864E9-F91D-49B7-AC76-784536167A7F}" type="slidenum">
              <a:rPr lang="en-GB" smtClean="0"/>
              <a:t>36</a:t>
            </a:fld>
            <a:endParaRPr lang="en-GB"/>
          </a:p>
        </p:txBody>
      </p:sp>
    </p:spTree>
    <p:extLst>
      <p:ext uri="{BB962C8B-B14F-4D97-AF65-F5344CB8AC3E}">
        <p14:creationId xmlns:p14="http://schemas.microsoft.com/office/powerpoint/2010/main" val="59306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52E864E9-F91D-49B7-AC76-784536167A7F}" type="slidenum">
              <a:rPr lang="en-GB" smtClean="0"/>
              <a:t>37</a:t>
            </a:fld>
            <a:endParaRPr lang="en-GB"/>
          </a:p>
        </p:txBody>
      </p:sp>
    </p:spTree>
    <p:extLst>
      <p:ext uri="{BB962C8B-B14F-4D97-AF65-F5344CB8AC3E}">
        <p14:creationId xmlns:p14="http://schemas.microsoft.com/office/powerpoint/2010/main" val="3240357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E864E9-F91D-49B7-AC76-784536167A7F}" type="slidenum">
              <a:rPr lang="en-GB" smtClean="0"/>
              <a:t>38</a:t>
            </a:fld>
            <a:endParaRPr lang="en-GB"/>
          </a:p>
        </p:txBody>
      </p:sp>
    </p:spTree>
    <p:extLst>
      <p:ext uri="{BB962C8B-B14F-4D97-AF65-F5344CB8AC3E}">
        <p14:creationId xmlns:p14="http://schemas.microsoft.com/office/powerpoint/2010/main" val="3520197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B98AFB-CB0D-4DFE-87B9-B4B0D0DE73CD}" type="slidenum">
              <a:rPr lang="en-US" smtClean="0"/>
              <a:t>39</a:t>
            </a:fld>
            <a:endParaRPr lang="en-US"/>
          </a:p>
        </p:txBody>
      </p:sp>
    </p:spTree>
    <p:extLst>
      <p:ext uri="{BB962C8B-B14F-4D97-AF65-F5344CB8AC3E}">
        <p14:creationId xmlns:p14="http://schemas.microsoft.com/office/powerpoint/2010/main" val="2864014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46</a:t>
            </a:fld>
            <a:endParaRPr lang="en-US"/>
          </a:p>
        </p:txBody>
      </p:sp>
    </p:spTree>
    <p:extLst>
      <p:ext uri="{BB962C8B-B14F-4D97-AF65-F5344CB8AC3E}">
        <p14:creationId xmlns:p14="http://schemas.microsoft.com/office/powerpoint/2010/main" val="1094421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51814-3B91-4036-94D2-3977634EE21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51969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51814-3B91-4036-94D2-3977634EE21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1210379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DC51814-3B91-4036-94D2-3977634EE214}" type="slidenum">
              <a:rPr lang="en-GB" smtClean="0"/>
              <a:t>51</a:t>
            </a:fld>
            <a:endParaRPr lang="en-GB"/>
          </a:p>
        </p:txBody>
      </p:sp>
    </p:spTree>
    <p:extLst>
      <p:ext uri="{BB962C8B-B14F-4D97-AF65-F5344CB8AC3E}">
        <p14:creationId xmlns:p14="http://schemas.microsoft.com/office/powerpoint/2010/main" val="730753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51814-3B91-4036-94D2-3977634EE21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113511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pPr/>
              <a:t>2</a:t>
            </a:fld>
            <a:endParaRPr lang="en-US"/>
          </a:p>
        </p:txBody>
      </p:sp>
    </p:spTree>
    <p:extLst>
      <p:ext uri="{BB962C8B-B14F-4D97-AF65-F5344CB8AC3E}">
        <p14:creationId xmlns:p14="http://schemas.microsoft.com/office/powerpoint/2010/main" val="2133208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DC51814-3B91-4036-94D2-3977634EE214}" type="slidenum">
              <a:rPr lang="en-GB" smtClean="0"/>
              <a:t>53</a:t>
            </a:fld>
            <a:endParaRPr lang="en-GB"/>
          </a:p>
        </p:txBody>
      </p:sp>
    </p:spTree>
    <p:extLst>
      <p:ext uri="{BB962C8B-B14F-4D97-AF65-F5344CB8AC3E}">
        <p14:creationId xmlns:p14="http://schemas.microsoft.com/office/powerpoint/2010/main" val="932732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51814-3B91-4036-94D2-3977634EE21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463158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56</a:t>
            </a:fld>
            <a:endParaRPr lang="en-US"/>
          </a:p>
        </p:txBody>
      </p:sp>
    </p:spTree>
    <p:extLst>
      <p:ext uri="{BB962C8B-B14F-4D97-AF65-F5344CB8AC3E}">
        <p14:creationId xmlns:p14="http://schemas.microsoft.com/office/powerpoint/2010/main" val="1763454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57</a:t>
            </a:fld>
            <a:endParaRPr lang="en-US"/>
          </a:p>
        </p:txBody>
      </p:sp>
    </p:spTree>
    <p:extLst>
      <p:ext uri="{BB962C8B-B14F-4D97-AF65-F5344CB8AC3E}">
        <p14:creationId xmlns:p14="http://schemas.microsoft.com/office/powerpoint/2010/main" val="3445707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58</a:t>
            </a:fld>
            <a:endParaRPr lang="en-US"/>
          </a:p>
        </p:txBody>
      </p:sp>
    </p:spTree>
    <p:extLst>
      <p:ext uri="{BB962C8B-B14F-4D97-AF65-F5344CB8AC3E}">
        <p14:creationId xmlns:p14="http://schemas.microsoft.com/office/powerpoint/2010/main" val="411748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Poppi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115355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9ACFA-5253-38C9-1FA6-96C5D3E25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B2265-417F-3027-84F4-BE84102EB3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C74F3-9355-0935-91EE-9D5E8E4D87F3}"/>
              </a:ext>
            </a:extLst>
          </p:cNvPr>
          <p:cNvSpPr>
            <a:spLocks noGrp="1"/>
          </p:cNvSpPr>
          <p:nvPr>
            <p:ph type="body" idx="1"/>
          </p:nvPr>
        </p:nvSpPr>
        <p:spPr/>
        <p:txBody>
          <a:bodyPr/>
          <a:lstStyle/>
          <a:p>
            <a:endParaRPr lang="en-GB">
              <a:cs typeface="Poppins"/>
            </a:endParaRPr>
          </a:p>
        </p:txBody>
      </p:sp>
      <p:sp>
        <p:nvSpPr>
          <p:cNvPr id="4" name="Slide Number Placeholder 3">
            <a:extLst>
              <a:ext uri="{FF2B5EF4-FFF2-40B4-BE49-F238E27FC236}">
                <a16:creationId xmlns:a16="http://schemas.microsoft.com/office/drawing/2014/main" id="{AA075CDF-EC6F-E0C6-CDC6-5DA543CA6D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116148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solidFill>
                  <a:srgbClr val="202124"/>
                </a:solidFill>
                <a:effectLst/>
                <a:latin typeface="arial" panose="020B0604020202020204" pitchFamily="34" charset="0"/>
              </a:rPr>
              <a:t>UK National Information Centre for global qualifications and skills</a:t>
            </a:r>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pPr/>
              <a:t>23</a:t>
            </a:fld>
            <a:endParaRPr lang="en-US"/>
          </a:p>
        </p:txBody>
      </p:sp>
    </p:spTree>
    <p:extLst>
      <p:ext uri="{BB962C8B-B14F-4D97-AF65-F5344CB8AC3E}">
        <p14:creationId xmlns:p14="http://schemas.microsoft.com/office/powerpoint/2010/main" val="4066942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pPr/>
              <a:t>25</a:t>
            </a:fld>
            <a:endParaRPr lang="en-US"/>
          </a:p>
        </p:txBody>
      </p:sp>
    </p:spTree>
    <p:extLst>
      <p:ext uri="{BB962C8B-B14F-4D97-AF65-F5344CB8AC3E}">
        <p14:creationId xmlns:p14="http://schemas.microsoft.com/office/powerpoint/2010/main" val="81448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32</a:t>
            </a:fld>
            <a:endParaRPr lang="en-US"/>
          </a:p>
        </p:txBody>
      </p:sp>
    </p:spTree>
    <p:extLst>
      <p:ext uri="{BB962C8B-B14F-4D97-AF65-F5344CB8AC3E}">
        <p14:creationId xmlns:p14="http://schemas.microsoft.com/office/powerpoint/2010/main" val="3650790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0473D-76D2-68DF-A5E1-7E589C585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869C8-ECBC-58FF-F5E8-9598C4781D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E94EB7-D439-ADAD-98FC-C0856E9A1E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5DDF91-BCB4-96E3-07FF-B11E7F66AD31}"/>
              </a:ext>
            </a:extLst>
          </p:cNvPr>
          <p:cNvSpPr>
            <a:spLocks noGrp="1"/>
          </p:cNvSpPr>
          <p:nvPr>
            <p:ph type="sldNum" sz="quarter" idx="10"/>
          </p:nvPr>
        </p:nvSpPr>
        <p:spPr/>
        <p:txBody>
          <a:bodyPr/>
          <a:lstStyle/>
          <a:p>
            <a:fld id="{6BB98AFB-CB0D-4DFE-87B9-B4B0D0DE73CD}" type="slidenum">
              <a:rPr lang="en-US" smtClean="0"/>
              <a:t>33</a:t>
            </a:fld>
            <a:endParaRPr lang="en-US"/>
          </a:p>
        </p:txBody>
      </p:sp>
    </p:spTree>
    <p:extLst>
      <p:ext uri="{BB962C8B-B14F-4D97-AF65-F5344CB8AC3E}">
        <p14:creationId xmlns:p14="http://schemas.microsoft.com/office/powerpoint/2010/main" val="322939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E864E9-F91D-49B7-AC76-784536167A7F}" type="slidenum">
              <a:rPr lang="en-GB" smtClean="0"/>
              <a:t>34</a:t>
            </a:fld>
            <a:endParaRPr lang="en-GB"/>
          </a:p>
        </p:txBody>
      </p:sp>
    </p:spTree>
    <p:extLst>
      <p:ext uri="{BB962C8B-B14F-4D97-AF65-F5344CB8AC3E}">
        <p14:creationId xmlns:p14="http://schemas.microsoft.com/office/powerpoint/2010/main" val="2261387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5" name="Picture 4" descr="The Open University Ireland">
            <a:extLst>
              <a:ext uri="{FF2B5EF4-FFF2-40B4-BE49-F238E27FC236}">
                <a16:creationId xmlns:a16="http://schemas.microsoft.com/office/drawing/2014/main" id="{39B28C05-957F-B692-3B4F-DA4AA83179CF}"/>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55493"/>
            <a:ext cx="1715179" cy="558002"/>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Tree>
    <p:extLst>
      <p:ext uri="{BB962C8B-B14F-4D97-AF65-F5344CB8AC3E}">
        <p14:creationId xmlns:p14="http://schemas.microsoft.com/office/powerpoint/2010/main" val="3235882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Ireland">
            <a:extLst>
              <a:ext uri="{FF2B5EF4-FFF2-40B4-BE49-F238E27FC236}">
                <a16:creationId xmlns:a16="http://schemas.microsoft.com/office/drawing/2014/main" id="{EFD99C87-9875-761C-4503-22ADEC3F5B9E}"/>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Ireland">
            <a:extLst>
              <a:ext uri="{FF2B5EF4-FFF2-40B4-BE49-F238E27FC236}">
                <a16:creationId xmlns:a16="http://schemas.microsoft.com/office/drawing/2014/main" id="{13A1080E-9262-BE6B-4096-252EAD5B9FED}"/>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descr="The Open University Ireland">
            <a:extLst>
              <a:ext uri="{FF2B5EF4-FFF2-40B4-BE49-F238E27FC236}">
                <a16:creationId xmlns:a16="http://schemas.microsoft.com/office/drawing/2014/main" id="{1B122E0E-DB03-10D9-F9D8-E4EDB092E35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83551F-5FB0-9945-E01E-6CB9436CE2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Ireland">
            <a:extLst>
              <a:ext uri="{FF2B5EF4-FFF2-40B4-BE49-F238E27FC236}">
                <a16:creationId xmlns:a16="http://schemas.microsoft.com/office/drawing/2014/main" id="{5A26A64B-C4E6-ED11-B432-3F97A41BE50B}"/>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screen">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0329EC4-43A1-4C93-CC9C-F8056BDA6D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descr="The Open University Ireland">
            <a:extLst>
              <a:ext uri="{FF2B5EF4-FFF2-40B4-BE49-F238E27FC236}">
                <a16:creationId xmlns:a16="http://schemas.microsoft.com/office/drawing/2014/main" id="{747539F0-9732-96E8-2727-98D91B23139D}"/>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descr="The Open University Ireland">
            <a:extLst>
              <a:ext uri="{FF2B5EF4-FFF2-40B4-BE49-F238E27FC236}">
                <a16:creationId xmlns:a16="http://schemas.microsoft.com/office/drawing/2014/main" id="{2555B2C3-E698-29CA-FCA7-3EE8AF4D8873}"/>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descr="The Open University Ireland">
            <a:extLst>
              <a:ext uri="{FF2B5EF4-FFF2-40B4-BE49-F238E27FC236}">
                <a16:creationId xmlns:a16="http://schemas.microsoft.com/office/drawing/2014/main" id="{7ACFEF9D-C825-E3A5-196A-8603F7D388C0}"/>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7" name="Picture 6" descr="The Open University Ireland">
            <a:extLst>
              <a:ext uri="{FF2B5EF4-FFF2-40B4-BE49-F238E27FC236}">
                <a16:creationId xmlns:a16="http://schemas.microsoft.com/office/drawing/2014/main" id="{625D95A8-3B0B-8407-4DFD-93C46B085A0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55493"/>
            <a:ext cx="1715179" cy="558002"/>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a:extLst>
              <a:ext uri="{FF2B5EF4-FFF2-40B4-BE49-F238E27FC236}">
                <a16:creationId xmlns:a16="http://schemas.microsoft.com/office/drawing/2014/main" id="{0CDFCC4E-7800-CD8E-7918-FDBF10EDE7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Rectangle: Single Corner Rounded 1">
            <a:extLst>
              <a:ext uri="{FF2B5EF4-FFF2-40B4-BE49-F238E27FC236}">
                <a16:creationId xmlns:a16="http://schemas.microsoft.com/office/drawing/2014/main" id="{E24568D3-44DC-E35D-6A09-5B5154DCE05F}"/>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1">
            <a:extLst>
              <a:ext uri="{FF2B5EF4-FFF2-40B4-BE49-F238E27FC236}">
                <a16:creationId xmlns:a16="http://schemas.microsoft.com/office/drawing/2014/main" id="{4E490143-9197-1E5C-A155-ABAF72B3B09A}"/>
              </a:ext>
            </a:extLst>
          </p:cNvPr>
          <p:cNvSpPr>
            <a:spLocks noGrp="1"/>
          </p:cNvSpPr>
          <p:nvPr>
            <p:ph type="body" sz="quarter" idx="21" hasCustomPrompt="1"/>
          </p:nvPr>
        </p:nvSpPr>
        <p:spPr>
          <a:xfrm>
            <a:off x="413915" y="163013"/>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Tree>
    <p:extLst>
      <p:ext uri="{BB962C8B-B14F-4D97-AF65-F5344CB8AC3E}">
        <p14:creationId xmlns:p14="http://schemas.microsoft.com/office/powerpoint/2010/main" val="2573154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5" name="Picture 4" descr="The Open University Ireland">
            <a:extLst>
              <a:ext uri="{FF2B5EF4-FFF2-40B4-BE49-F238E27FC236}">
                <a16:creationId xmlns:a16="http://schemas.microsoft.com/office/drawing/2014/main" id="{673F99C5-48A0-603F-8625-3C41DC38E376}"/>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descr="The Open University Ireland">
            <a:extLst>
              <a:ext uri="{FF2B5EF4-FFF2-40B4-BE49-F238E27FC236}">
                <a16:creationId xmlns:a16="http://schemas.microsoft.com/office/drawing/2014/main" id="{505940C4-1C35-5B75-D1FD-956C41A7E9C7}"/>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descr="The Open University Ireland">
            <a:extLst>
              <a:ext uri="{FF2B5EF4-FFF2-40B4-BE49-F238E27FC236}">
                <a16:creationId xmlns:a16="http://schemas.microsoft.com/office/drawing/2014/main" id="{C460D1DB-6311-DFE2-7392-51F3F424AF67}"/>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5" name="Picture 4" descr="The Open University Ireland">
            <a:extLst>
              <a:ext uri="{FF2B5EF4-FFF2-40B4-BE49-F238E27FC236}">
                <a16:creationId xmlns:a16="http://schemas.microsoft.com/office/drawing/2014/main" id="{502E390F-C449-1766-931D-5883A3FCFF2D}"/>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5" name="Picture 4" descr="The Open University Ireland">
            <a:extLst>
              <a:ext uri="{FF2B5EF4-FFF2-40B4-BE49-F238E27FC236}">
                <a16:creationId xmlns:a16="http://schemas.microsoft.com/office/drawing/2014/main" id="{AD61E860-4A11-BF37-AD67-297D4744DE6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EA096BC-E124-A3C8-7101-B7F957B0170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3F19E9F-F344-6302-5340-E96D54FF215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8" name="Picture 7" descr="The Open University Ireland">
            <a:extLst>
              <a:ext uri="{FF2B5EF4-FFF2-40B4-BE49-F238E27FC236}">
                <a16:creationId xmlns:a16="http://schemas.microsoft.com/office/drawing/2014/main" id="{4A8E6DF3-8A75-3B9D-B85E-64D0ECB1551C}"/>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cstate="screen">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F3714E0-498A-B29B-94FB-DA93A6A9662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9E8BF09-B464-A1E1-02C2-01D09400BA7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8" name="Picture 7" descr="The Open University Ireland">
            <a:extLst>
              <a:ext uri="{FF2B5EF4-FFF2-40B4-BE49-F238E27FC236}">
                <a16:creationId xmlns:a16="http://schemas.microsoft.com/office/drawing/2014/main" id="{FF73B103-B513-6131-B32A-E92F95FD2A4F}"/>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B15771C0-93BA-5ADF-64A4-2A43F86D54F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EBDBA90-2059-F1EB-DC4D-1F490EC5C85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8" name="Picture 7" descr="The Open University Ireland">
            <a:extLst>
              <a:ext uri="{FF2B5EF4-FFF2-40B4-BE49-F238E27FC236}">
                <a16:creationId xmlns:a16="http://schemas.microsoft.com/office/drawing/2014/main" id="{E5A88A11-0B2F-50D4-8C28-5193499650D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Ireland">
            <a:extLst>
              <a:ext uri="{FF2B5EF4-FFF2-40B4-BE49-F238E27FC236}">
                <a16:creationId xmlns:a16="http://schemas.microsoft.com/office/drawing/2014/main" id="{405F2CB2-5891-C44A-3493-2A8FBE6BE3F4}"/>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55493"/>
            <a:ext cx="1715179" cy="558002"/>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EEEF07-1889-D507-89A8-BB2EE63EB0B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he Open University Ireland">
            <a:extLst>
              <a:ext uri="{FF2B5EF4-FFF2-40B4-BE49-F238E27FC236}">
                <a16:creationId xmlns:a16="http://schemas.microsoft.com/office/drawing/2014/main" id="{A2B4B948-64CA-C23F-B23B-A56B140B049C}"/>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2908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D59CB0-DE0D-43BF-806C-15351C5CB66E}" type="datetimeFigureOut">
              <a:rPr lang="en-GB" smtClean="0"/>
              <a:t>30/01/2026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24F0A1-843F-4046-8CEC-9BB0FFE19EEC}" type="slidenum">
              <a:rPr lang="en-GB" smtClean="0"/>
              <a:t>‹#›</a:t>
            </a:fld>
            <a:endParaRPr lang="en-GB"/>
          </a:p>
        </p:txBody>
      </p:sp>
    </p:spTree>
    <p:extLst>
      <p:ext uri="{BB962C8B-B14F-4D97-AF65-F5344CB8AC3E}">
        <p14:creationId xmlns:p14="http://schemas.microsoft.com/office/powerpoint/2010/main" val="2094026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3" name="Picture 2" descr="The Open University Ireland">
            <a:extLst>
              <a:ext uri="{FF2B5EF4-FFF2-40B4-BE49-F238E27FC236}">
                <a16:creationId xmlns:a16="http://schemas.microsoft.com/office/drawing/2014/main" id="{7EA724A0-E473-A578-6202-B0891B8A5438}"/>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55493"/>
            <a:ext cx="1715179" cy="558002"/>
          </a:xfrm>
          <a:prstGeom prst="rect">
            <a:avLst/>
          </a:prstGeom>
        </p:spPr>
      </p:pic>
    </p:spTree>
    <p:extLst>
      <p:ext uri="{BB962C8B-B14F-4D97-AF65-F5344CB8AC3E}">
        <p14:creationId xmlns:p14="http://schemas.microsoft.com/office/powerpoint/2010/main" val="2691359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
    <p:bg>
      <p:bgPr>
        <a:gradFill>
          <a:gsLst>
            <a:gs pos="0">
              <a:schemeClr val="accent2">
                <a:lumMod val="110000"/>
                <a:satMod val="105000"/>
                <a:tint val="67000"/>
                <a:alpha val="0"/>
              </a:schemeClr>
            </a:gs>
            <a:gs pos="100000">
              <a:schemeClr val="bg2"/>
            </a:gs>
          </a:gsLst>
          <a:lin ang="5400000" scaled="0"/>
        </a:gradFill>
        <a:effectLst/>
      </p:bgPr>
    </p:bg>
    <p:spTree>
      <p:nvGrpSpPr>
        <p:cNvPr id="1" name=""/>
        <p:cNvGrpSpPr/>
        <p:nvPr/>
      </p:nvGrpSpPr>
      <p:grpSpPr>
        <a:xfrm>
          <a:off x="0" y="0"/>
          <a:ext cx="0" cy="0"/>
          <a:chOff x="0" y="0"/>
          <a:chExt cx="0" cy="0"/>
        </a:xfrm>
      </p:grpSpPr>
      <p:pic>
        <p:nvPicPr>
          <p:cNvPr id="8" name="Picture 7" descr="A white circles on a black background&#10;&#10;Description automatically generated">
            <a:extLst>
              <a:ext uri="{FF2B5EF4-FFF2-40B4-BE49-F238E27FC236}">
                <a16:creationId xmlns:a16="http://schemas.microsoft.com/office/drawing/2014/main" id="{05185B01-840C-72E0-FF30-8EE18CFC55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504" r="4105" b="14441"/>
          <a:stretch/>
        </p:blipFill>
        <p:spPr>
          <a:xfrm>
            <a:off x="3275865" y="1"/>
            <a:ext cx="8916134" cy="6867457"/>
          </a:xfrm>
          <a:prstGeom prst="rect">
            <a:avLst/>
          </a:prstGeom>
        </p:spPr>
      </p:pic>
      <p:sp>
        <p:nvSpPr>
          <p:cNvPr id="2" name="Title 1"/>
          <p:cNvSpPr>
            <a:spLocks noGrp="1"/>
          </p:cNvSpPr>
          <p:nvPr>
            <p:ph type="title"/>
          </p:nvPr>
        </p:nvSpPr>
        <p:spPr>
          <a:xfrm>
            <a:off x="684390" y="1295400"/>
            <a:ext cx="10289680" cy="3886200"/>
          </a:xfrm>
        </p:spPr>
        <p:txBody>
          <a:bodyPr anchor="b">
            <a:normAutofit/>
          </a:bodyPr>
          <a:lstStyle>
            <a:lvl1pPr marL="0" indent="0" algn="l">
              <a:lnSpc>
                <a:spcPct val="100000"/>
              </a:lnSpc>
              <a:defRPr sz="6600"/>
            </a:lvl1pPr>
          </a:lstStyle>
          <a:p>
            <a:r>
              <a:rPr lang="en-US"/>
              <a:t>Click to edit Master title style</a:t>
            </a:r>
            <a:endParaRPr/>
          </a:p>
        </p:txBody>
      </p:sp>
      <p:sp>
        <p:nvSpPr>
          <p:cNvPr id="10" name="Text Placeholder 9">
            <a:extLst>
              <a:ext uri="{FF2B5EF4-FFF2-40B4-BE49-F238E27FC236}">
                <a16:creationId xmlns:a16="http://schemas.microsoft.com/office/drawing/2014/main" id="{695FDDB8-B25B-0452-0EE6-99D1F02803F7}"/>
              </a:ext>
            </a:extLst>
          </p:cNvPr>
          <p:cNvSpPr>
            <a:spLocks noGrp="1"/>
          </p:cNvSpPr>
          <p:nvPr>
            <p:ph type="body" sz="quarter" idx="10"/>
          </p:nvPr>
        </p:nvSpPr>
        <p:spPr>
          <a:xfrm>
            <a:off x="684390" y="5600700"/>
            <a:ext cx="10289680" cy="533400"/>
          </a:xfrm>
        </p:spPr>
        <p:txBody>
          <a:bodyPr anchor="t">
            <a:normAutofit/>
          </a:bodyPr>
          <a:lstStyle>
            <a:lvl1pPr marL="45720" indent="0" algn="l">
              <a:buNone/>
              <a:defRPr sz="2400"/>
            </a:lvl1pPr>
          </a:lstStyle>
          <a:p>
            <a:pPr lvl="0"/>
            <a:r>
              <a:rPr lang="en-US"/>
              <a:t>Click to edit Master text styles</a:t>
            </a:r>
          </a:p>
        </p:txBody>
      </p:sp>
      <p:sp>
        <p:nvSpPr>
          <p:cNvPr id="3" name="Cross 2">
            <a:extLst>
              <a:ext uri="{FF2B5EF4-FFF2-40B4-BE49-F238E27FC236}">
                <a16:creationId xmlns:a16="http://schemas.microsoft.com/office/drawing/2014/main" id="{29F0C076-A364-A8D3-F322-AC2A18341617}"/>
              </a:ext>
            </a:extLst>
          </p:cNvPr>
          <p:cNvSpPr/>
          <p:nvPr userDrawn="1"/>
        </p:nvSpPr>
        <p:spPr>
          <a:xfrm>
            <a:off x="10978425" y="4987103"/>
            <a:ext cx="685979" cy="685800"/>
          </a:xfrm>
          <a:prstGeom prst="plus">
            <a:avLst>
              <a:gd name="adj" fmla="val 39796"/>
            </a:avLst>
          </a:prstGeom>
          <a:gradFill>
            <a:gsLst>
              <a:gs pos="0">
                <a:schemeClr val="bg1">
                  <a:alpha val="0"/>
                </a:schemeClr>
              </a:gs>
              <a:gs pos="100000">
                <a:schemeClr val="bg1"/>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
        <p:nvSpPr>
          <p:cNvPr id="4" name="Cross 3">
            <a:extLst>
              <a:ext uri="{FF2B5EF4-FFF2-40B4-BE49-F238E27FC236}">
                <a16:creationId xmlns:a16="http://schemas.microsoft.com/office/drawing/2014/main" id="{921F5FF9-DFA3-CF00-B31A-21C261392B15}"/>
              </a:ext>
            </a:extLst>
          </p:cNvPr>
          <p:cNvSpPr/>
          <p:nvPr userDrawn="1"/>
        </p:nvSpPr>
        <p:spPr>
          <a:xfrm>
            <a:off x="10121360" y="3581400"/>
            <a:ext cx="685979" cy="685800"/>
          </a:xfrm>
          <a:prstGeom prst="plus">
            <a:avLst>
              <a:gd name="adj" fmla="val 39796"/>
            </a:avLst>
          </a:prstGeom>
          <a:gradFill>
            <a:gsLst>
              <a:gs pos="0">
                <a:schemeClr val="bg1">
                  <a:alpha val="0"/>
                </a:schemeClr>
              </a:gs>
              <a:gs pos="100000">
                <a:schemeClr val="bg1"/>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855945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7777CD-9A1F-DEEA-2595-9E892C952556}"/>
              </a:ext>
            </a:extLst>
          </p:cNvPr>
          <p:cNvSpPr/>
          <p:nvPr userDrawn="1"/>
        </p:nvSpPr>
        <p:spPr>
          <a:xfrm>
            <a:off x="-1" y="0"/>
            <a:ext cx="12192000" cy="6858000"/>
          </a:xfrm>
          <a:prstGeom prst="rect">
            <a:avLst/>
          </a:prstGeom>
          <a:gradFill>
            <a:gsLst>
              <a:gs pos="0">
                <a:schemeClr val="accent2">
                  <a:lumMod val="110000"/>
                  <a:satMod val="105000"/>
                  <a:tint val="67000"/>
                  <a:alpha val="0"/>
                </a:schemeClr>
              </a:gs>
              <a:gs pos="100000">
                <a:schemeClr val="bg2"/>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
        <p:nvSpPr>
          <p:cNvPr id="13" name="Freeform: Shape 12">
            <a:extLst>
              <a:ext uri="{FF2B5EF4-FFF2-40B4-BE49-F238E27FC236}">
                <a16:creationId xmlns:a16="http://schemas.microsoft.com/office/drawing/2014/main" id="{DF4D3028-A414-148B-F10C-466ED585BCD9}"/>
              </a:ext>
            </a:extLst>
          </p:cNvPr>
          <p:cNvSpPr/>
          <p:nvPr userDrawn="1"/>
        </p:nvSpPr>
        <p:spPr>
          <a:xfrm>
            <a:off x="-1" y="1586"/>
            <a:ext cx="3429101" cy="6856414"/>
          </a:xfrm>
          <a:custGeom>
            <a:avLst/>
            <a:gdLst>
              <a:gd name="connsiteX0" fmla="*/ 1 w 3428208"/>
              <a:gd name="connsiteY0" fmla="*/ 0 h 6856414"/>
              <a:gd name="connsiteX1" fmla="*/ 3428208 w 3428208"/>
              <a:gd name="connsiteY1" fmla="*/ 3428207 h 6856414"/>
              <a:gd name="connsiteX2" fmla="*/ 1 w 3428208"/>
              <a:gd name="connsiteY2" fmla="*/ 6856414 h 6856414"/>
              <a:gd name="connsiteX3" fmla="*/ 0 w 3428208"/>
              <a:gd name="connsiteY3" fmla="*/ 6856414 h 6856414"/>
              <a:gd name="connsiteX4" fmla="*/ 0 w 3428208"/>
              <a:gd name="connsiteY4" fmla="*/ 0 h 6856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208" h="6856414">
                <a:moveTo>
                  <a:pt x="1" y="0"/>
                </a:moveTo>
                <a:cubicBezTo>
                  <a:pt x="1893347" y="0"/>
                  <a:pt x="3428208" y="1534861"/>
                  <a:pt x="3428208" y="3428207"/>
                </a:cubicBezTo>
                <a:cubicBezTo>
                  <a:pt x="3428208" y="5321553"/>
                  <a:pt x="1893347" y="6856414"/>
                  <a:pt x="1" y="6856414"/>
                </a:cubicBezTo>
                <a:lnTo>
                  <a:pt x="0" y="6856414"/>
                </a:lnTo>
                <a:lnTo>
                  <a:pt x="0" y="0"/>
                </a:lnTo>
                <a:close/>
              </a:path>
            </a:pathLst>
          </a:custGeom>
          <a:gradFill>
            <a:gsLst>
              <a:gs pos="0">
                <a:schemeClr val="bg1"/>
              </a:gs>
              <a:gs pos="100000">
                <a:schemeClr val="bg1">
                  <a:alpha val="0"/>
                </a:schemeClr>
              </a:gs>
            </a:gsLst>
          </a:gradFill>
          <a:ln>
            <a:no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endParaRPr lang="en-US" sz="1800"/>
          </a:p>
        </p:txBody>
      </p:sp>
      <p:sp>
        <p:nvSpPr>
          <p:cNvPr id="9" name="Title 1">
            <a:extLst>
              <a:ext uri="{FF2B5EF4-FFF2-40B4-BE49-F238E27FC236}">
                <a16:creationId xmlns:a16="http://schemas.microsoft.com/office/drawing/2014/main" id="{0EB111F7-2027-1E41-1C02-BA5AA37EA221}"/>
              </a:ext>
            </a:extLst>
          </p:cNvPr>
          <p:cNvSpPr>
            <a:spLocks noGrp="1"/>
          </p:cNvSpPr>
          <p:nvPr>
            <p:ph type="title"/>
          </p:nvPr>
        </p:nvSpPr>
        <p:spPr>
          <a:xfrm>
            <a:off x="989270" y="723900"/>
            <a:ext cx="4115872" cy="5295900"/>
          </a:xfrm>
        </p:spPr>
        <p:txBody>
          <a:bodyPr anchor="ctr">
            <a:normAutofit/>
          </a:bodyPr>
          <a:lstStyle>
            <a:lvl1pPr algn="r">
              <a:lnSpc>
                <a:spcPct val="100000"/>
              </a:lnSpc>
              <a:defRPr sz="4800" b="1" kern="1200" dirty="0">
                <a:solidFill>
                  <a:schemeClr val="tx1">
                    <a:lumMod val="85000"/>
                    <a:lumOff val="15000"/>
                  </a:schemeClr>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6934418" y="1981201"/>
            <a:ext cx="4115872" cy="2854781"/>
          </a:xfrm>
        </p:spPr>
        <p:txBody>
          <a:bodyPr anchor="ctr"/>
          <a:lstStyle>
            <a:lvl1pPr marL="45720" indent="0">
              <a:buNone/>
              <a:defRPr>
                <a:solidFill>
                  <a:schemeClr val="tx1">
                    <a:lumMod val="85000"/>
                    <a:lumOff val="15000"/>
                  </a:schemeClr>
                </a:solidFill>
              </a:defRPr>
            </a:lvl1pPr>
            <a:lvl2pPr marL="365760" indent="0">
              <a:buNone/>
              <a:defRPr>
                <a:solidFill>
                  <a:schemeClr val="tx1">
                    <a:lumMod val="85000"/>
                    <a:lumOff val="15000"/>
                  </a:schemeClr>
                </a:solidFill>
              </a:defRPr>
            </a:lvl2pPr>
            <a:lvl3pPr marL="594360" indent="0">
              <a:buNone/>
              <a:defRPr>
                <a:solidFill>
                  <a:schemeClr val="tx1">
                    <a:lumMod val="85000"/>
                    <a:lumOff val="15000"/>
                  </a:schemeClr>
                </a:solidFill>
              </a:defRPr>
            </a:lvl3pPr>
            <a:lvl4pPr marL="777240" indent="0">
              <a:buNone/>
              <a:defRPr>
                <a:solidFill>
                  <a:schemeClr val="tx1">
                    <a:lumMod val="85000"/>
                    <a:lumOff val="15000"/>
                  </a:schemeClr>
                </a:solidFill>
              </a:defRPr>
            </a:lvl4pPr>
            <a:lvl5pPr marL="960120" indent="0">
              <a:buNone/>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ross 13">
            <a:extLst>
              <a:ext uri="{FF2B5EF4-FFF2-40B4-BE49-F238E27FC236}">
                <a16:creationId xmlns:a16="http://schemas.microsoft.com/office/drawing/2014/main" id="{02A1E7CF-4DB4-D31C-D6AA-D368DA17CD5F}"/>
              </a:ext>
            </a:extLst>
          </p:cNvPr>
          <p:cNvSpPr/>
          <p:nvPr userDrawn="1"/>
        </p:nvSpPr>
        <p:spPr>
          <a:xfrm>
            <a:off x="4838769" y="914400"/>
            <a:ext cx="685979" cy="685800"/>
          </a:xfrm>
          <a:prstGeom prst="plus">
            <a:avLst>
              <a:gd name="adj" fmla="val 39796"/>
            </a:avLst>
          </a:prstGeom>
          <a:gradFill>
            <a:gsLst>
              <a:gs pos="0">
                <a:schemeClr val="bg1">
                  <a:alpha val="0"/>
                </a:schemeClr>
              </a:gs>
              <a:gs pos="100000">
                <a:schemeClr val="bg1"/>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
        <p:nvSpPr>
          <p:cNvPr id="15" name="Cross 14">
            <a:extLst>
              <a:ext uri="{FF2B5EF4-FFF2-40B4-BE49-F238E27FC236}">
                <a16:creationId xmlns:a16="http://schemas.microsoft.com/office/drawing/2014/main" id="{E47E8503-C2AB-07F1-FD1F-A529E414E168}"/>
              </a:ext>
            </a:extLst>
          </p:cNvPr>
          <p:cNvSpPr/>
          <p:nvPr userDrawn="1"/>
        </p:nvSpPr>
        <p:spPr>
          <a:xfrm>
            <a:off x="3086110" y="5695950"/>
            <a:ext cx="685979" cy="685800"/>
          </a:xfrm>
          <a:prstGeom prst="plus">
            <a:avLst>
              <a:gd name="adj" fmla="val 39796"/>
            </a:avLst>
          </a:prstGeom>
          <a:gradFill>
            <a:gsLst>
              <a:gs pos="0">
                <a:schemeClr val="bg1">
                  <a:alpha val="0"/>
                </a:schemeClr>
              </a:gs>
              <a:gs pos="100000">
                <a:schemeClr val="bg1"/>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
        <p:nvSpPr>
          <p:cNvPr id="2" name="Left Brace 1">
            <a:extLst>
              <a:ext uri="{FF2B5EF4-FFF2-40B4-BE49-F238E27FC236}">
                <a16:creationId xmlns:a16="http://schemas.microsoft.com/office/drawing/2014/main" id="{8020F553-E264-0059-F1EB-47039048DC67}"/>
              </a:ext>
            </a:extLst>
          </p:cNvPr>
          <p:cNvSpPr/>
          <p:nvPr userDrawn="1"/>
        </p:nvSpPr>
        <p:spPr>
          <a:xfrm>
            <a:off x="5562461" y="2022021"/>
            <a:ext cx="838418" cy="2813960"/>
          </a:xfrm>
          <a:prstGeom prst="leftBrace">
            <a:avLst>
              <a:gd name="adj1" fmla="val 34932"/>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Tree>
    <p:extLst>
      <p:ext uri="{BB962C8B-B14F-4D97-AF65-F5344CB8AC3E}">
        <p14:creationId xmlns:p14="http://schemas.microsoft.com/office/powerpoint/2010/main" val="46548330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with Accent">
    <p:bg>
      <p:bgRef idx="1001">
        <a:schemeClr val="bg1"/>
      </p:bgRef>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D5A8CDC-7BE6-361B-2965-88F977B1F050}"/>
              </a:ext>
            </a:extLst>
          </p:cNvPr>
          <p:cNvSpPr/>
          <p:nvPr userDrawn="1"/>
        </p:nvSpPr>
        <p:spPr>
          <a:xfrm>
            <a:off x="6362771" y="1317171"/>
            <a:ext cx="5030508" cy="5029198"/>
          </a:xfrm>
          <a:prstGeom prst="ellipse">
            <a:avLst/>
          </a:prstGeom>
          <a:gradFill>
            <a:gsLst>
              <a:gs pos="0">
                <a:schemeClr val="accent2">
                  <a:lumMod val="110000"/>
                  <a:satMod val="105000"/>
                  <a:tint val="67000"/>
                  <a:alpha val="0"/>
                </a:schemeClr>
              </a:gs>
              <a:gs pos="100000">
                <a:schemeClr val="bg2"/>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
        <p:nvSpPr>
          <p:cNvPr id="8" name="Rectangle 7">
            <a:extLst>
              <a:ext uri="{FF2B5EF4-FFF2-40B4-BE49-F238E27FC236}">
                <a16:creationId xmlns:a16="http://schemas.microsoft.com/office/drawing/2014/main" id="{F6C13E5D-0B96-580C-032F-0323F5B935D3}"/>
              </a:ext>
            </a:extLst>
          </p:cNvPr>
          <p:cNvSpPr/>
          <p:nvPr userDrawn="1"/>
        </p:nvSpPr>
        <p:spPr>
          <a:xfrm>
            <a:off x="0" y="0"/>
            <a:ext cx="760610" cy="6858000"/>
          </a:xfrm>
          <a:prstGeom prst="rect">
            <a:avLst/>
          </a:prstGeom>
          <a:solidFill>
            <a:schemeClr val="bg1"/>
          </a:solidFill>
          <a:ln>
            <a:noFill/>
          </a:ln>
          <a:effectLst>
            <a:outerShdw blurRad="127000" sx="102000" sy="102000" algn="ctr" rotWithShape="0">
              <a:prstClr val="black">
                <a:alpha val="1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
        <p:nvSpPr>
          <p:cNvPr id="4" name="Title 1">
            <a:extLst>
              <a:ext uri="{FF2B5EF4-FFF2-40B4-BE49-F238E27FC236}">
                <a16:creationId xmlns:a16="http://schemas.microsoft.com/office/drawing/2014/main" id="{E33374C0-ECC0-0DB1-D167-0EF643B5A1E0}"/>
              </a:ext>
            </a:extLst>
          </p:cNvPr>
          <p:cNvSpPr>
            <a:spLocks noGrp="1"/>
          </p:cNvSpPr>
          <p:nvPr>
            <p:ph type="title"/>
          </p:nvPr>
        </p:nvSpPr>
        <p:spPr>
          <a:xfrm>
            <a:off x="1294149" y="609600"/>
            <a:ext cx="4916180" cy="1447800"/>
          </a:xfrm>
        </p:spPr>
        <p:txBody>
          <a:bodyPr anchor="t">
            <a:normAutofit/>
          </a:bodyPr>
          <a:lstStyle>
            <a:lvl1pPr>
              <a:defRPr sz="3200" b="1" kern="1200" dirty="0">
                <a:solidFill>
                  <a:schemeClr val="tx1">
                    <a:lumMod val="85000"/>
                    <a:lumOff val="15000"/>
                  </a:schemeClr>
                </a:solidFill>
                <a:latin typeface="+mj-lt"/>
                <a:ea typeface="+mj-ea"/>
                <a:cs typeface="+mj-cs"/>
              </a:defRPr>
            </a:lvl1pPr>
          </a:lstStyle>
          <a:p>
            <a:r>
              <a:rPr lang="en-US"/>
              <a:t>Click to edit Master title style</a:t>
            </a:r>
            <a:endParaRPr/>
          </a:p>
        </p:txBody>
      </p:sp>
      <p:sp>
        <p:nvSpPr>
          <p:cNvPr id="3" name="Slide Number Placeholder 5">
            <a:extLst>
              <a:ext uri="{FF2B5EF4-FFF2-40B4-BE49-F238E27FC236}">
                <a16:creationId xmlns:a16="http://schemas.microsoft.com/office/drawing/2014/main" id="{FC465CD4-231A-6C85-3D9B-E21738DB5460}"/>
              </a:ext>
            </a:extLst>
          </p:cNvPr>
          <p:cNvSpPr>
            <a:spLocks noGrp="1"/>
          </p:cNvSpPr>
          <p:nvPr>
            <p:ph type="sldNum" sz="quarter" idx="12"/>
          </p:nvPr>
        </p:nvSpPr>
        <p:spPr>
          <a:xfrm>
            <a:off x="1" y="609600"/>
            <a:ext cx="760610" cy="381000"/>
          </a:xfrm>
        </p:spPr>
        <p:txBody>
          <a:bodyPr/>
          <a:lstStyle>
            <a:lvl1pPr algn="ctr">
              <a:defRPr sz="2400" b="1"/>
            </a:lvl1pPr>
          </a:lstStyle>
          <a:p>
            <a:fld id="{AAEAE4A8-A6E5-453E-B946-FB774B73F48C}" type="slidenum">
              <a:rPr lang="en-US" smtClean="0"/>
              <a:pPr/>
              <a:t>‹#›</a:t>
            </a:fld>
            <a:endParaRPr lang="en-US"/>
          </a:p>
        </p:txBody>
      </p:sp>
      <p:sp>
        <p:nvSpPr>
          <p:cNvPr id="17" name="Footer Placeholder 4">
            <a:extLst>
              <a:ext uri="{FF2B5EF4-FFF2-40B4-BE49-F238E27FC236}">
                <a16:creationId xmlns:a16="http://schemas.microsoft.com/office/drawing/2014/main" id="{A583352B-64D3-C6FC-B554-91866CBEBCC2}"/>
              </a:ext>
            </a:extLst>
          </p:cNvPr>
          <p:cNvSpPr>
            <a:spLocks noGrp="1"/>
          </p:cNvSpPr>
          <p:nvPr>
            <p:ph type="ftr" sz="quarter" idx="3"/>
          </p:nvPr>
        </p:nvSpPr>
        <p:spPr>
          <a:xfrm rot="16200000">
            <a:off x="-1829496" y="2591494"/>
            <a:ext cx="4419600" cy="760612"/>
          </a:xfrm>
          <a:prstGeom prst="rect">
            <a:avLst/>
          </a:prstGeom>
        </p:spPr>
        <p:txBody>
          <a:bodyPr vert="horz" lIns="91440" tIns="45720" rIns="91440" bIns="45720" rtlCol="0" anchor="ctr"/>
          <a:lstStyle>
            <a:lvl1pPr algn="ctr">
              <a:defRPr lang="en-US" sz="1400" b="0" kern="1200" spc="100" baseline="0" dirty="0">
                <a:solidFill>
                  <a:schemeClr val="tx1"/>
                </a:solidFill>
                <a:latin typeface="+mn-lt"/>
                <a:ea typeface="+mn-ea"/>
                <a:cs typeface="+mn-cs"/>
              </a:defRPr>
            </a:lvl1pPr>
          </a:lstStyle>
          <a:p>
            <a:endParaRPr lang="en-US"/>
          </a:p>
        </p:txBody>
      </p:sp>
      <p:sp>
        <p:nvSpPr>
          <p:cNvPr id="6" name="Date Placeholder 3">
            <a:extLst>
              <a:ext uri="{FF2B5EF4-FFF2-40B4-BE49-F238E27FC236}">
                <a16:creationId xmlns:a16="http://schemas.microsoft.com/office/drawing/2014/main" id="{647C9D80-85BC-5E0B-E24A-6217CFE72A9F}"/>
              </a:ext>
            </a:extLst>
          </p:cNvPr>
          <p:cNvSpPr>
            <a:spLocks noGrp="1"/>
          </p:cNvSpPr>
          <p:nvPr>
            <p:ph type="dt" sz="half" idx="2"/>
          </p:nvPr>
        </p:nvSpPr>
        <p:spPr>
          <a:xfrm rot="16200000">
            <a:off x="-229294" y="5258494"/>
            <a:ext cx="1219200" cy="760612"/>
          </a:xfrm>
          <a:prstGeom prst="rect">
            <a:avLst/>
          </a:prstGeom>
        </p:spPr>
        <p:txBody>
          <a:bodyPr vert="horz" lIns="91440" tIns="45720" rIns="91440" bIns="45720" rtlCol="0" anchor="ctr"/>
          <a:lstStyle>
            <a:lvl1pPr algn="l">
              <a:defRPr sz="1400" b="0" spc="100" baseline="0">
                <a:solidFill>
                  <a:schemeClr val="tx1"/>
                </a:solidFill>
              </a:defRPr>
            </a:lvl1pPr>
          </a:lstStyle>
          <a:p>
            <a:endParaRPr lang="en-US"/>
          </a:p>
        </p:txBody>
      </p:sp>
      <p:sp>
        <p:nvSpPr>
          <p:cNvPr id="12" name="Content Placeholder 2">
            <a:extLst>
              <a:ext uri="{FF2B5EF4-FFF2-40B4-BE49-F238E27FC236}">
                <a16:creationId xmlns:a16="http://schemas.microsoft.com/office/drawing/2014/main" id="{20038AE2-F2EF-FEA5-D6B4-5C539A25221E}"/>
              </a:ext>
            </a:extLst>
          </p:cNvPr>
          <p:cNvSpPr>
            <a:spLocks noGrp="1"/>
          </p:cNvSpPr>
          <p:nvPr>
            <p:ph idx="1"/>
          </p:nvPr>
        </p:nvSpPr>
        <p:spPr>
          <a:xfrm>
            <a:off x="1311616" y="2286000"/>
            <a:ext cx="4573191" cy="3962400"/>
          </a:xfrm>
        </p:spPr>
        <p:txBody>
          <a:bodyPr>
            <a:normAutofit/>
          </a:bodyPr>
          <a:lstStyle>
            <a:lvl1pPr marL="331470" indent="-285750">
              <a:lnSpc>
                <a:spcPct val="110000"/>
              </a:lnSpc>
              <a:buFont typeface="Arial" panose="020B0604020202020204" pitchFamily="34" charset="0"/>
              <a:buChar char="•"/>
              <a:defRPr lang="en-US" sz="1800" kern="1200" dirty="0">
                <a:solidFill>
                  <a:schemeClr val="tx1">
                    <a:lumMod val="85000"/>
                    <a:lumOff val="15000"/>
                  </a:schemeClr>
                </a:solidFill>
                <a:latin typeface="+mn-lt"/>
                <a:ea typeface="+mn-lt"/>
                <a:cs typeface="+mn-lt"/>
              </a:defRPr>
            </a:lvl1pPr>
            <a:lvl2pPr marL="651510" indent="-285750">
              <a:lnSpc>
                <a:spcPct val="110000"/>
              </a:lnSpc>
              <a:buFont typeface="Arial" panose="020B0604020202020204" pitchFamily="34" charset="0"/>
              <a:buChar char="•"/>
              <a:defRPr lang="en-US" sz="1800" kern="1200" dirty="0">
                <a:solidFill>
                  <a:schemeClr val="tx1">
                    <a:lumMod val="85000"/>
                    <a:lumOff val="15000"/>
                  </a:schemeClr>
                </a:solidFill>
                <a:latin typeface="+mn-lt"/>
                <a:ea typeface="+mn-lt"/>
                <a:cs typeface="+mn-lt"/>
              </a:defRPr>
            </a:lvl2pPr>
            <a:lvl3pPr marL="880110" indent="-285750">
              <a:lnSpc>
                <a:spcPct val="110000"/>
              </a:lnSpc>
              <a:buFont typeface="Arial" panose="020B0604020202020204" pitchFamily="34" charset="0"/>
              <a:buChar char="•"/>
              <a:defRPr lang="en-US" sz="1800" kern="1200" dirty="0">
                <a:solidFill>
                  <a:schemeClr val="tx1">
                    <a:lumMod val="85000"/>
                    <a:lumOff val="15000"/>
                  </a:schemeClr>
                </a:solidFill>
                <a:latin typeface="+mn-lt"/>
                <a:ea typeface="+mn-lt"/>
                <a:cs typeface="+mn-lt"/>
              </a:defRPr>
            </a:lvl3pPr>
            <a:lvl4pPr marL="1062990" indent="-285750">
              <a:lnSpc>
                <a:spcPct val="110000"/>
              </a:lnSpc>
              <a:buFont typeface="Arial" panose="020B0604020202020204" pitchFamily="34" charset="0"/>
              <a:buChar char="•"/>
              <a:defRPr lang="en-US" sz="1800" kern="1200" dirty="0">
                <a:solidFill>
                  <a:schemeClr val="tx1">
                    <a:lumMod val="85000"/>
                    <a:lumOff val="15000"/>
                  </a:schemeClr>
                </a:solidFill>
                <a:latin typeface="+mn-lt"/>
                <a:ea typeface="+mn-lt"/>
                <a:cs typeface="+mn-lt"/>
              </a:defRPr>
            </a:lvl4pPr>
            <a:lvl5pPr marL="1245870" indent="-285750">
              <a:lnSpc>
                <a:spcPct val="110000"/>
              </a:lnSpc>
              <a:buFont typeface="Arial" panose="020B0604020202020204" pitchFamily="34" charset="0"/>
              <a:buChar char="•"/>
              <a:defRPr sz="1800" kern="1200" dirty="0">
                <a:solidFill>
                  <a:schemeClr val="tx1">
                    <a:lumMod val="85000"/>
                    <a:lumOff val="15000"/>
                  </a:schemeClr>
                </a:solidFill>
                <a:latin typeface="+mn-lt"/>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12">
            <a:extLst>
              <a:ext uri="{FF2B5EF4-FFF2-40B4-BE49-F238E27FC236}">
                <a16:creationId xmlns:a16="http://schemas.microsoft.com/office/drawing/2014/main" id="{120B2A3A-FF4C-298C-0165-DB61E8935F68}"/>
              </a:ext>
            </a:extLst>
          </p:cNvPr>
          <p:cNvSpPr>
            <a:spLocks noGrp="1"/>
          </p:cNvSpPr>
          <p:nvPr>
            <p:ph sz="quarter" idx="15"/>
          </p:nvPr>
        </p:nvSpPr>
        <p:spPr>
          <a:xfrm>
            <a:off x="6096000" y="2286000"/>
            <a:ext cx="5564049"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74913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Subtitle ">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C3968AF-EB74-3889-A3BA-E759CFD47B12}"/>
              </a:ext>
            </a:extLst>
          </p:cNvPr>
          <p:cNvSpPr/>
          <p:nvPr userDrawn="1"/>
        </p:nvSpPr>
        <p:spPr>
          <a:xfrm>
            <a:off x="3275865" y="609600"/>
            <a:ext cx="5640269" cy="5638800"/>
          </a:xfrm>
          <a:prstGeom prst="ellipse">
            <a:avLst/>
          </a:prstGeom>
          <a:gradFill>
            <a:gsLst>
              <a:gs pos="0">
                <a:schemeClr val="accent2">
                  <a:lumMod val="110000"/>
                  <a:satMod val="105000"/>
                  <a:tint val="67000"/>
                  <a:alpha val="0"/>
                </a:schemeClr>
              </a:gs>
              <a:gs pos="100000">
                <a:schemeClr val="bg2"/>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
        <p:nvSpPr>
          <p:cNvPr id="8" name="Left Brace 7">
            <a:extLst>
              <a:ext uri="{FF2B5EF4-FFF2-40B4-BE49-F238E27FC236}">
                <a16:creationId xmlns:a16="http://schemas.microsoft.com/office/drawing/2014/main" id="{6A409372-199C-2F3B-65CD-ADC2E45B43B7}"/>
              </a:ext>
            </a:extLst>
          </p:cNvPr>
          <p:cNvSpPr/>
          <p:nvPr userDrawn="1"/>
        </p:nvSpPr>
        <p:spPr>
          <a:xfrm>
            <a:off x="5562461" y="2022021"/>
            <a:ext cx="838418" cy="2813960"/>
          </a:xfrm>
          <a:prstGeom prst="leftBrace">
            <a:avLst>
              <a:gd name="adj1" fmla="val 34932"/>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2" name="Title 1">
            <a:extLst>
              <a:ext uri="{FF2B5EF4-FFF2-40B4-BE49-F238E27FC236}">
                <a16:creationId xmlns:a16="http://schemas.microsoft.com/office/drawing/2014/main" id="{266838CB-A9BC-715A-18FE-06CCE4A9CAFC}"/>
              </a:ext>
            </a:extLst>
          </p:cNvPr>
          <p:cNvSpPr>
            <a:spLocks noGrp="1"/>
          </p:cNvSpPr>
          <p:nvPr>
            <p:ph type="title"/>
          </p:nvPr>
        </p:nvSpPr>
        <p:spPr>
          <a:xfrm>
            <a:off x="531950" y="495300"/>
            <a:ext cx="4573191" cy="5867400"/>
          </a:xfrm>
        </p:spPr>
        <p:txBody>
          <a:bodyPr anchor="ctr">
            <a:normAutofit/>
          </a:bodyPr>
          <a:lstStyle>
            <a:lvl1pPr marL="0" indent="0" algn="r">
              <a:lnSpc>
                <a:spcPct val="110000"/>
              </a:lnSpc>
              <a:defRPr sz="4800"/>
            </a:lvl1pPr>
          </a:lstStyle>
          <a:p>
            <a:r>
              <a:rPr lang="en-US"/>
              <a:t>Click to edit Master title style</a:t>
            </a:r>
            <a:endParaRPr/>
          </a:p>
        </p:txBody>
      </p:sp>
      <p:sp>
        <p:nvSpPr>
          <p:cNvPr id="3" name="Text Placeholder 10">
            <a:extLst>
              <a:ext uri="{FF2B5EF4-FFF2-40B4-BE49-F238E27FC236}">
                <a16:creationId xmlns:a16="http://schemas.microsoft.com/office/drawing/2014/main" id="{454B8043-D1DD-E2EA-772B-D8D38CD37D14}"/>
              </a:ext>
            </a:extLst>
          </p:cNvPr>
          <p:cNvSpPr>
            <a:spLocks noGrp="1"/>
          </p:cNvSpPr>
          <p:nvPr>
            <p:ph type="body" sz="quarter" idx="14"/>
          </p:nvPr>
        </p:nvSpPr>
        <p:spPr>
          <a:xfrm>
            <a:off x="6770069" y="2022021"/>
            <a:ext cx="4444570" cy="2813960"/>
          </a:xfrm>
        </p:spPr>
        <p:txBody>
          <a:bodyPr anchor="ctr">
            <a:normAutofit/>
          </a:bodyPr>
          <a:lstStyle>
            <a:lvl1pPr marL="45720" indent="0" algn="l" defTabSz="914400" rtl="0" eaLnBrk="1" latinLnBrk="0" hangingPunct="1">
              <a:lnSpc>
                <a:spcPct val="110000"/>
              </a:lnSpc>
              <a:spcBef>
                <a:spcPts val="1800"/>
              </a:spcBef>
              <a:buClr>
                <a:schemeClr val="tx1">
                  <a:lumMod val="65000"/>
                  <a:lumOff val="35000"/>
                </a:schemeClr>
              </a:buClr>
              <a:buSzPct val="80000"/>
              <a:buFont typeface="Arial" pitchFamily="34" charset="0"/>
              <a:buNone/>
              <a:defRPr lang="en-US" sz="2000" kern="1200" spc="30" dirty="0" smtClean="0">
                <a:solidFill>
                  <a:schemeClr val="tx1">
                    <a:lumMod val="85000"/>
                    <a:lumOff val="15000"/>
                  </a:schemeClr>
                </a:solidFill>
                <a:latin typeface="+mn-lt"/>
                <a:ea typeface="+mn-ea"/>
                <a:cs typeface="+mn-cs"/>
              </a:defRPr>
            </a:lvl1pPr>
            <a:lvl2pPr marL="274320" indent="-228600" algn="l" defTabSz="914400" rtl="0" eaLnBrk="1" latinLnBrk="0" hangingPunct="1">
              <a:lnSpc>
                <a:spcPct val="110000"/>
              </a:lnSpc>
              <a:spcBef>
                <a:spcPts val="1800"/>
              </a:spcBef>
              <a:buClr>
                <a:schemeClr val="tx1">
                  <a:lumMod val="65000"/>
                  <a:lumOff val="35000"/>
                </a:schemeClr>
              </a:buClr>
              <a:buSzPct val="80000"/>
              <a:buFont typeface="Arial" panose="020B0604020202020204" pitchFamily="34" charset="0"/>
              <a:buChar char="•"/>
              <a:defRPr lang="en-US" sz="2000" kern="1200" spc="30" dirty="0" smtClean="0">
                <a:solidFill>
                  <a:schemeClr val="tx1">
                    <a:lumMod val="85000"/>
                    <a:lumOff val="15000"/>
                  </a:schemeClr>
                </a:solidFill>
                <a:latin typeface="+mn-lt"/>
                <a:ea typeface="+mn-ea"/>
                <a:cs typeface="+mn-cs"/>
              </a:defRPr>
            </a:lvl2pPr>
            <a:lvl3pPr marL="594360" indent="-228600" algn="l" defTabSz="914400" rtl="0" eaLnBrk="1" latinLnBrk="0" hangingPunct="1">
              <a:lnSpc>
                <a:spcPct val="110000"/>
              </a:lnSpc>
              <a:spcBef>
                <a:spcPts val="1800"/>
              </a:spcBef>
              <a:buClr>
                <a:schemeClr val="tx1">
                  <a:lumMod val="65000"/>
                  <a:lumOff val="35000"/>
                </a:schemeClr>
              </a:buClr>
              <a:buSzPct val="80000"/>
              <a:buFont typeface="Arial" panose="020B0604020202020204" pitchFamily="34" charset="0"/>
              <a:buChar char="•"/>
              <a:defRPr lang="en-US" sz="2000" kern="1200" spc="30" dirty="0" smtClean="0">
                <a:solidFill>
                  <a:schemeClr val="tx1">
                    <a:lumMod val="85000"/>
                    <a:lumOff val="15000"/>
                  </a:schemeClr>
                </a:solidFill>
                <a:latin typeface="+mn-lt"/>
                <a:ea typeface="+mn-ea"/>
                <a:cs typeface="+mn-cs"/>
              </a:defRPr>
            </a:lvl3pPr>
            <a:lvl4pPr marL="777240" indent="-228600" algn="l" defTabSz="914400" rtl="0" eaLnBrk="1" latinLnBrk="0" hangingPunct="1">
              <a:lnSpc>
                <a:spcPct val="110000"/>
              </a:lnSpc>
              <a:spcBef>
                <a:spcPts val="1800"/>
              </a:spcBef>
              <a:buClr>
                <a:schemeClr val="tx1">
                  <a:lumMod val="65000"/>
                  <a:lumOff val="35000"/>
                </a:schemeClr>
              </a:buClr>
              <a:buSzPct val="80000"/>
              <a:buFont typeface="Arial" panose="020B0604020202020204" pitchFamily="34" charset="0"/>
              <a:buChar char="•"/>
              <a:defRPr lang="en-US" sz="2000" kern="1200" spc="30" dirty="0" smtClean="0">
                <a:solidFill>
                  <a:schemeClr val="tx1">
                    <a:lumMod val="85000"/>
                    <a:lumOff val="15000"/>
                  </a:schemeClr>
                </a:solidFill>
                <a:latin typeface="+mn-lt"/>
                <a:ea typeface="+mn-ea"/>
                <a:cs typeface="+mn-cs"/>
              </a:defRPr>
            </a:lvl4pPr>
            <a:lvl5pPr marL="960120" indent="-228600" algn="l" defTabSz="914400" rtl="0" eaLnBrk="1" latinLnBrk="0" hangingPunct="1">
              <a:lnSpc>
                <a:spcPct val="110000"/>
              </a:lnSpc>
              <a:spcBef>
                <a:spcPts val="1800"/>
              </a:spcBef>
              <a:buClr>
                <a:schemeClr val="tx1">
                  <a:lumMod val="65000"/>
                  <a:lumOff val="35000"/>
                </a:schemeClr>
              </a:buClr>
              <a:buSzPct val="80000"/>
              <a:buFont typeface="Arial" panose="020B0604020202020204" pitchFamily="34" charset="0"/>
              <a:buChar char="•"/>
              <a:defRPr lang="en-US" sz="2000" kern="1200" spc="30" dirty="0">
                <a:solidFill>
                  <a:schemeClr val="tx1">
                    <a:lumMod val="85000"/>
                    <a:lumOff val="1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1680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4264E2-719A-1CB0-CD0C-B90AD51C2384}"/>
              </a:ext>
            </a:extLst>
          </p:cNvPr>
          <p:cNvSpPr/>
          <p:nvPr userDrawn="1"/>
        </p:nvSpPr>
        <p:spPr>
          <a:xfrm>
            <a:off x="0" y="0"/>
            <a:ext cx="760610" cy="6858000"/>
          </a:xfrm>
          <a:prstGeom prst="rect">
            <a:avLst/>
          </a:prstGeom>
          <a:solidFill>
            <a:schemeClr val="bg1"/>
          </a:solidFill>
          <a:ln>
            <a:noFill/>
          </a:ln>
          <a:effectLst>
            <a:outerShdw blurRad="127000" sx="102000" sy="102000" algn="ctr" rotWithShape="0">
              <a:prstClr val="black">
                <a:alpha val="1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
        <p:nvSpPr>
          <p:cNvPr id="9" name="Cross 8">
            <a:extLst>
              <a:ext uri="{FF2B5EF4-FFF2-40B4-BE49-F238E27FC236}">
                <a16:creationId xmlns:a16="http://schemas.microsoft.com/office/drawing/2014/main" id="{7A96460A-640C-6025-AAB5-344AB2A405D1}"/>
              </a:ext>
            </a:extLst>
          </p:cNvPr>
          <p:cNvSpPr/>
          <p:nvPr userDrawn="1"/>
        </p:nvSpPr>
        <p:spPr>
          <a:xfrm>
            <a:off x="8153935" y="5670550"/>
            <a:ext cx="685979" cy="685800"/>
          </a:xfrm>
          <a:prstGeom prst="plus">
            <a:avLst>
              <a:gd name="adj" fmla="val 39796"/>
            </a:avLst>
          </a:prstGeom>
          <a:gradFill>
            <a:gsLst>
              <a:gs pos="0">
                <a:schemeClr val="accent2">
                  <a:lumMod val="110000"/>
                  <a:satMod val="105000"/>
                  <a:tint val="67000"/>
                  <a:alpha val="0"/>
                </a:schemeClr>
              </a:gs>
              <a:gs pos="100000">
                <a:schemeClr val="bg2"/>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lvl="0" algn="ctr"/>
            <a:endParaRPr lang="en-US" sz="1800"/>
          </a:p>
        </p:txBody>
      </p:sp>
      <p:sp>
        <p:nvSpPr>
          <p:cNvPr id="13" name="Title 1">
            <a:extLst>
              <a:ext uri="{FF2B5EF4-FFF2-40B4-BE49-F238E27FC236}">
                <a16:creationId xmlns:a16="http://schemas.microsoft.com/office/drawing/2014/main" id="{FC60D2C4-E19C-088F-24AA-92F4628799CB}"/>
              </a:ext>
            </a:extLst>
          </p:cNvPr>
          <p:cNvSpPr>
            <a:spLocks noGrp="1"/>
          </p:cNvSpPr>
          <p:nvPr>
            <p:ph type="title"/>
          </p:nvPr>
        </p:nvSpPr>
        <p:spPr>
          <a:xfrm>
            <a:off x="1294149" y="609600"/>
            <a:ext cx="4916180" cy="1447800"/>
          </a:xfrm>
        </p:spPr>
        <p:txBody>
          <a:bodyPr anchor="t">
            <a:normAutofit/>
          </a:bodyPr>
          <a:lstStyle>
            <a:lvl1pPr>
              <a:defRPr sz="3200" b="1" kern="1200" dirty="0">
                <a:solidFill>
                  <a:schemeClr val="tx1">
                    <a:lumMod val="85000"/>
                    <a:lumOff val="15000"/>
                  </a:schemeClr>
                </a:solidFill>
                <a:latin typeface="+mj-lt"/>
                <a:ea typeface="+mj-ea"/>
                <a:cs typeface="+mj-cs"/>
              </a:defRPr>
            </a:lvl1pPr>
          </a:lstStyle>
          <a:p>
            <a:r>
              <a:rPr lang="en-US"/>
              <a:t>Click to edit Master title style</a:t>
            </a:r>
            <a:endParaRPr/>
          </a:p>
        </p:txBody>
      </p:sp>
      <p:sp>
        <p:nvSpPr>
          <p:cNvPr id="10" name="Slide Number Placeholder 5">
            <a:extLst>
              <a:ext uri="{FF2B5EF4-FFF2-40B4-BE49-F238E27FC236}">
                <a16:creationId xmlns:a16="http://schemas.microsoft.com/office/drawing/2014/main" id="{908F9375-0CED-7A7E-FAD2-5469CE00A66C}"/>
              </a:ext>
            </a:extLst>
          </p:cNvPr>
          <p:cNvSpPr>
            <a:spLocks noGrp="1"/>
          </p:cNvSpPr>
          <p:nvPr>
            <p:ph type="sldNum" sz="quarter" idx="12"/>
          </p:nvPr>
        </p:nvSpPr>
        <p:spPr>
          <a:xfrm>
            <a:off x="1" y="609600"/>
            <a:ext cx="760610" cy="381000"/>
          </a:xfrm>
        </p:spPr>
        <p:txBody>
          <a:bodyPr/>
          <a:lstStyle>
            <a:lvl1pPr algn="ctr">
              <a:defRPr sz="2400" b="1"/>
            </a:lvl1pPr>
          </a:lstStyle>
          <a:p>
            <a:fld id="{AAEAE4A8-A6E5-453E-B946-FB774B73F48C}" type="slidenum">
              <a:rPr lang="en-US" smtClean="0"/>
              <a:pPr/>
              <a:t>‹#›</a:t>
            </a:fld>
            <a:endParaRPr lang="en-US"/>
          </a:p>
        </p:txBody>
      </p:sp>
      <p:sp>
        <p:nvSpPr>
          <p:cNvPr id="43" name="Footer Placeholder 4">
            <a:extLst>
              <a:ext uri="{FF2B5EF4-FFF2-40B4-BE49-F238E27FC236}">
                <a16:creationId xmlns:a16="http://schemas.microsoft.com/office/drawing/2014/main" id="{C1791A8D-D5A1-DB56-D6C5-A82DB0F26732}"/>
              </a:ext>
            </a:extLst>
          </p:cNvPr>
          <p:cNvSpPr>
            <a:spLocks noGrp="1"/>
          </p:cNvSpPr>
          <p:nvPr>
            <p:ph type="ftr" sz="quarter" idx="3"/>
          </p:nvPr>
        </p:nvSpPr>
        <p:spPr>
          <a:xfrm rot="16200000">
            <a:off x="-1829496" y="2591494"/>
            <a:ext cx="4419600" cy="760612"/>
          </a:xfrm>
          <a:prstGeom prst="rect">
            <a:avLst/>
          </a:prstGeom>
        </p:spPr>
        <p:txBody>
          <a:bodyPr vert="horz" lIns="91440" tIns="45720" rIns="91440" bIns="45720" rtlCol="0" anchor="ctr"/>
          <a:lstStyle>
            <a:lvl1pPr algn="ctr">
              <a:defRPr lang="en-US" sz="1400" b="0" kern="1200" spc="100" baseline="0" dirty="0">
                <a:solidFill>
                  <a:schemeClr val="tx1"/>
                </a:solidFill>
                <a:latin typeface="+mn-lt"/>
                <a:ea typeface="+mn-ea"/>
                <a:cs typeface="+mn-cs"/>
              </a:defRPr>
            </a:lvl1pPr>
          </a:lstStyle>
          <a:p>
            <a:endParaRPr lang="en-US"/>
          </a:p>
        </p:txBody>
      </p:sp>
      <p:sp>
        <p:nvSpPr>
          <p:cNvPr id="14" name="Date Placeholder 3">
            <a:extLst>
              <a:ext uri="{FF2B5EF4-FFF2-40B4-BE49-F238E27FC236}">
                <a16:creationId xmlns:a16="http://schemas.microsoft.com/office/drawing/2014/main" id="{BE9D901E-58D4-3C47-262B-EA276B7F1D60}"/>
              </a:ext>
            </a:extLst>
          </p:cNvPr>
          <p:cNvSpPr>
            <a:spLocks noGrp="1"/>
          </p:cNvSpPr>
          <p:nvPr>
            <p:ph type="dt" sz="half" idx="2"/>
          </p:nvPr>
        </p:nvSpPr>
        <p:spPr>
          <a:xfrm rot="16200000">
            <a:off x="-229294" y="5258494"/>
            <a:ext cx="1219200" cy="760612"/>
          </a:xfrm>
          <a:prstGeom prst="rect">
            <a:avLst/>
          </a:prstGeom>
        </p:spPr>
        <p:txBody>
          <a:bodyPr vert="horz" lIns="91440" tIns="45720" rIns="91440" bIns="45720" rtlCol="0" anchor="ctr"/>
          <a:lstStyle>
            <a:lvl1pPr algn="l">
              <a:defRPr sz="1400" b="0" spc="100" baseline="0">
                <a:solidFill>
                  <a:schemeClr val="tx1"/>
                </a:solidFill>
              </a:defRPr>
            </a:lvl1pPr>
          </a:lstStyle>
          <a:p>
            <a:endParaRPr lang="en-US"/>
          </a:p>
        </p:txBody>
      </p:sp>
      <p:sp>
        <p:nvSpPr>
          <p:cNvPr id="3" name="Content Placeholder 2"/>
          <p:cNvSpPr>
            <a:spLocks noGrp="1"/>
          </p:cNvSpPr>
          <p:nvPr>
            <p:ph idx="1"/>
          </p:nvPr>
        </p:nvSpPr>
        <p:spPr>
          <a:xfrm>
            <a:off x="1311616" y="2286000"/>
            <a:ext cx="4573191" cy="4267200"/>
          </a:xfrm>
        </p:spPr>
        <p:txBody>
          <a:bodyPr>
            <a:normAutofit/>
          </a:bodyPr>
          <a:lstStyle>
            <a:lvl1pPr marL="45720" indent="0">
              <a:lnSpc>
                <a:spcPct val="110000"/>
              </a:lnSpc>
              <a:buNone/>
              <a:defRPr lang="en-US" sz="1800" kern="1200" dirty="0">
                <a:solidFill>
                  <a:schemeClr val="tx1">
                    <a:lumMod val="85000"/>
                    <a:lumOff val="15000"/>
                  </a:schemeClr>
                </a:solidFill>
                <a:latin typeface="+mn-lt"/>
                <a:ea typeface="+mn-lt"/>
                <a:cs typeface="+mn-lt"/>
              </a:defRPr>
            </a:lvl1pPr>
            <a:lvl2pPr marL="365760" indent="0">
              <a:lnSpc>
                <a:spcPct val="110000"/>
              </a:lnSpc>
              <a:buFont typeface="Arial" panose="020B0604020202020204" pitchFamily="34" charset="0"/>
              <a:buNone/>
              <a:defRPr lang="en-US" sz="1800" kern="1200" dirty="0">
                <a:solidFill>
                  <a:schemeClr val="tx1">
                    <a:lumMod val="85000"/>
                    <a:lumOff val="15000"/>
                  </a:schemeClr>
                </a:solidFill>
                <a:latin typeface="+mn-lt"/>
                <a:ea typeface="+mn-lt"/>
                <a:cs typeface="+mn-lt"/>
              </a:defRPr>
            </a:lvl2pPr>
            <a:lvl3pPr marL="594360" indent="0">
              <a:lnSpc>
                <a:spcPct val="110000"/>
              </a:lnSpc>
              <a:buNone/>
              <a:defRPr lang="en-US" sz="1800" kern="1200" dirty="0">
                <a:solidFill>
                  <a:schemeClr val="tx1">
                    <a:lumMod val="85000"/>
                    <a:lumOff val="15000"/>
                  </a:schemeClr>
                </a:solidFill>
                <a:latin typeface="+mn-lt"/>
                <a:ea typeface="+mn-lt"/>
                <a:cs typeface="+mn-lt"/>
              </a:defRPr>
            </a:lvl3pPr>
            <a:lvl4pPr marL="777240" indent="0">
              <a:lnSpc>
                <a:spcPct val="110000"/>
              </a:lnSpc>
              <a:buNone/>
              <a:defRPr lang="en-US" sz="1800" kern="1200" dirty="0">
                <a:solidFill>
                  <a:schemeClr val="tx1">
                    <a:lumMod val="85000"/>
                    <a:lumOff val="15000"/>
                  </a:schemeClr>
                </a:solidFill>
                <a:latin typeface="+mn-lt"/>
                <a:ea typeface="+mn-lt"/>
                <a:cs typeface="+mn-lt"/>
              </a:defRPr>
            </a:lvl4pPr>
            <a:lvl5pPr marL="960120" indent="0">
              <a:lnSpc>
                <a:spcPct val="110000"/>
              </a:lnSpc>
              <a:buNone/>
              <a:defRPr sz="1800" kern="1200" dirty="0">
                <a:solidFill>
                  <a:schemeClr val="tx1">
                    <a:lumMod val="85000"/>
                    <a:lumOff val="15000"/>
                  </a:schemeClr>
                </a:solidFill>
                <a:latin typeface="+mn-lt"/>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ross 14">
            <a:extLst>
              <a:ext uri="{FF2B5EF4-FFF2-40B4-BE49-F238E27FC236}">
                <a16:creationId xmlns:a16="http://schemas.microsoft.com/office/drawing/2014/main" id="{86C1A7B9-E319-130B-0CC8-DCB01B51A087}"/>
              </a:ext>
            </a:extLst>
          </p:cNvPr>
          <p:cNvSpPr/>
          <p:nvPr userDrawn="1"/>
        </p:nvSpPr>
        <p:spPr>
          <a:xfrm>
            <a:off x="7353627" y="4419600"/>
            <a:ext cx="685979" cy="685800"/>
          </a:xfrm>
          <a:prstGeom prst="plus">
            <a:avLst>
              <a:gd name="adj" fmla="val 39796"/>
            </a:avLst>
          </a:prstGeom>
          <a:gradFill>
            <a:gsLst>
              <a:gs pos="0">
                <a:schemeClr val="accent2">
                  <a:lumMod val="110000"/>
                  <a:satMod val="105000"/>
                  <a:tint val="67000"/>
                  <a:alpha val="0"/>
                </a:schemeClr>
              </a:gs>
              <a:gs pos="100000">
                <a:schemeClr val="bg2"/>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lvl="0" algn="ctr"/>
            <a:endParaRPr lang="en-US" sz="1800"/>
          </a:p>
        </p:txBody>
      </p:sp>
      <p:sp>
        <p:nvSpPr>
          <p:cNvPr id="5" name="Freeform: Shape 4">
            <a:extLst>
              <a:ext uri="{FF2B5EF4-FFF2-40B4-BE49-F238E27FC236}">
                <a16:creationId xmlns:a16="http://schemas.microsoft.com/office/drawing/2014/main" id="{20652475-9C37-D778-F6B2-DE9F50F8571A}"/>
              </a:ext>
            </a:extLst>
          </p:cNvPr>
          <p:cNvSpPr/>
          <p:nvPr userDrawn="1"/>
        </p:nvSpPr>
        <p:spPr>
          <a:xfrm>
            <a:off x="8611255" y="-21999"/>
            <a:ext cx="3580744" cy="6901998"/>
          </a:xfrm>
          <a:custGeom>
            <a:avLst/>
            <a:gdLst>
              <a:gd name="connsiteX0" fmla="*/ 3450999 w 3579812"/>
              <a:gd name="connsiteY0" fmla="*/ 0 h 6901998"/>
              <a:gd name="connsiteX1" fmla="*/ 3579812 w 3579812"/>
              <a:gd name="connsiteY1" fmla="*/ 3257 h 6901998"/>
              <a:gd name="connsiteX2" fmla="*/ 3579812 w 3579812"/>
              <a:gd name="connsiteY2" fmla="*/ 6898741 h 6901998"/>
              <a:gd name="connsiteX3" fmla="*/ 3450999 w 3579812"/>
              <a:gd name="connsiteY3" fmla="*/ 6901998 h 6901998"/>
              <a:gd name="connsiteX4" fmla="*/ 0 w 3579812"/>
              <a:gd name="connsiteY4" fmla="*/ 3450999 h 6901998"/>
              <a:gd name="connsiteX5" fmla="*/ 3450999 w 3579812"/>
              <a:gd name="connsiteY5" fmla="*/ 0 h 690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9812" h="6901998">
                <a:moveTo>
                  <a:pt x="3450999" y="0"/>
                </a:moveTo>
                <a:lnTo>
                  <a:pt x="3579812" y="3257"/>
                </a:lnTo>
                <a:lnTo>
                  <a:pt x="3579812" y="6898741"/>
                </a:lnTo>
                <a:lnTo>
                  <a:pt x="3450999" y="6901998"/>
                </a:lnTo>
                <a:cubicBezTo>
                  <a:pt x="1545065" y="6901998"/>
                  <a:pt x="0" y="5356933"/>
                  <a:pt x="0" y="3450999"/>
                </a:cubicBezTo>
                <a:cubicBezTo>
                  <a:pt x="0" y="1545065"/>
                  <a:pt x="1545065" y="0"/>
                  <a:pt x="3450999" y="0"/>
                </a:cubicBezTo>
                <a:close/>
              </a:path>
            </a:pathLst>
          </a:custGeom>
          <a:gradFill>
            <a:gsLst>
              <a:gs pos="0">
                <a:schemeClr val="accent2">
                  <a:lumMod val="110000"/>
                  <a:satMod val="105000"/>
                  <a:tint val="67000"/>
                  <a:alpha val="0"/>
                </a:schemeClr>
              </a:gs>
              <a:gs pos="100000">
                <a:schemeClr val="bg2"/>
              </a:gs>
            </a:gsLst>
          </a:gradFill>
          <a:ln>
            <a:no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endParaRPr lang="en-US" sz="1800"/>
          </a:p>
        </p:txBody>
      </p:sp>
    </p:spTree>
    <p:extLst>
      <p:ext uri="{BB962C8B-B14F-4D97-AF65-F5344CB8AC3E}">
        <p14:creationId xmlns:p14="http://schemas.microsoft.com/office/powerpoint/2010/main" val="400861018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with Computer Monitor">
    <p:bg>
      <p:bgRef idx="1001">
        <a:schemeClr val="bg1"/>
      </p:bgRef>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D5A8CDC-7BE6-361B-2965-88F977B1F050}"/>
              </a:ext>
            </a:extLst>
          </p:cNvPr>
          <p:cNvSpPr/>
          <p:nvPr userDrawn="1"/>
        </p:nvSpPr>
        <p:spPr>
          <a:xfrm>
            <a:off x="6705758" y="838202"/>
            <a:ext cx="5030508" cy="5029198"/>
          </a:xfrm>
          <a:prstGeom prst="ellipse">
            <a:avLst/>
          </a:prstGeom>
          <a:gradFill>
            <a:gsLst>
              <a:gs pos="0">
                <a:schemeClr val="accent2">
                  <a:lumMod val="110000"/>
                  <a:satMod val="105000"/>
                  <a:tint val="67000"/>
                  <a:alpha val="0"/>
                </a:schemeClr>
              </a:gs>
              <a:gs pos="100000">
                <a:schemeClr val="bg2"/>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
        <p:nvSpPr>
          <p:cNvPr id="8" name="Rectangle 7">
            <a:extLst>
              <a:ext uri="{FF2B5EF4-FFF2-40B4-BE49-F238E27FC236}">
                <a16:creationId xmlns:a16="http://schemas.microsoft.com/office/drawing/2014/main" id="{F6C13E5D-0B96-580C-032F-0323F5B935D3}"/>
              </a:ext>
            </a:extLst>
          </p:cNvPr>
          <p:cNvSpPr/>
          <p:nvPr userDrawn="1"/>
        </p:nvSpPr>
        <p:spPr>
          <a:xfrm>
            <a:off x="0" y="0"/>
            <a:ext cx="760610" cy="6858000"/>
          </a:xfrm>
          <a:prstGeom prst="rect">
            <a:avLst/>
          </a:prstGeom>
          <a:solidFill>
            <a:schemeClr val="bg1"/>
          </a:solidFill>
          <a:ln>
            <a:noFill/>
          </a:ln>
          <a:effectLst>
            <a:outerShdw blurRad="127000" sx="102000" sy="102000" algn="ctr" rotWithShape="0">
              <a:prstClr val="black">
                <a:alpha val="1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pic>
        <p:nvPicPr>
          <p:cNvPr id="15" name="Graphic 14">
            <a:extLst>
              <a:ext uri="{FF2B5EF4-FFF2-40B4-BE49-F238E27FC236}">
                <a16:creationId xmlns:a16="http://schemas.microsoft.com/office/drawing/2014/main" id="{97F2A9A7-1093-A563-8A0E-4C8DB0E669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3868" y="1752600"/>
            <a:ext cx="4952356" cy="3810000"/>
          </a:xfrm>
          <a:prstGeom prst="rect">
            <a:avLst/>
          </a:prstGeom>
        </p:spPr>
      </p:pic>
      <p:sp>
        <p:nvSpPr>
          <p:cNvPr id="4" name="Title 1">
            <a:extLst>
              <a:ext uri="{FF2B5EF4-FFF2-40B4-BE49-F238E27FC236}">
                <a16:creationId xmlns:a16="http://schemas.microsoft.com/office/drawing/2014/main" id="{E33374C0-ECC0-0DB1-D167-0EF643B5A1E0}"/>
              </a:ext>
            </a:extLst>
          </p:cNvPr>
          <p:cNvSpPr>
            <a:spLocks noGrp="1"/>
          </p:cNvSpPr>
          <p:nvPr>
            <p:ph type="title"/>
          </p:nvPr>
        </p:nvSpPr>
        <p:spPr>
          <a:xfrm>
            <a:off x="1294149" y="609600"/>
            <a:ext cx="4916180" cy="1447800"/>
          </a:xfrm>
        </p:spPr>
        <p:txBody>
          <a:bodyPr anchor="t">
            <a:normAutofit/>
          </a:bodyPr>
          <a:lstStyle>
            <a:lvl1pPr>
              <a:defRPr sz="3200" b="1" kern="1200" dirty="0">
                <a:solidFill>
                  <a:schemeClr val="tx1">
                    <a:lumMod val="85000"/>
                    <a:lumOff val="15000"/>
                  </a:schemeClr>
                </a:solidFill>
                <a:latin typeface="+mj-lt"/>
                <a:ea typeface="+mj-ea"/>
                <a:cs typeface="+mj-cs"/>
              </a:defRPr>
            </a:lvl1pPr>
          </a:lstStyle>
          <a:p>
            <a:r>
              <a:rPr lang="en-US"/>
              <a:t>Click to edit Master title style</a:t>
            </a:r>
            <a:endParaRPr/>
          </a:p>
        </p:txBody>
      </p:sp>
      <p:sp>
        <p:nvSpPr>
          <p:cNvPr id="3" name="Slide Number Placeholder 5">
            <a:extLst>
              <a:ext uri="{FF2B5EF4-FFF2-40B4-BE49-F238E27FC236}">
                <a16:creationId xmlns:a16="http://schemas.microsoft.com/office/drawing/2014/main" id="{FC465CD4-231A-6C85-3D9B-E21738DB5460}"/>
              </a:ext>
            </a:extLst>
          </p:cNvPr>
          <p:cNvSpPr>
            <a:spLocks noGrp="1"/>
          </p:cNvSpPr>
          <p:nvPr>
            <p:ph type="sldNum" sz="quarter" idx="12"/>
          </p:nvPr>
        </p:nvSpPr>
        <p:spPr>
          <a:xfrm>
            <a:off x="1" y="609600"/>
            <a:ext cx="760610" cy="381000"/>
          </a:xfrm>
        </p:spPr>
        <p:txBody>
          <a:bodyPr/>
          <a:lstStyle>
            <a:lvl1pPr algn="ctr">
              <a:defRPr sz="2400" b="1"/>
            </a:lvl1pPr>
          </a:lstStyle>
          <a:p>
            <a:fld id="{AAEAE4A8-A6E5-453E-B946-FB774B73F48C}" type="slidenum">
              <a:rPr lang="en-US" smtClean="0"/>
              <a:pPr/>
              <a:t>‹#›</a:t>
            </a:fld>
            <a:endParaRPr lang="en-US"/>
          </a:p>
        </p:txBody>
      </p:sp>
      <p:sp>
        <p:nvSpPr>
          <p:cNvPr id="17" name="Footer Placeholder 4">
            <a:extLst>
              <a:ext uri="{FF2B5EF4-FFF2-40B4-BE49-F238E27FC236}">
                <a16:creationId xmlns:a16="http://schemas.microsoft.com/office/drawing/2014/main" id="{A583352B-64D3-C6FC-B554-91866CBEBCC2}"/>
              </a:ext>
            </a:extLst>
          </p:cNvPr>
          <p:cNvSpPr>
            <a:spLocks noGrp="1"/>
          </p:cNvSpPr>
          <p:nvPr>
            <p:ph type="ftr" sz="quarter" idx="3"/>
          </p:nvPr>
        </p:nvSpPr>
        <p:spPr>
          <a:xfrm rot="16200000">
            <a:off x="-1829496" y="2591494"/>
            <a:ext cx="4419600" cy="760612"/>
          </a:xfrm>
          <a:prstGeom prst="rect">
            <a:avLst/>
          </a:prstGeom>
        </p:spPr>
        <p:txBody>
          <a:bodyPr vert="horz" lIns="91440" tIns="45720" rIns="91440" bIns="45720" rtlCol="0" anchor="ctr"/>
          <a:lstStyle>
            <a:lvl1pPr algn="ctr">
              <a:defRPr lang="en-US" sz="1400" b="0" kern="1200" spc="100" baseline="0" dirty="0">
                <a:solidFill>
                  <a:schemeClr val="tx1"/>
                </a:solidFill>
                <a:latin typeface="+mn-lt"/>
                <a:ea typeface="+mn-ea"/>
                <a:cs typeface="+mn-cs"/>
              </a:defRPr>
            </a:lvl1pPr>
          </a:lstStyle>
          <a:p>
            <a:endParaRPr lang="en-US"/>
          </a:p>
        </p:txBody>
      </p:sp>
      <p:sp>
        <p:nvSpPr>
          <p:cNvPr id="6" name="Date Placeholder 3">
            <a:extLst>
              <a:ext uri="{FF2B5EF4-FFF2-40B4-BE49-F238E27FC236}">
                <a16:creationId xmlns:a16="http://schemas.microsoft.com/office/drawing/2014/main" id="{647C9D80-85BC-5E0B-E24A-6217CFE72A9F}"/>
              </a:ext>
            </a:extLst>
          </p:cNvPr>
          <p:cNvSpPr>
            <a:spLocks noGrp="1"/>
          </p:cNvSpPr>
          <p:nvPr>
            <p:ph type="dt" sz="half" idx="2"/>
          </p:nvPr>
        </p:nvSpPr>
        <p:spPr>
          <a:xfrm rot="16200000">
            <a:off x="-229294" y="5258494"/>
            <a:ext cx="1219200" cy="760612"/>
          </a:xfrm>
          <a:prstGeom prst="rect">
            <a:avLst/>
          </a:prstGeom>
        </p:spPr>
        <p:txBody>
          <a:bodyPr vert="horz" lIns="91440" tIns="45720" rIns="91440" bIns="45720" rtlCol="0" anchor="ctr"/>
          <a:lstStyle>
            <a:lvl1pPr algn="l">
              <a:defRPr sz="1400" b="0" spc="100" baseline="0">
                <a:solidFill>
                  <a:schemeClr val="tx1"/>
                </a:solidFill>
              </a:defRPr>
            </a:lvl1pPr>
          </a:lstStyle>
          <a:p>
            <a:endParaRPr lang="en-US"/>
          </a:p>
        </p:txBody>
      </p:sp>
      <p:sp>
        <p:nvSpPr>
          <p:cNvPr id="12" name="Content Placeholder 2">
            <a:extLst>
              <a:ext uri="{FF2B5EF4-FFF2-40B4-BE49-F238E27FC236}">
                <a16:creationId xmlns:a16="http://schemas.microsoft.com/office/drawing/2014/main" id="{20038AE2-F2EF-FEA5-D6B4-5C539A25221E}"/>
              </a:ext>
            </a:extLst>
          </p:cNvPr>
          <p:cNvSpPr>
            <a:spLocks noGrp="1"/>
          </p:cNvSpPr>
          <p:nvPr>
            <p:ph idx="1"/>
          </p:nvPr>
        </p:nvSpPr>
        <p:spPr>
          <a:xfrm>
            <a:off x="1311616" y="2286000"/>
            <a:ext cx="4573191" cy="3962400"/>
          </a:xfrm>
        </p:spPr>
        <p:txBody>
          <a:bodyPr>
            <a:normAutofit/>
          </a:bodyPr>
          <a:lstStyle>
            <a:lvl1pPr marL="45720" indent="0">
              <a:lnSpc>
                <a:spcPct val="110000"/>
              </a:lnSpc>
              <a:buNone/>
              <a:defRPr lang="en-US" sz="1800" kern="1200" dirty="0">
                <a:solidFill>
                  <a:schemeClr val="tx1">
                    <a:lumMod val="85000"/>
                    <a:lumOff val="15000"/>
                  </a:schemeClr>
                </a:solidFill>
                <a:latin typeface="+mn-lt"/>
                <a:ea typeface="+mn-lt"/>
                <a:cs typeface="+mn-lt"/>
              </a:defRPr>
            </a:lvl1pPr>
            <a:lvl2pPr marL="365760" indent="0">
              <a:lnSpc>
                <a:spcPct val="110000"/>
              </a:lnSpc>
              <a:buNone/>
              <a:defRPr lang="en-US" sz="1800" kern="1200" dirty="0">
                <a:solidFill>
                  <a:schemeClr val="tx1">
                    <a:lumMod val="85000"/>
                    <a:lumOff val="15000"/>
                  </a:schemeClr>
                </a:solidFill>
                <a:latin typeface="+mn-lt"/>
                <a:ea typeface="+mn-lt"/>
                <a:cs typeface="+mn-lt"/>
              </a:defRPr>
            </a:lvl2pPr>
            <a:lvl3pPr marL="594360" indent="0">
              <a:lnSpc>
                <a:spcPct val="110000"/>
              </a:lnSpc>
              <a:buNone/>
              <a:defRPr lang="en-US" sz="1800" kern="1200" dirty="0">
                <a:solidFill>
                  <a:schemeClr val="tx1">
                    <a:lumMod val="85000"/>
                    <a:lumOff val="15000"/>
                  </a:schemeClr>
                </a:solidFill>
                <a:latin typeface="+mn-lt"/>
                <a:ea typeface="+mn-lt"/>
                <a:cs typeface="+mn-lt"/>
              </a:defRPr>
            </a:lvl3pPr>
            <a:lvl4pPr marL="777240" indent="0">
              <a:lnSpc>
                <a:spcPct val="110000"/>
              </a:lnSpc>
              <a:buNone/>
              <a:defRPr lang="en-US" sz="1800" kern="1200" dirty="0">
                <a:solidFill>
                  <a:schemeClr val="tx1">
                    <a:lumMod val="85000"/>
                    <a:lumOff val="15000"/>
                  </a:schemeClr>
                </a:solidFill>
                <a:latin typeface="+mn-lt"/>
                <a:ea typeface="+mn-lt"/>
                <a:cs typeface="+mn-lt"/>
              </a:defRPr>
            </a:lvl4pPr>
            <a:lvl5pPr marL="960120" indent="0">
              <a:lnSpc>
                <a:spcPct val="110000"/>
              </a:lnSpc>
              <a:buNone/>
              <a:defRPr sz="1800" kern="1200" dirty="0">
                <a:solidFill>
                  <a:schemeClr val="tx1">
                    <a:lumMod val="85000"/>
                    <a:lumOff val="15000"/>
                  </a:schemeClr>
                </a:solidFill>
                <a:latin typeface="+mn-lt"/>
                <a:ea typeface="+mn-lt"/>
                <a:cs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Picture Placeholder 6">
            <a:extLst>
              <a:ext uri="{FF2B5EF4-FFF2-40B4-BE49-F238E27FC236}">
                <a16:creationId xmlns:a16="http://schemas.microsoft.com/office/drawing/2014/main" id="{51F5E297-E771-7AE4-7311-0874043A4B38}"/>
              </a:ext>
            </a:extLst>
          </p:cNvPr>
          <p:cNvSpPr>
            <a:spLocks noGrp="1"/>
          </p:cNvSpPr>
          <p:nvPr>
            <p:ph type="pic" sz="quarter" idx="16"/>
          </p:nvPr>
        </p:nvSpPr>
        <p:spPr>
          <a:xfrm>
            <a:off x="7047781" y="2057400"/>
            <a:ext cx="4344531" cy="2688336"/>
          </a:xfrm>
          <a:custGeom>
            <a:avLst/>
            <a:gdLst>
              <a:gd name="connsiteX0" fmla="*/ 25620 w 4343400"/>
              <a:gd name="connsiteY0" fmla="*/ 0 h 2688336"/>
              <a:gd name="connsiteX1" fmla="*/ 4317780 w 4343400"/>
              <a:gd name="connsiteY1" fmla="*/ 0 h 2688336"/>
              <a:gd name="connsiteX2" fmla="*/ 4343400 w 4343400"/>
              <a:gd name="connsiteY2" fmla="*/ 25620 h 2688336"/>
              <a:gd name="connsiteX3" fmla="*/ 4343400 w 4343400"/>
              <a:gd name="connsiteY3" fmla="*/ 2662716 h 2688336"/>
              <a:gd name="connsiteX4" fmla="*/ 4317780 w 4343400"/>
              <a:gd name="connsiteY4" fmla="*/ 2688336 h 2688336"/>
              <a:gd name="connsiteX5" fmla="*/ 25620 w 4343400"/>
              <a:gd name="connsiteY5" fmla="*/ 2688336 h 2688336"/>
              <a:gd name="connsiteX6" fmla="*/ 0 w 4343400"/>
              <a:gd name="connsiteY6" fmla="*/ 2662716 h 2688336"/>
              <a:gd name="connsiteX7" fmla="*/ 0 w 4343400"/>
              <a:gd name="connsiteY7" fmla="*/ 25620 h 2688336"/>
              <a:gd name="connsiteX8" fmla="*/ 25620 w 4343400"/>
              <a:gd name="connsiteY8" fmla="*/ 0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3400" h="2688336">
                <a:moveTo>
                  <a:pt x="25620" y="0"/>
                </a:moveTo>
                <a:lnTo>
                  <a:pt x="4317780" y="0"/>
                </a:lnTo>
                <a:cubicBezTo>
                  <a:pt x="4331930" y="0"/>
                  <a:pt x="4343400" y="11470"/>
                  <a:pt x="4343400" y="25620"/>
                </a:cubicBezTo>
                <a:lnTo>
                  <a:pt x="4343400" y="2662716"/>
                </a:lnTo>
                <a:cubicBezTo>
                  <a:pt x="4343400" y="2676866"/>
                  <a:pt x="4331930" y="2688336"/>
                  <a:pt x="4317780" y="2688336"/>
                </a:cubicBezTo>
                <a:lnTo>
                  <a:pt x="25620" y="2688336"/>
                </a:lnTo>
                <a:cubicBezTo>
                  <a:pt x="11470" y="2688336"/>
                  <a:pt x="0" y="2676866"/>
                  <a:pt x="0" y="2662716"/>
                </a:cubicBezTo>
                <a:lnTo>
                  <a:pt x="0" y="25620"/>
                </a:lnTo>
                <a:cubicBezTo>
                  <a:pt x="0" y="11470"/>
                  <a:pt x="11470" y="0"/>
                  <a:pt x="25620" y="0"/>
                </a:cubicBezTo>
                <a:close/>
              </a:path>
            </a:pathLst>
          </a:custGeom>
        </p:spPr>
        <p:txBody>
          <a:bodyPr wrap="square">
            <a:noAutofit/>
          </a:bodyPr>
          <a:lstStyle>
            <a:lvl1pPr marL="45720" indent="0">
              <a:buNone/>
              <a:defRPr>
                <a:solidFill>
                  <a:schemeClr val="bg1"/>
                </a:solidFill>
              </a:defRPr>
            </a:lvl1pPr>
          </a:lstStyle>
          <a:p>
            <a:endParaRPr lang="en-US"/>
          </a:p>
        </p:txBody>
      </p:sp>
    </p:spTree>
    <p:extLst>
      <p:ext uri="{BB962C8B-B14F-4D97-AF65-F5344CB8AC3E}">
        <p14:creationId xmlns:p14="http://schemas.microsoft.com/office/powerpoint/2010/main" val="115543131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a:extLst>
              <a:ext uri="{FF2B5EF4-FFF2-40B4-BE49-F238E27FC236}">
                <a16:creationId xmlns:a16="http://schemas.microsoft.com/office/drawing/2014/main" id="{C3B3B649-1EB8-9846-A24F-3002667E74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98BBB-55BF-927D-304B-71A6EAAF43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E10DC1-AD8D-7FAC-3D56-6F5E67826D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CC1E9F-393A-DCE9-786D-12FE0BFF9030}"/>
              </a:ext>
            </a:extLst>
          </p:cNvPr>
          <p:cNvSpPr>
            <a:spLocks noGrp="1"/>
          </p:cNvSpPr>
          <p:nvPr>
            <p:ph type="dt" sz="half" idx="10"/>
          </p:nvPr>
        </p:nvSpPr>
        <p:spPr/>
        <p:txBody>
          <a:bodyPr/>
          <a:lstStyle/>
          <a:p>
            <a:fld id="{6F2C2E3F-A524-4DD1-8F71-20E92E8250F4}" type="datetimeFigureOut">
              <a:rPr lang="en-GB" smtClean="0"/>
              <a:t>30/01/2026</a:t>
            </a:fld>
            <a:endParaRPr lang="en-GB"/>
          </a:p>
        </p:txBody>
      </p:sp>
      <p:sp>
        <p:nvSpPr>
          <p:cNvPr id="5" name="Footer Placeholder 4">
            <a:extLst>
              <a:ext uri="{FF2B5EF4-FFF2-40B4-BE49-F238E27FC236}">
                <a16:creationId xmlns:a16="http://schemas.microsoft.com/office/drawing/2014/main" id="{37F08DBD-3B2C-F734-4735-B0A578EC5E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871EFE-E3A9-9665-F6FF-C34D9AE6F847}"/>
              </a:ext>
            </a:extLst>
          </p:cNvPr>
          <p:cNvSpPr>
            <a:spLocks noGrp="1"/>
          </p:cNvSpPr>
          <p:nvPr>
            <p:ph type="sldNum" sz="quarter" idx="12"/>
          </p:nvPr>
        </p:nvSpPr>
        <p:spPr/>
        <p:txBody>
          <a:bodyPr/>
          <a:lstStyle/>
          <a:p>
            <a:fld id="{AD340F6D-14F0-4080-AB7D-640BAFDA1859}" type="slidenum">
              <a:rPr lang="en-GB" smtClean="0"/>
              <a:t>‹#›</a:t>
            </a:fld>
            <a:endParaRPr lang="en-GB"/>
          </a:p>
        </p:txBody>
      </p:sp>
    </p:spTree>
    <p:extLst>
      <p:ext uri="{BB962C8B-B14F-4D97-AF65-F5344CB8AC3E}">
        <p14:creationId xmlns:p14="http://schemas.microsoft.com/office/powerpoint/2010/main" val="810704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rtlCol="0">
            <a:normAutofit/>
          </a:bodyPr>
          <a:lstStyle>
            <a:lvl1pPr marL="0" indent="0" algn="ctr">
              <a:buNone/>
              <a:defRPr sz="1800"/>
            </a:lvl1pPr>
          </a:lstStyle>
          <a:p>
            <a:pPr rtl="0"/>
            <a:r>
              <a:rPr lang="en-GB" noProof="0"/>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rtlCol="0" anchor="b"/>
          <a:lstStyle>
            <a:lvl1pPr algn="l">
              <a:defRPr sz="600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2172089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rtlCol="0" anchor="b">
            <a:noAutofit/>
          </a:bodyPr>
          <a:lstStyle>
            <a:lvl1pPr>
              <a:defRPr sz="40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178403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4090032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p>
            <a:pPr rtl="0"/>
            <a:r>
              <a:rPr lang="en-GB" noProof="0"/>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rtlCol="0"/>
          <a:lstStyle>
            <a:lvl1pPr marL="0" indent="0" algn="ctr">
              <a:buNone/>
              <a:defRPr>
                <a:solidFill>
                  <a:schemeClr val="bg1"/>
                </a:solidFill>
              </a:defRPr>
            </a:lvl1pPr>
          </a:lstStyle>
          <a:p>
            <a:pPr rtl="0"/>
            <a:r>
              <a:rPr lang="en-GB" noProof="0"/>
              <a:t>Click icon to add picture</a:t>
            </a:r>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rtlCol="0"/>
          <a:lstStyle>
            <a:lvl1pPr marL="0" indent="0" algn="ctr">
              <a:buNone/>
              <a:defRPr>
                <a:solidFill>
                  <a:schemeClr val="bg1"/>
                </a:solidFill>
              </a:defRPr>
            </a:lvl1pPr>
          </a:lstStyle>
          <a:p>
            <a:pPr rtl="0"/>
            <a:r>
              <a:rPr lang="en-GB" noProof="0"/>
              <a:t>Click icon to add picture</a:t>
            </a:r>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rtlCol="0"/>
          <a:lstStyle>
            <a:lvl1pPr marL="0" indent="0" algn="ctr">
              <a:buNone/>
              <a:defRPr>
                <a:solidFill>
                  <a:schemeClr val="bg1"/>
                </a:solidFill>
              </a:defRPr>
            </a:lvl1pPr>
          </a:lstStyle>
          <a:p>
            <a:pPr rtl="0"/>
            <a:r>
              <a:rPr lang="en-GB" noProof="0"/>
              <a:t>Click icon to add picture</a:t>
            </a:r>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rtlCol="0"/>
          <a:lstStyle>
            <a:lvl1pPr marL="0" indent="0" algn="ctr">
              <a:buNone/>
              <a:defRPr>
                <a:solidFill>
                  <a:schemeClr val="bg1"/>
                </a:solidFill>
              </a:defRPr>
            </a:lvl1pPr>
          </a:lstStyle>
          <a:p>
            <a:pPr rtl="0"/>
            <a:r>
              <a:rPr lang="en-GB" noProof="0"/>
              <a:t>Click icon to add picture</a:t>
            </a:r>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rtlCol="0"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rtlCol="0"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Tree>
    <p:extLst>
      <p:ext uri="{BB962C8B-B14F-4D97-AF65-F5344CB8AC3E}">
        <p14:creationId xmlns:p14="http://schemas.microsoft.com/office/powerpoint/2010/main" val="2889587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ctr">
              <a:defRPr>
                <a:solidFill>
                  <a:schemeClr val="bg1"/>
                </a:solidFill>
              </a:defRPr>
            </a:lvl1pPr>
          </a:lstStyle>
          <a:p>
            <a:pPr rtl="0"/>
            <a:r>
              <a:rPr lang="en-GB" noProof="0"/>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rtlCol="0"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rtlCol="0"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234831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2697648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3" name="Picture 2" descr="The Open University Ireland">
            <a:extLst>
              <a:ext uri="{FF2B5EF4-FFF2-40B4-BE49-F238E27FC236}">
                <a16:creationId xmlns:a16="http://schemas.microsoft.com/office/drawing/2014/main" id="{7EA724A0-E473-A578-6202-B0891B8A5438}"/>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55493"/>
            <a:ext cx="1715179" cy="558002"/>
          </a:xfrm>
          <a:prstGeom prst="rect">
            <a:avLst/>
          </a:prstGeom>
        </p:spPr>
      </p:pic>
    </p:spTree>
    <p:extLst>
      <p:ext uri="{BB962C8B-B14F-4D97-AF65-F5344CB8AC3E}">
        <p14:creationId xmlns:p14="http://schemas.microsoft.com/office/powerpoint/2010/main" val="21612600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3" name="Picture 2" descr="The Open University Ireland">
            <a:extLst>
              <a:ext uri="{FF2B5EF4-FFF2-40B4-BE49-F238E27FC236}">
                <a16:creationId xmlns:a16="http://schemas.microsoft.com/office/drawing/2014/main" id="{546A058F-3C4A-4701-E420-ADE102FA44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4"/>
          <a:stretch/>
        </p:blipFill>
        <p:spPr>
          <a:xfrm>
            <a:off x="3077473" y="2160840"/>
            <a:ext cx="6802316" cy="2536320"/>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rtlCol="0">
            <a:normAutofit/>
          </a:bodyPr>
          <a:lstStyle>
            <a:lvl1pPr marL="0" indent="0" algn="ctr">
              <a:buNone/>
              <a:defRPr sz="1800"/>
            </a:lvl1pPr>
          </a:lstStyle>
          <a:p>
            <a:pPr rtl="0"/>
            <a:r>
              <a:rPr lang="en-GB" noProof="0"/>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rtlCol="0" anchor="ctr"/>
          <a:lstStyle>
            <a:lvl1pPr algn="ctr">
              <a:defRPr sz="600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rtlCol="0"/>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153284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a:extLst>
              <a:ext uri="{FF2B5EF4-FFF2-40B4-BE49-F238E27FC236}">
                <a16:creationId xmlns:a16="http://schemas.microsoft.com/office/drawing/2014/main" id="{2B25C514-5CFA-FD4E-BB21-038E4D8FF8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rtlCol="0">
            <a:normAutofit/>
          </a:bodyPr>
          <a:lstStyle>
            <a:lvl1pPr marL="0" indent="0" algn="ctr">
              <a:buNone/>
              <a:defRPr sz="1800"/>
            </a:lvl1pPr>
          </a:lstStyle>
          <a:p>
            <a:pPr rtl="0"/>
            <a:r>
              <a:rPr lang="en-GB" noProof="0"/>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rtlCol="0" anchor="b"/>
          <a:lstStyle>
            <a:lvl1pPr algn="l">
              <a:defRPr sz="600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5139388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rtlCol="0">
            <a:normAutofit/>
          </a:bodyPr>
          <a:lstStyle>
            <a:lvl1pPr marL="0" indent="0" algn="ctr">
              <a:buNone/>
              <a:defRPr sz="1800"/>
            </a:lvl1pPr>
          </a:lstStyle>
          <a:p>
            <a:pPr rtl="0"/>
            <a:r>
              <a:rPr lang="en-GB" noProof="0"/>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rtlCol="0" anchor="b">
            <a:normAutofit/>
          </a:bodyPr>
          <a:lstStyle>
            <a:lvl1pPr algn="ctr">
              <a:defRPr sz="5400">
                <a:solidFill>
                  <a:schemeClr val="tx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rtlCol="0"/>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2302262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rtlCol="0">
            <a:normAutofit/>
          </a:bodyPr>
          <a:lstStyle>
            <a:lvl1pPr marL="0" indent="0" algn="ctr">
              <a:buNone/>
              <a:defRPr sz="1800"/>
            </a:lvl1pPr>
          </a:lstStyle>
          <a:p>
            <a:pPr rtl="0"/>
            <a:r>
              <a:rPr lang="en-GB" noProof="0"/>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rtlCol="0" anchor="b">
            <a:normAutofit/>
          </a:bodyPr>
          <a:lstStyle>
            <a:lvl1pPr algn="l">
              <a:defRPr sz="540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9268673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rtlCol="0">
            <a:normAutofit/>
          </a:bodyPr>
          <a:lstStyle>
            <a:lvl1pPr marL="0" indent="0" algn="ctr">
              <a:buNone/>
              <a:defRPr sz="1800"/>
            </a:lvl1pPr>
          </a:lstStyle>
          <a:p>
            <a:pPr rtl="0"/>
            <a:r>
              <a:rPr lang="en-GB" noProof="0"/>
              <a:t>Click icon to add picture</a:t>
            </a:r>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rtlCol="0" anchor="ctr">
            <a:normAutofit/>
          </a:bodyPr>
          <a:lstStyle>
            <a:lvl1pPr algn="ctr">
              <a:defRPr sz="5400">
                <a:solidFill>
                  <a:schemeClr val="accent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rtlCol="0"/>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18969481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Tree>
    <p:extLst>
      <p:ext uri="{BB962C8B-B14F-4D97-AF65-F5344CB8AC3E}">
        <p14:creationId xmlns:p14="http://schemas.microsoft.com/office/powerpoint/2010/main" val="3773247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rtlCol="0">
            <a:normAutofit/>
          </a:bodyPr>
          <a:lstStyle>
            <a:lvl1pPr algn="ctr">
              <a:defRPr sz="4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30057407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rtlCol="0" anchor="b">
            <a:noAutofit/>
          </a:bodyPr>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rtl="0">
              <a:buNone/>
            </a:pPr>
            <a:r>
              <a:rPr lang="en-GB" noProof="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rtl="0">
              <a:buNone/>
            </a:pPr>
            <a:r>
              <a:rPr lang="en-GB" noProof="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333646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rtlCol="0" anchor="b">
            <a:noAutofit/>
          </a:bodyPr>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780480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rtlCol="0" anchor="ctr">
            <a:noAutofit/>
          </a:bodyPr>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1534634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rtlCol="0" anchor="b">
            <a:noAutofit/>
          </a:bodyPr>
          <a:lstStyle>
            <a:lvl1pPr>
              <a:defRPr sz="40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11871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4" name="Picture 3" descr="The Open University Ireland">
            <a:extLst>
              <a:ext uri="{FF2B5EF4-FFF2-40B4-BE49-F238E27FC236}">
                <a16:creationId xmlns:a16="http://schemas.microsoft.com/office/drawing/2014/main" id="{E608C0F3-2ADA-D7EE-0665-8131F5B6DE18}"/>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55493"/>
            <a:ext cx="1715177" cy="558002"/>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rtlCol="0" anchor="ctr">
            <a:noAutofit/>
          </a:bodyPr>
          <a:lstStyle>
            <a:lvl1pPr>
              <a:defRPr sz="40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rtlCol="0" anchor="ctr">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1556042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rtlCol="0" anchor="ctr"/>
          <a:lstStyle>
            <a:lvl1pPr>
              <a:defRPr sz="6000">
                <a:solidFill>
                  <a:schemeClr val="bg1"/>
                </a:solidFill>
              </a:defRPr>
            </a:lvl1pPr>
          </a:lstStyle>
          <a:p>
            <a:pPr rtl="0"/>
            <a:r>
              <a:rPr lang="en-GB" noProof="0"/>
              <a:t>Click to edit Master title style</a:t>
            </a:r>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rtlCol="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848499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rtlCol="0" anchor="ctr"/>
          <a:lstStyle>
            <a:lvl1pPr>
              <a:defRPr sz="6000">
                <a:solidFill>
                  <a:schemeClr val="bg1"/>
                </a:solidFill>
              </a:defRPr>
            </a:lvl1pPr>
          </a:lstStyle>
          <a:p>
            <a:pPr rtl="0"/>
            <a:r>
              <a:rPr lang="en-GB"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72097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rtl="0">
              <a:buNone/>
            </a:pPr>
            <a:r>
              <a:rPr lang="en-GB"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rtlCol="0" anchor="ctr"/>
          <a:lstStyle>
            <a:lvl1pPr>
              <a:defRPr sz="6000">
                <a:solidFill>
                  <a:schemeClr val="accent5"/>
                </a:solidFill>
              </a:defRPr>
            </a:lvl1pPr>
          </a:lstStyle>
          <a:p>
            <a:pPr rtl="0"/>
            <a:r>
              <a:rPr lang="en-GB"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2716151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rtlCol="0" anchor="ctr"/>
          <a:lstStyle>
            <a:lvl1pPr>
              <a:defRPr sz="6000">
                <a:solidFill>
                  <a:schemeClr val="tx1"/>
                </a:solidFill>
              </a:defRPr>
            </a:lvl1pPr>
          </a:lstStyle>
          <a:p>
            <a:pPr rtl="0"/>
            <a:r>
              <a:rPr lang="en-GB"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1912140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rtlCol="0" anchor="ctr"/>
          <a:lstStyle>
            <a:lvl1pPr algn="ctr">
              <a:defRPr sz="6000">
                <a:solidFill>
                  <a:schemeClr val="accent1"/>
                </a:solidFill>
              </a:defRPr>
            </a:lvl1pPr>
          </a:lstStyle>
          <a:p>
            <a:pPr rtl="0"/>
            <a:r>
              <a:rPr lang="en-GB"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217842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22354515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en-GB" noProof="0"/>
              <a:t>Click to edit Master title style</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393344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en-GB"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9802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rtlCol="0" anchor="b">
            <a:noAutofit/>
          </a:bodyPr>
          <a:lstStyle>
            <a:lvl1pPr>
              <a:defRPr sz="3600"/>
            </a:lvl1pPr>
          </a:lstStyle>
          <a:p>
            <a:pPr rtl="0"/>
            <a:r>
              <a:rPr lang="en-GB"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rtl="0">
              <a:buNone/>
            </a:pPr>
            <a:r>
              <a:rPr lang="en-GB" noProof="0"/>
              <a:t>Click icon to add picture</a:t>
            </a:r>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335032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rtlCol="0" anchor="ctr">
            <a:noAutofit/>
          </a:bodyPr>
          <a:lstStyle>
            <a:lvl1pPr algn="ctr">
              <a:defRPr sz="3600"/>
            </a:lvl1pPr>
          </a:lstStyle>
          <a:p>
            <a:pPr rtl="0"/>
            <a:r>
              <a:rPr lang="en-GB"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787798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34883211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1199963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38683489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0044078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10675620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en-GB" noProof="0"/>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rtlCol="0">
            <a:normAutofit/>
          </a:bodyPr>
          <a:lstStyle>
            <a:lvl1pPr>
              <a:defRPr sz="1800"/>
            </a:lvl1pPr>
            <a:lvl2pPr>
              <a:defRPr sz="1600"/>
            </a:lvl2pPr>
            <a:lvl3pPr>
              <a:defRPr sz="1400"/>
            </a:lvl3pPr>
            <a:lvl4pPr>
              <a:defRPr sz="1200"/>
            </a:lvl4pPr>
            <a:lvl5pPr>
              <a:defRPr sz="12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rtlCol="0">
            <a:normAutofit/>
          </a:bodyPr>
          <a:lstStyle>
            <a:lvl1pPr>
              <a:defRPr sz="1800"/>
            </a:lvl1pPr>
            <a:lvl2pPr>
              <a:defRPr sz="1600"/>
            </a:lvl2pPr>
            <a:lvl3pPr>
              <a:defRPr sz="1400"/>
            </a:lvl3pPr>
            <a:lvl4pPr>
              <a:defRPr sz="1200"/>
            </a:lvl4pPr>
            <a:lvl5pPr>
              <a:defRPr sz="12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861160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en-GB" noProof="0"/>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rtlCol="0">
            <a:normAutofit/>
          </a:bodyPr>
          <a:lstStyle>
            <a:lvl1pPr>
              <a:defRPr sz="1800"/>
            </a:lvl1pPr>
            <a:lvl2pPr>
              <a:defRPr sz="1600"/>
            </a:lvl2pPr>
            <a:lvl3pPr>
              <a:defRPr sz="1400"/>
            </a:lvl3pPr>
            <a:lvl4pPr>
              <a:defRPr sz="1200"/>
            </a:lvl4pPr>
            <a:lvl5pPr>
              <a:defRPr sz="12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rtlCol="0">
            <a:normAutofit/>
          </a:bodyPr>
          <a:lstStyle>
            <a:lvl1pPr>
              <a:defRPr sz="1800"/>
            </a:lvl1pPr>
            <a:lvl2pPr>
              <a:defRPr sz="1600"/>
            </a:lvl2pPr>
            <a:lvl3pPr>
              <a:defRPr sz="1400"/>
            </a:lvl3pPr>
            <a:lvl4pPr>
              <a:defRPr sz="1200"/>
            </a:lvl4pPr>
            <a:lvl5pPr>
              <a:defRPr sz="12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4028258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en-GB" noProof="0"/>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4523339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ctr">
              <a:defRPr>
                <a:solidFill>
                  <a:schemeClr val="bg1"/>
                </a:solidFill>
              </a:defRPr>
            </a:lvl1pPr>
          </a:lstStyle>
          <a:p>
            <a:pPr rtl="0"/>
            <a:r>
              <a:rPr lang="en-GB" noProof="0"/>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rtlCol="0"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rtlCol="0"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219560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l">
              <a:defRPr>
                <a:solidFill>
                  <a:schemeClr val="tx1"/>
                </a:solidFill>
              </a:defRPr>
            </a:lvl1pPr>
          </a:lstStyle>
          <a:p>
            <a:pPr rtl="0"/>
            <a:r>
              <a:rPr lang="en-GB" noProof="0"/>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12882858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p>
            <a:pPr rtl="0"/>
            <a:r>
              <a:rPr lang="en-GB" noProof="0"/>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rtlCol="0"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rtlCol="0"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Tree>
    <p:extLst>
      <p:ext uri="{BB962C8B-B14F-4D97-AF65-F5344CB8AC3E}">
        <p14:creationId xmlns:p14="http://schemas.microsoft.com/office/powerpoint/2010/main" val="1085195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Tree>
    <p:extLst>
      <p:ext uri="{BB962C8B-B14F-4D97-AF65-F5344CB8AC3E}">
        <p14:creationId xmlns:p14="http://schemas.microsoft.com/office/powerpoint/2010/main" val="22262009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spTree>
    <p:extLst>
      <p:ext uri="{BB962C8B-B14F-4D97-AF65-F5344CB8AC3E}">
        <p14:creationId xmlns:p14="http://schemas.microsoft.com/office/powerpoint/2010/main" val="33232587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Tree>
    <p:extLst>
      <p:ext uri="{BB962C8B-B14F-4D97-AF65-F5344CB8AC3E}">
        <p14:creationId xmlns:p14="http://schemas.microsoft.com/office/powerpoint/2010/main" val="12998887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Tree>
    <p:extLst>
      <p:ext uri="{BB962C8B-B14F-4D97-AF65-F5344CB8AC3E}">
        <p14:creationId xmlns:p14="http://schemas.microsoft.com/office/powerpoint/2010/main" val="41390803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p>
            <a:pPr rtl="0"/>
            <a:r>
              <a:rPr lang="en-GB" noProof="0"/>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rtlCol="0"/>
          <a:lstStyle>
            <a:lvl1pPr marL="0" indent="0" algn="ctr">
              <a:buNone/>
              <a:defRPr>
                <a:solidFill>
                  <a:schemeClr val="bg1"/>
                </a:solidFill>
              </a:defRPr>
            </a:lvl1pPr>
          </a:lstStyle>
          <a:p>
            <a:pPr rtl="0"/>
            <a:r>
              <a:rPr lang="en-GB" noProof="0"/>
              <a:t>Click icon to add picture</a:t>
            </a:r>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rtlCol="0"/>
          <a:lstStyle>
            <a:lvl1pPr marL="0" indent="0" algn="ctr">
              <a:buNone/>
              <a:defRPr>
                <a:solidFill>
                  <a:schemeClr val="bg1"/>
                </a:solidFill>
              </a:defRPr>
            </a:lvl1pPr>
          </a:lstStyle>
          <a:p>
            <a:pPr rtl="0"/>
            <a:r>
              <a:rPr lang="en-GB" noProof="0"/>
              <a:t>Click icon to add picture</a:t>
            </a:r>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rtlCol="0"/>
          <a:lstStyle>
            <a:lvl1pPr marL="0" indent="0" algn="ctr">
              <a:buNone/>
              <a:defRPr>
                <a:solidFill>
                  <a:schemeClr val="bg1"/>
                </a:solidFill>
              </a:defRPr>
            </a:lvl1pPr>
          </a:lstStyle>
          <a:p>
            <a:pPr rtl="0"/>
            <a:r>
              <a:rPr lang="en-GB" noProof="0"/>
              <a:t>Click icon to add picture</a:t>
            </a:r>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rtlCol="0"/>
          <a:lstStyle>
            <a:lvl1pPr marL="0" indent="0" algn="ctr">
              <a:buNone/>
              <a:defRPr>
                <a:solidFill>
                  <a:schemeClr val="bg1"/>
                </a:solidFill>
              </a:defRPr>
            </a:lvl1pPr>
          </a:lstStyle>
          <a:p>
            <a:pPr rtl="0"/>
            <a:r>
              <a:rPr lang="en-GB" noProof="0"/>
              <a:t>Click icon to add picture</a:t>
            </a:r>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rtlCol="0"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rtlCol="0"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Tree>
    <p:extLst>
      <p:ext uri="{BB962C8B-B14F-4D97-AF65-F5344CB8AC3E}">
        <p14:creationId xmlns:p14="http://schemas.microsoft.com/office/powerpoint/2010/main" val="35499468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rtlCol="0"/>
          <a:lstStyle/>
          <a:p>
            <a:pPr rtl="0"/>
            <a:r>
              <a:rPr lang="en-GB" noProof="0"/>
              <a:t>Click to edit Master title style</a:t>
            </a:r>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rtlCol="0">
            <a:normAutofit/>
          </a:bodyPr>
          <a:lstStyle>
            <a:lvl1pPr marL="0" indent="0" algn="ctr">
              <a:buNone/>
              <a:defRPr sz="2000">
                <a:solidFill>
                  <a:schemeClr val="tx1"/>
                </a:solidFill>
              </a:defRPr>
            </a:lvl1pPr>
          </a:lstStyle>
          <a:p>
            <a:pPr rtl="0"/>
            <a:r>
              <a:rPr lang="en-GB" noProof="0"/>
              <a:t>Click icon to add picture</a:t>
            </a:r>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rtlCol="0">
            <a:normAutofit/>
          </a:bodyPr>
          <a:lstStyle>
            <a:lvl1pPr marL="0" indent="0" algn="ctr">
              <a:buNone/>
              <a:defRPr sz="2000">
                <a:solidFill>
                  <a:schemeClr val="tx1"/>
                </a:solidFill>
              </a:defRPr>
            </a:lvl1pPr>
          </a:lstStyle>
          <a:p>
            <a:pPr rtl="0"/>
            <a:r>
              <a:rPr lang="en-GB" noProof="0"/>
              <a:t>Click icon to add picture</a:t>
            </a:r>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rtlCol="0">
            <a:normAutofit/>
          </a:bodyPr>
          <a:lstStyle>
            <a:lvl1pPr marL="0" indent="0" algn="ctr">
              <a:buNone/>
              <a:defRPr sz="2000">
                <a:solidFill>
                  <a:schemeClr val="tx1"/>
                </a:solidFill>
              </a:defRPr>
            </a:lvl1pPr>
          </a:lstStyle>
          <a:p>
            <a:pPr rtl="0"/>
            <a:r>
              <a:rPr lang="en-GB" noProof="0"/>
              <a:t>Click icon to add picture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Tree>
    <p:extLst>
      <p:ext uri="{BB962C8B-B14F-4D97-AF65-F5344CB8AC3E}">
        <p14:creationId xmlns:p14="http://schemas.microsoft.com/office/powerpoint/2010/main" val="3086772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GB" noProof="0"/>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rtlCol="0">
            <a:normAutofit/>
          </a:bodyPr>
          <a:lstStyle>
            <a:lvl1pPr marL="0" indent="0" algn="ctr">
              <a:buNone/>
              <a:defRPr sz="2000">
                <a:solidFill>
                  <a:schemeClr val="tx1"/>
                </a:solidFill>
              </a:defRPr>
            </a:lvl1pPr>
          </a:lstStyle>
          <a:p>
            <a:pPr rtl="0"/>
            <a:r>
              <a:rPr lang="en-GB" noProof="0"/>
              <a:t>Click icon to add picture</a:t>
            </a:r>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rtlCol="0">
            <a:normAutofit/>
          </a:bodyPr>
          <a:lstStyle>
            <a:lvl1pPr marL="0" indent="0" algn="ctr">
              <a:buNone/>
              <a:defRPr sz="2000">
                <a:solidFill>
                  <a:schemeClr val="tx1"/>
                </a:solidFill>
              </a:defRPr>
            </a:lvl1pPr>
          </a:lstStyle>
          <a:p>
            <a:pPr rtl="0"/>
            <a:r>
              <a:rPr lang="en-GB" noProof="0"/>
              <a:t>Click icon to add picture</a:t>
            </a:r>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rtlCol="0">
            <a:normAutofit/>
          </a:bodyPr>
          <a:lstStyle>
            <a:lvl1pPr marL="0" indent="0" algn="ctr">
              <a:buNone/>
              <a:defRPr sz="2000">
                <a:solidFill>
                  <a:schemeClr val="tx1"/>
                </a:solidFill>
              </a:defRPr>
            </a:lvl1pPr>
          </a:lstStyle>
          <a:p>
            <a:pPr rtl="0"/>
            <a:r>
              <a:rPr lang="en-GB" noProof="0"/>
              <a:t>Click icon to add picture</a:t>
            </a:r>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rtlCol="0">
            <a:normAutofit/>
          </a:bodyPr>
          <a:lstStyle>
            <a:lvl1pPr marL="0" indent="0" algn="ctr">
              <a:buNone/>
              <a:defRPr sz="2000">
                <a:solidFill>
                  <a:schemeClr val="tx1"/>
                </a:solidFill>
              </a:defRPr>
            </a:lvl1pPr>
          </a:lstStyle>
          <a:p>
            <a:pPr rtl="0"/>
            <a:r>
              <a:rPr lang="en-GB" noProof="0"/>
              <a:t>Click icon to add picture</a:t>
            </a:r>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1324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GB" noProof="0"/>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GB" noProof="0"/>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rtlCol="0">
            <a:normAutofit/>
          </a:bodyPr>
          <a:lstStyle>
            <a:lvl1pPr marL="0" indent="0" algn="ctr">
              <a:buNone/>
              <a:defRPr sz="1600">
                <a:solidFill>
                  <a:schemeClr val="bg1"/>
                </a:solidFill>
              </a:defRPr>
            </a:lvl1pPr>
          </a:lstStyle>
          <a:p>
            <a:pPr rtl="0"/>
            <a:r>
              <a:rPr lang="en-GB" noProof="0"/>
              <a:t>Click icon to add picture</a:t>
            </a:r>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rtlCol="0">
            <a:normAutofit/>
          </a:bodyPr>
          <a:lstStyle>
            <a:lvl1pPr marL="0" indent="0" algn="ctr">
              <a:buNone/>
              <a:defRPr sz="1600">
                <a:solidFill>
                  <a:schemeClr val="bg1"/>
                </a:solidFill>
              </a:defRPr>
            </a:lvl1pPr>
          </a:lstStyle>
          <a:p>
            <a:pPr rtl="0"/>
            <a:r>
              <a:rPr lang="en-GB" noProof="0"/>
              <a:t>Click icon to add picture</a:t>
            </a:r>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rtlCol="0">
            <a:normAutofit/>
          </a:bodyPr>
          <a:lstStyle>
            <a:lvl1pPr marL="0" indent="0" algn="ctr">
              <a:buNone/>
              <a:defRPr sz="1600">
                <a:solidFill>
                  <a:schemeClr val="bg1"/>
                </a:solidFill>
              </a:defRPr>
            </a:lvl1pPr>
          </a:lstStyle>
          <a:p>
            <a:pPr rtl="0"/>
            <a:r>
              <a:rPr lang="en-GB" noProof="0"/>
              <a:t>Click icon to add picture</a:t>
            </a:r>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rtlCol="0">
            <a:normAutofit/>
          </a:bodyPr>
          <a:lstStyle>
            <a:lvl1pPr marL="0" indent="0" algn="ctr">
              <a:buNone/>
              <a:defRPr sz="1600">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2082577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GB" noProof="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rtlCol="0">
            <a:normAutofit/>
          </a:bodyPr>
          <a:lstStyle>
            <a:lvl1pPr marL="0" indent="0" algn="ctr">
              <a:buNone/>
              <a:defRPr sz="1600">
                <a:solidFill>
                  <a:schemeClr val="bg1"/>
                </a:solidFill>
              </a:defRPr>
            </a:lvl1pPr>
          </a:lstStyle>
          <a:p>
            <a:pPr rtl="0"/>
            <a:r>
              <a:rPr lang="en-GB" noProof="0"/>
              <a:t>Click icon to add picture</a:t>
            </a:r>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rtlCol="0">
            <a:normAutofit/>
          </a:bodyPr>
          <a:lstStyle>
            <a:lvl1pPr marL="0" indent="0" algn="ctr">
              <a:buNone/>
              <a:defRPr sz="1600">
                <a:solidFill>
                  <a:schemeClr val="bg1"/>
                </a:solidFill>
              </a:defRPr>
            </a:lvl1pPr>
          </a:lstStyle>
          <a:p>
            <a:pPr rtl="0"/>
            <a:r>
              <a:rPr lang="en-GB" noProof="0"/>
              <a:t>Click icon to add picture</a:t>
            </a:r>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rtlCol="0">
            <a:normAutofit/>
          </a:bodyPr>
          <a:lstStyle>
            <a:lvl1pPr marL="0" indent="0" algn="ctr">
              <a:buNone/>
              <a:defRPr sz="1600">
                <a:solidFill>
                  <a:schemeClr val="bg1"/>
                </a:solidFill>
              </a:defRPr>
            </a:lvl1pPr>
          </a:lstStyle>
          <a:p>
            <a:pPr rtl="0"/>
            <a:r>
              <a:rPr lang="en-GB" noProof="0"/>
              <a:t>Click icon to add picture</a:t>
            </a:r>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rtlCol="0">
            <a:normAutofit/>
          </a:bodyPr>
          <a:lstStyle>
            <a:lvl1pPr marL="0" indent="0" algn="ctr">
              <a:buNone/>
              <a:defRPr sz="1600">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10382592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GB" noProof="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rtlCol="0">
            <a:normAutofit/>
          </a:bodyPr>
          <a:lstStyle>
            <a:lvl1pPr marL="0" indent="0" algn="ctr">
              <a:buNone/>
              <a:defRPr sz="1600">
                <a:solidFill>
                  <a:schemeClr val="bg1"/>
                </a:solidFill>
              </a:defRPr>
            </a:lvl1pPr>
          </a:lstStyle>
          <a:p>
            <a:pPr rtl="0"/>
            <a:r>
              <a:rPr lang="en-GB" noProof="0"/>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rtlCol="0">
            <a:normAutofit/>
          </a:bodyPr>
          <a:lstStyle>
            <a:lvl1pPr marL="0" indent="0" algn="ctr">
              <a:buNone/>
              <a:defRPr sz="1600">
                <a:solidFill>
                  <a:schemeClr val="bg1"/>
                </a:solidFill>
              </a:defRPr>
            </a:lvl1pPr>
          </a:lstStyle>
          <a:p>
            <a:pPr rtl="0"/>
            <a:r>
              <a:rPr lang="en-GB" noProof="0"/>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rtlCol="0">
            <a:normAutofit/>
          </a:bodyPr>
          <a:lstStyle>
            <a:lvl1pPr marL="0" indent="0" algn="ctr">
              <a:buNone/>
              <a:defRPr sz="1600">
                <a:solidFill>
                  <a:schemeClr val="bg1"/>
                </a:solidFill>
              </a:defRPr>
            </a:lvl1pPr>
          </a:lstStyle>
          <a:p>
            <a:pPr rtl="0"/>
            <a:r>
              <a:rPr lang="en-GB" noProof="0"/>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rtlCol="0">
            <a:normAutofit/>
          </a:bodyPr>
          <a:lstStyle>
            <a:lvl1pPr marL="0" indent="0" algn="ctr">
              <a:buNone/>
              <a:defRPr sz="1600">
                <a:solidFill>
                  <a:schemeClr val="bg1"/>
                </a:solidFill>
              </a:defRPr>
            </a:lvl1pPr>
          </a:lstStyle>
          <a:p>
            <a:pPr rtl="0"/>
            <a:r>
              <a:rPr lang="en-GB" noProof="0"/>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rtlCol="0"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rtlCol="0"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rtlCol="0"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rtlCol="0"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Tree>
    <p:extLst>
      <p:ext uri="{BB962C8B-B14F-4D97-AF65-F5344CB8AC3E}">
        <p14:creationId xmlns:p14="http://schemas.microsoft.com/office/powerpoint/2010/main" val="18035159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GB" noProof="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rtlCol="0">
            <a:normAutofit/>
          </a:bodyPr>
          <a:lstStyle>
            <a:lvl1pPr marL="0" indent="0" algn="ctr">
              <a:buNone/>
              <a:defRPr sz="1600">
                <a:solidFill>
                  <a:schemeClr val="tx1"/>
                </a:solidFill>
              </a:defRPr>
            </a:lvl1pPr>
          </a:lstStyle>
          <a:p>
            <a:pPr rtl="0"/>
            <a:r>
              <a:rPr lang="en-GB" noProof="0"/>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rtlCol="0">
            <a:normAutofit/>
          </a:bodyPr>
          <a:lstStyle>
            <a:lvl1pPr marL="0" indent="0" algn="ctr">
              <a:buNone/>
              <a:defRPr sz="1600">
                <a:solidFill>
                  <a:schemeClr val="tx1"/>
                </a:solidFill>
              </a:defRPr>
            </a:lvl1pPr>
          </a:lstStyle>
          <a:p>
            <a:pPr rtl="0"/>
            <a:r>
              <a:rPr lang="en-GB" noProof="0"/>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rtlCol="0">
            <a:normAutofit/>
          </a:bodyPr>
          <a:lstStyle>
            <a:lvl1pPr marL="0" indent="0" algn="ctr">
              <a:buNone/>
              <a:defRPr sz="1600">
                <a:solidFill>
                  <a:schemeClr val="tx1"/>
                </a:solidFill>
              </a:defRPr>
            </a:lvl1pPr>
          </a:lstStyle>
          <a:p>
            <a:pPr rtl="0"/>
            <a:r>
              <a:rPr lang="en-GB" noProof="0"/>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rtlCol="0">
            <a:normAutofit/>
          </a:bodyPr>
          <a:lstStyle>
            <a:lvl1pPr marL="0" indent="0" algn="ctr">
              <a:buNone/>
              <a:defRPr sz="1600">
                <a:solidFill>
                  <a:schemeClr val="tx1"/>
                </a:solidFill>
              </a:defRPr>
            </a:lvl1pPr>
          </a:lstStyle>
          <a:p>
            <a:pPr rtl="0"/>
            <a:r>
              <a:rPr lang="en-GB" noProof="0"/>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Tree>
    <p:extLst>
      <p:ext uri="{BB962C8B-B14F-4D97-AF65-F5344CB8AC3E}">
        <p14:creationId xmlns:p14="http://schemas.microsoft.com/office/powerpoint/2010/main" val="9918736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GB" noProof="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rtlCol="0">
            <a:normAutofit/>
          </a:bodyPr>
          <a:lstStyle>
            <a:lvl1pPr marL="0" indent="0" algn="ctr">
              <a:buNone/>
              <a:defRPr sz="2000"/>
            </a:lvl1pPr>
          </a:lstStyle>
          <a:p>
            <a:pPr rtl="0"/>
            <a:r>
              <a:rPr lang="en-GB" noProof="0"/>
              <a:t>Click icon to add chart</a:t>
            </a:r>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8926651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GB" noProof="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rtlCol="0">
            <a:normAutofit/>
          </a:bodyPr>
          <a:lstStyle>
            <a:lvl1pPr marL="0" indent="0" algn="ctr">
              <a:buNone/>
              <a:defRPr sz="2000"/>
            </a:lvl1pPr>
          </a:lstStyle>
          <a:p>
            <a:pPr rtl="0"/>
            <a:r>
              <a:rPr lang="en-GB" noProof="0"/>
              <a:t>Click icon to add chart</a:t>
            </a:r>
          </a:p>
        </p:txBody>
      </p:sp>
    </p:spTree>
    <p:extLst>
      <p:ext uri="{BB962C8B-B14F-4D97-AF65-F5344CB8AC3E}">
        <p14:creationId xmlns:p14="http://schemas.microsoft.com/office/powerpoint/2010/main" val="15635288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GB" noProof="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rtlCol="0">
            <a:normAutofit/>
          </a:bodyPr>
          <a:lstStyle>
            <a:lvl1pPr marL="0" indent="0" algn="ctr">
              <a:buNone/>
              <a:defRPr sz="2000"/>
            </a:lvl1pPr>
          </a:lstStyle>
          <a:p>
            <a:pPr rtl="0"/>
            <a:r>
              <a:rPr lang="en-GB" noProof="0"/>
              <a:t>Click icon to add chart</a:t>
            </a:r>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rtlCol="0">
            <a:normAutofit/>
          </a:bodyPr>
          <a:lstStyle>
            <a:lvl1pPr marL="0" indent="0" algn="ctr">
              <a:buNone/>
              <a:defRPr sz="2000"/>
            </a:lvl1pPr>
          </a:lstStyle>
          <a:p>
            <a:pPr rtl="0"/>
            <a:r>
              <a:rPr lang="en-GB" noProof="0"/>
              <a:t>Click icon to add picture</a:t>
            </a:r>
          </a:p>
        </p:txBody>
      </p:sp>
    </p:spTree>
    <p:extLst>
      <p:ext uri="{BB962C8B-B14F-4D97-AF65-F5344CB8AC3E}">
        <p14:creationId xmlns:p14="http://schemas.microsoft.com/office/powerpoint/2010/main" val="26103009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GB" noProof="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rtlCol="0">
            <a:normAutofit/>
          </a:bodyPr>
          <a:lstStyle>
            <a:lvl1pPr marL="0" indent="0" algn="ctr">
              <a:buNone/>
              <a:defRPr sz="2000"/>
            </a:lvl1pPr>
          </a:lstStyle>
          <a:p>
            <a:pPr rtl="0"/>
            <a:r>
              <a:rPr lang="en-GB" noProof="0"/>
              <a:t>Click icon to add chart</a:t>
            </a:r>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rtlCol="0">
            <a:normAutofit/>
          </a:bodyPr>
          <a:lstStyle>
            <a:lvl1pPr marL="0" indent="0" algn="ctr">
              <a:buNone/>
              <a:defRPr sz="2000"/>
            </a:lvl1pPr>
          </a:lstStyle>
          <a:p>
            <a:pPr rtl="0"/>
            <a:r>
              <a:rPr lang="en-GB" noProof="0"/>
              <a:t>Click icon to add chart</a:t>
            </a:r>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8430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GB" noProof="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rtlCol="0">
            <a:normAutofit/>
          </a:bodyPr>
          <a:lstStyle>
            <a:lvl1pPr marL="0" indent="0" algn="ctr">
              <a:buNone/>
              <a:defRPr sz="2000"/>
            </a:lvl1pPr>
          </a:lstStyle>
          <a:p>
            <a:pPr rtl="0"/>
            <a:r>
              <a:rPr lang="en-GB" noProof="0"/>
              <a:t>Click icon to add chart</a:t>
            </a:r>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rtlCol="0">
            <a:normAutofit/>
          </a:bodyPr>
          <a:lstStyle>
            <a:lvl1pPr marL="0" indent="0" algn="ctr">
              <a:buNone/>
              <a:defRPr sz="2000"/>
            </a:lvl1pPr>
          </a:lstStyle>
          <a:p>
            <a:pPr rtl="0"/>
            <a:r>
              <a:rPr lang="en-GB" noProof="0"/>
              <a:t>Click icon to add chart</a:t>
            </a:r>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rtlCol="0">
            <a:normAutofit/>
          </a:bodyPr>
          <a:lstStyle>
            <a:lvl1pPr marL="0" indent="0" algn="ctr">
              <a:buNone/>
              <a:defRPr sz="2000"/>
            </a:lvl1pPr>
          </a:lstStyle>
          <a:p>
            <a:pPr rtl="0"/>
            <a:r>
              <a:rPr lang="en-GB" noProof="0"/>
              <a:t>Click icon to add chart</a:t>
            </a:r>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rtlCol="0">
            <a:normAutofit/>
          </a:bodyPr>
          <a:lstStyle>
            <a:lvl1pPr marL="0" indent="0" algn="ctr">
              <a:buNone/>
              <a:defRPr sz="2000"/>
            </a:lvl1pPr>
          </a:lstStyle>
          <a:p>
            <a:pPr rtl="0"/>
            <a:r>
              <a:rPr lang="en-GB" noProof="0"/>
              <a:t>Click icon to add chart</a:t>
            </a:r>
          </a:p>
        </p:txBody>
      </p:sp>
    </p:spTree>
    <p:extLst>
      <p:ext uri="{BB962C8B-B14F-4D97-AF65-F5344CB8AC3E}">
        <p14:creationId xmlns:p14="http://schemas.microsoft.com/office/powerpoint/2010/main" val="6151748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rtlCol="0">
            <a:normAutofit/>
          </a:bodyPr>
          <a:lstStyle>
            <a:lvl1pPr marL="0" indent="0" algn="ctr">
              <a:buNone/>
              <a:defRPr sz="1800"/>
            </a:lvl1pPr>
          </a:lstStyle>
          <a:p>
            <a:pPr rtl="0"/>
            <a:r>
              <a:rPr lang="en-GB" noProof="0"/>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rtlCol="0" anchor="ctr">
            <a:normAutofit/>
          </a:bodyPr>
          <a:lstStyle>
            <a:lvl1pPr algn="ctr">
              <a:defRPr sz="11500">
                <a:solidFill>
                  <a:schemeClr val="tx1"/>
                </a:solidFill>
              </a:defRPr>
            </a:lvl1pPr>
          </a:lstStyle>
          <a:p>
            <a:pPr rtl="0"/>
            <a:r>
              <a:rPr lang="en-GB" noProof="0"/>
              <a:t>Thank you</a:t>
            </a:r>
          </a:p>
        </p:txBody>
      </p:sp>
    </p:spTree>
    <p:extLst>
      <p:ext uri="{BB962C8B-B14F-4D97-AF65-F5344CB8AC3E}">
        <p14:creationId xmlns:p14="http://schemas.microsoft.com/office/powerpoint/2010/main" val="24702689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Tree>
    <p:extLst>
      <p:ext uri="{BB962C8B-B14F-4D97-AF65-F5344CB8AC3E}">
        <p14:creationId xmlns:p14="http://schemas.microsoft.com/office/powerpoint/2010/main" val="26268556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slideLayout" Target="../slideLayouts/slideLayout98.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8" Type="http://schemas.openxmlformats.org/officeDocument/2006/relationships/slideLayout" Target="../slideLayouts/slideLayout56.xml"/><Relationship Id="rId51" Type="http://schemas.openxmlformats.org/officeDocument/2006/relationships/slideLayout" Target="../slideLayouts/slideLayout99.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20" Type="http://schemas.openxmlformats.org/officeDocument/2006/relationships/slideLayout" Target="../slideLayouts/slideLayout68.xml"/><Relationship Id="rId41" Type="http://schemas.openxmlformats.org/officeDocument/2006/relationships/slideLayout" Target="../slideLayouts/slideLayout89.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defRPr>
            </a:lvl1pPr>
          </a:lstStyle>
          <a:p>
            <a:fld id="{0AAA8F9F-42A8-344E-BFDB-6B187AAC9728}" type="datetimeFigureOut">
              <a:rPr lang="en-US" smtClean="0"/>
              <a:pPr/>
              <a:t>1/30/2026</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defRPr>
            </a:lvl1pPr>
          </a:lstStyle>
          <a:p>
            <a:fld id="{60BAE0D0-DB37-5740-9BD9-F5C7BF39F16E}" type="slidenum">
              <a:rPr lang="en-US" smtClean="0"/>
              <a:pPr/>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5" r:id="rId7"/>
    <p:sldLayoutId id="2147483836" r:id="rId8"/>
    <p:sldLayoutId id="2147483839" r:id="rId9"/>
    <p:sldLayoutId id="2147483935" r:id="rId10"/>
    <p:sldLayoutId id="2147483842"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936" r:id="rId20"/>
    <p:sldLayoutId id="2147483937" r:id="rId21"/>
    <p:sldLayoutId id="2147483938" r:id="rId22"/>
    <p:sldLayoutId id="2147483939" r:id="rId23"/>
    <p:sldLayoutId id="2147483940" r:id="rId24"/>
    <p:sldLayoutId id="2147483941" r:id="rId25"/>
    <p:sldLayoutId id="2147483942" r:id="rId26"/>
    <p:sldLayoutId id="2147483943" r:id="rId27"/>
    <p:sldLayoutId id="2147483944" r:id="rId28"/>
    <p:sldLayoutId id="2147483945" r:id="rId29"/>
    <p:sldLayoutId id="2147483946" r:id="rId30"/>
    <p:sldLayoutId id="2147483947" r:id="rId31"/>
    <p:sldLayoutId id="2147483948" r:id="rId32"/>
    <p:sldLayoutId id="2147483949" r:id="rId33"/>
    <p:sldLayoutId id="2147483950" r:id="rId34"/>
    <p:sldLayoutId id="2147483951"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pPr rtl="0"/>
            <a:r>
              <a:rPr lang="en-GB" noProof="0"/>
              <a:t>Click to edit Master title style</a:t>
            </a:r>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pPr rtl="0"/>
            <a:fld id="{03DC2DEF-D2FE-4B45-ABA4-9F153FD1C98A}" type="slidenum">
              <a:rPr lang="en-GB" noProof="0" smtClean="0"/>
              <a:pPr rtl="0"/>
              <a:t>‹#›</a:t>
            </a:fld>
            <a:endParaRPr lang="en-GB" noProof="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0393446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 id="2147483971" r:id="rId19"/>
    <p:sldLayoutId id="2147483972" r:id="rId20"/>
    <p:sldLayoutId id="2147483973" r:id="rId21"/>
    <p:sldLayoutId id="2147483974" r:id="rId22"/>
    <p:sldLayoutId id="2147483975" r:id="rId23"/>
    <p:sldLayoutId id="2147483976" r:id="rId24"/>
    <p:sldLayoutId id="2147483977" r:id="rId25"/>
    <p:sldLayoutId id="2147483978" r:id="rId26"/>
    <p:sldLayoutId id="2147483979" r:id="rId27"/>
    <p:sldLayoutId id="2147483980" r:id="rId28"/>
    <p:sldLayoutId id="2147483981" r:id="rId29"/>
    <p:sldLayoutId id="2147483982" r:id="rId30"/>
    <p:sldLayoutId id="2147483983" r:id="rId31"/>
    <p:sldLayoutId id="2147483984" r:id="rId32"/>
    <p:sldLayoutId id="2147483985" r:id="rId33"/>
    <p:sldLayoutId id="2147483986" r:id="rId34"/>
    <p:sldLayoutId id="2147483987" r:id="rId35"/>
    <p:sldLayoutId id="2147483988" r:id="rId36"/>
    <p:sldLayoutId id="2147483989" r:id="rId37"/>
    <p:sldLayoutId id="2147483990" r:id="rId38"/>
    <p:sldLayoutId id="2147483991" r:id="rId39"/>
    <p:sldLayoutId id="2147483992" r:id="rId40"/>
    <p:sldLayoutId id="2147483993" r:id="rId41"/>
    <p:sldLayoutId id="2147483994" r:id="rId42"/>
    <p:sldLayoutId id="2147483995" r:id="rId43"/>
    <p:sldLayoutId id="2147483996" r:id="rId44"/>
    <p:sldLayoutId id="2147483997" r:id="rId45"/>
    <p:sldLayoutId id="2147483998" r:id="rId46"/>
    <p:sldLayoutId id="2147483999" r:id="rId47"/>
    <p:sldLayoutId id="2147484000" r:id="rId48"/>
    <p:sldLayoutId id="2147484001" r:id="rId49"/>
    <p:sldLayoutId id="2147484002" r:id="rId50"/>
    <p:sldLayoutId id="2147484003" r:id="rId51"/>
    <p:sldLayoutId id="2147484004" r:id="rId5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hyperlink" Target="mailto:Ireland-nursing-applications@open.ac.uk"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hyperlink" Target="mailto:Ireland-Nursing-Applications@open.ac.uk"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mailto:ireland-nursing-applications@open.ac.uk" TargetMode="External"/><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cid:image001.png@01DC3120.36CA3BD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university.open.ac.uk/northern-ireland/our-work/ou-future-nurse-programmes" TargetMode="External"/><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cid:image001.png@01DC3120.36CA3BD0" TargetMode="External"/><Relationship Id="rId2" Type="http://schemas.openxmlformats.org/officeDocument/2006/relationships/image" Target="../media/image60.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59.xml"/><Relationship Id="rId6" Type="http://schemas.openxmlformats.org/officeDocument/2006/relationships/image" Target="../media/image62.png"/><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86.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79.xml"/><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82.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2" Type="http://schemas.openxmlformats.org/officeDocument/2006/relationships/hyperlink" Target="https://help.open.ac.uk/contacts-for-disability-support" TargetMode="Externa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AC98-8F4A-A002-FEDA-2D0C617B145D}"/>
              </a:ext>
            </a:extLst>
          </p:cNvPr>
          <p:cNvSpPr>
            <a:spLocks noGrp="1"/>
          </p:cNvSpPr>
          <p:nvPr>
            <p:ph type="title" idx="4294967295"/>
          </p:nvPr>
        </p:nvSpPr>
        <p:spPr>
          <a:xfrm>
            <a:off x="0" y="-425903"/>
            <a:ext cx="10515600" cy="347039"/>
          </a:xfrm>
        </p:spPr>
        <p:txBody>
          <a:bodyPr>
            <a:normAutofit fontScale="90000"/>
          </a:bodyPr>
          <a:lstStyle/>
          <a:p>
            <a:r>
              <a:rPr lang="en-GB" sz="2000"/>
              <a:t>Intro</a:t>
            </a:r>
            <a:r>
              <a:rPr lang="en-GB" sz="2000" baseline="0"/>
              <a:t> </a:t>
            </a:r>
            <a:r>
              <a:rPr lang="en-GB" sz="2000"/>
              <a:t>Slide Title 1</a:t>
            </a:r>
          </a:p>
        </p:txBody>
      </p:sp>
      <p:sp>
        <p:nvSpPr>
          <p:cNvPr id="14" name="Text Placeholder 13">
            <a:extLst>
              <a:ext uri="{FF2B5EF4-FFF2-40B4-BE49-F238E27FC236}">
                <a16:creationId xmlns:a16="http://schemas.microsoft.com/office/drawing/2014/main" id="{BCD67DD9-3DAA-313B-8305-6C266ED950EB}"/>
              </a:ext>
            </a:extLst>
          </p:cNvPr>
          <p:cNvSpPr>
            <a:spLocks noGrp="1"/>
          </p:cNvSpPr>
          <p:nvPr>
            <p:ph type="body" sz="quarter" idx="11"/>
          </p:nvPr>
        </p:nvSpPr>
        <p:spPr>
          <a:xfrm>
            <a:off x="284917" y="406694"/>
            <a:ext cx="9241820" cy="1800200"/>
          </a:xfrm>
        </p:spPr>
        <p:txBody>
          <a:bodyPr/>
          <a:lstStyle/>
          <a:p>
            <a:r>
              <a:rPr lang="en-GB"/>
              <a:t>INFORMATION WEBINAR</a:t>
            </a:r>
          </a:p>
        </p:txBody>
      </p:sp>
      <p:sp>
        <p:nvSpPr>
          <p:cNvPr id="15" name="Text Placeholder 14">
            <a:extLst>
              <a:ext uri="{FF2B5EF4-FFF2-40B4-BE49-F238E27FC236}">
                <a16:creationId xmlns:a16="http://schemas.microsoft.com/office/drawing/2014/main" id="{E81A18EA-A9B5-381F-97C4-750E9537808C}"/>
              </a:ext>
            </a:extLst>
          </p:cNvPr>
          <p:cNvSpPr>
            <a:spLocks noGrp="1"/>
          </p:cNvSpPr>
          <p:nvPr>
            <p:ph type="body" sz="quarter" idx="12"/>
          </p:nvPr>
        </p:nvSpPr>
        <p:spPr>
          <a:xfrm>
            <a:off x="284917" y="1240720"/>
            <a:ext cx="10588492" cy="691558"/>
          </a:xfrm>
        </p:spPr>
        <p:txBody>
          <a:bodyPr/>
          <a:lstStyle/>
          <a:p>
            <a:r>
              <a:rPr lang="en-GB"/>
              <a:t>The Open University BSc Nursing Degree Programme</a:t>
            </a:r>
          </a:p>
        </p:txBody>
      </p:sp>
      <p:sp>
        <p:nvSpPr>
          <p:cNvPr id="16" name="Text Placeholder 15">
            <a:extLst>
              <a:ext uri="{FF2B5EF4-FFF2-40B4-BE49-F238E27FC236}">
                <a16:creationId xmlns:a16="http://schemas.microsoft.com/office/drawing/2014/main" id="{91E9862C-F9C6-300D-C161-CC5F2057C191}"/>
              </a:ext>
            </a:extLst>
          </p:cNvPr>
          <p:cNvSpPr>
            <a:spLocks noGrp="1"/>
          </p:cNvSpPr>
          <p:nvPr>
            <p:ph type="body" sz="quarter" idx="13"/>
          </p:nvPr>
        </p:nvSpPr>
        <p:spPr>
          <a:xfrm>
            <a:off x="286231" y="2191481"/>
            <a:ext cx="6755437" cy="2285911"/>
          </a:xfrm>
        </p:spPr>
        <p:txBody>
          <a:bodyPr vert="horz" lIns="91440" tIns="45720" rIns="91440" bIns="45720" rtlCol="0" anchor="t">
            <a:noAutofit/>
          </a:bodyPr>
          <a:lstStyle/>
          <a:p>
            <a:r>
              <a:rPr lang="en-GB" b="0" dirty="0">
                <a:solidFill>
                  <a:schemeClr val="accent3"/>
                </a:solidFill>
                <a:latin typeface="Poppins"/>
                <a:cs typeface="Poppins"/>
              </a:rPr>
              <a:t>Stephanie Foster Professional Lead, OU Nursing Programme (NI) </a:t>
            </a:r>
          </a:p>
          <a:p>
            <a:r>
              <a:rPr lang="en-GB" b="0" dirty="0">
                <a:solidFill>
                  <a:schemeClr val="accent3"/>
                </a:solidFill>
                <a:latin typeface="Poppins"/>
                <a:cs typeface="Poppins"/>
              </a:rPr>
              <a:t>Meg Hughes: Staff Tutor </a:t>
            </a:r>
          </a:p>
          <a:p>
            <a:r>
              <a:rPr lang="en-GB" b="0" dirty="0">
                <a:solidFill>
                  <a:schemeClr val="accent3"/>
                </a:solidFill>
                <a:latin typeface="Poppins"/>
                <a:cs typeface="Poppins"/>
              </a:rPr>
              <a:t>Dr Una St Ledger: Staff Tutor</a:t>
            </a:r>
          </a:p>
          <a:p>
            <a:r>
              <a:rPr lang="en-GB" b="0" dirty="0">
                <a:solidFill>
                  <a:schemeClr val="accent3"/>
                </a:solidFill>
                <a:latin typeface="Poppins"/>
                <a:cs typeface="Poppins"/>
              </a:rPr>
              <a:t>Keri Finlay: Faculty Coordinator</a:t>
            </a:r>
          </a:p>
          <a:p>
            <a:r>
              <a:rPr lang="en-GB" b="0" dirty="0">
                <a:solidFill>
                  <a:schemeClr val="accent3"/>
                </a:solidFill>
                <a:latin typeface="Poppins"/>
                <a:cs typeface="Poppins"/>
              </a:rPr>
              <a:t>Aurelia Iannotta: Faculty Coordinator</a:t>
            </a:r>
          </a:p>
          <a:p>
            <a:r>
              <a:rPr lang="en-GB" b="0" dirty="0">
                <a:solidFill>
                  <a:schemeClr val="accent3"/>
                </a:solidFill>
                <a:latin typeface="Poppins"/>
                <a:cs typeface="Poppins"/>
              </a:rPr>
              <a:t>Rachel Mattheson: Practice Learning Assistant</a:t>
            </a:r>
          </a:p>
        </p:txBody>
      </p:sp>
      <p:sp>
        <p:nvSpPr>
          <p:cNvPr id="17" name="Text Placeholder 16">
            <a:extLst>
              <a:ext uri="{FF2B5EF4-FFF2-40B4-BE49-F238E27FC236}">
                <a16:creationId xmlns:a16="http://schemas.microsoft.com/office/drawing/2014/main" id="{ACCCC83C-A3BB-829E-51E0-D71CBA10B1EE}"/>
              </a:ext>
            </a:extLst>
          </p:cNvPr>
          <p:cNvSpPr>
            <a:spLocks noGrp="1"/>
          </p:cNvSpPr>
          <p:nvPr>
            <p:ph type="body" sz="quarter" idx="14"/>
          </p:nvPr>
        </p:nvSpPr>
        <p:spPr>
          <a:xfrm>
            <a:off x="284917" y="4501213"/>
            <a:ext cx="5633784" cy="766139"/>
          </a:xfrm>
        </p:spPr>
        <p:txBody>
          <a:bodyPr vert="horz" lIns="91440" tIns="45720" rIns="91440" bIns="45720" rtlCol="0" anchor="t">
            <a:noAutofit/>
          </a:bodyPr>
          <a:lstStyle/>
          <a:p>
            <a:r>
              <a:rPr lang="en-GB" sz="2000">
                <a:latin typeface="Poppins"/>
                <a:cs typeface="Poppins"/>
              </a:rPr>
              <a:t>F</a:t>
            </a:r>
            <a:r>
              <a:rPr lang="en-GB" sz="1800">
                <a:latin typeface="Poppins"/>
                <a:cs typeface="Poppins"/>
              </a:rPr>
              <a:t>ACULTY OF WELLBEING EDUCATION &amp; LANGUAGES</a:t>
            </a:r>
          </a:p>
        </p:txBody>
      </p:sp>
      <p:sp>
        <p:nvSpPr>
          <p:cNvPr id="18" name="Text Placeholder 17">
            <a:extLst>
              <a:ext uri="{FF2B5EF4-FFF2-40B4-BE49-F238E27FC236}">
                <a16:creationId xmlns:a16="http://schemas.microsoft.com/office/drawing/2014/main" id="{7C582E8A-5AC5-EBB0-D16B-4437F42A33D5}"/>
              </a:ext>
            </a:extLst>
          </p:cNvPr>
          <p:cNvSpPr>
            <a:spLocks noGrp="1"/>
          </p:cNvSpPr>
          <p:nvPr>
            <p:ph type="body" sz="quarter" idx="15"/>
          </p:nvPr>
        </p:nvSpPr>
        <p:spPr>
          <a:xfrm>
            <a:off x="284917" y="5278457"/>
            <a:ext cx="5557584" cy="347039"/>
          </a:xfrm>
        </p:spPr>
        <p:txBody>
          <a:bodyPr vert="horz" lIns="91440" tIns="45720" rIns="91440" bIns="45720" rtlCol="0" anchor="t">
            <a:noAutofit/>
          </a:bodyPr>
          <a:lstStyle/>
          <a:p>
            <a:r>
              <a:rPr lang="en-GB" sz="2000" dirty="0">
                <a:latin typeface="Poppins"/>
                <a:cs typeface="Poppins"/>
              </a:rPr>
              <a:t>12th</a:t>
            </a:r>
            <a:r>
              <a:rPr lang="en-GB" sz="2000" baseline="30000" dirty="0">
                <a:latin typeface="Poppins"/>
                <a:cs typeface="Poppins"/>
              </a:rPr>
              <a:t> </a:t>
            </a:r>
            <a:r>
              <a:rPr lang="en-GB" sz="2000" dirty="0">
                <a:latin typeface="Poppins"/>
                <a:cs typeface="Poppins"/>
              </a:rPr>
              <a:t>&amp; 13th January 2026</a:t>
            </a:r>
            <a:endParaRPr lang="en-GB" sz="2000">
              <a:latin typeface="Poppins"/>
              <a:cs typeface="Poppins"/>
            </a:endParaRPr>
          </a:p>
        </p:txBody>
      </p:sp>
      <p:sp>
        <p:nvSpPr>
          <p:cNvPr id="3" name="AutoShape 2">
            <a:extLst>
              <a:ext uri="{FF2B5EF4-FFF2-40B4-BE49-F238E27FC236}">
                <a16:creationId xmlns:a16="http://schemas.microsoft.com/office/drawing/2014/main" id="{1EE235BB-D5AE-4682-BAA2-CD45451AB6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771289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C00C9A-8CFF-46C7-BB52-C074D8E7201F}"/>
              </a:ext>
            </a:extLst>
          </p:cNvPr>
          <p:cNvSpPr>
            <a:spLocks noGrp="1"/>
          </p:cNvSpPr>
          <p:nvPr>
            <p:ph type="body" sz="quarter" idx="12"/>
          </p:nvPr>
        </p:nvSpPr>
        <p:spPr/>
        <p:txBody>
          <a:bodyPr/>
          <a:lstStyle/>
          <a:p>
            <a:endParaRPr lang="en-GB"/>
          </a:p>
        </p:txBody>
      </p:sp>
      <p:sp>
        <p:nvSpPr>
          <p:cNvPr id="3" name="Text Placeholder 2">
            <a:extLst>
              <a:ext uri="{FF2B5EF4-FFF2-40B4-BE49-F238E27FC236}">
                <a16:creationId xmlns:a16="http://schemas.microsoft.com/office/drawing/2014/main" id="{24464D22-D128-42EF-8326-243F9DB323E2}"/>
              </a:ext>
            </a:extLst>
          </p:cNvPr>
          <p:cNvSpPr>
            <a:spLocks noGrp="1"/>
          </p:cNvSpPr>
          <p:nvPr>
            <p:ph type="body" sz="quarter" idx="14"/>
          </p:nvPr>
        </p:nvSpPr>
        <p:spPr/>
        <p:txBody>
          <a:bodyPr/>
          <a:lstStyle/>
          <a:p>
            <a:endParaRPr lang="en-GB"/>
          </a:p>
        </p:txBody>
      </p:sp>
      <p:sp>
        <p:nvSpPr>
          <p:cNvPr id="6" name="Text Placeholder 5">
            <a:extLst>
              <a:ext uri="{FF2B5EF4-FFF2-40B4-BE49-F238E27FC236}">
                <a16:creationId xmlns:a16="http://schemas.microsoft.com/office/drawing/2014/main" id="{5C2F7A21-D938-4563-95F1-8B1B3F971864}"/>
              </a:ext>
            </a:extLst>
          </p:cNvPr>
          <p:cNvSpPr>
            <a:spLocks noGrp="1"/>
          </p:cNvSpPr>
          <p:nvPr>
            <p:ph type="body" sz="quarter" idx="21"/>
          </p:nvPr>
        </p:nvSpPr>
        <p:spPr/>
        <p:txBody>
          <a:bodyPr/>
          <a:lstStyle/>
          <a:p>
            <a:r>
              <a:rPr lang="en-GB" sz="3200"/>
              <a:t>Programme Structure </a:t>
            </a:r>
          </a:p>
        </p:txBody>
      </p:sp>
      <p:graphicFrame>
        <p:nvGraphicFramePr>
          <p:cNvPr id="12" name="Table 12">
            <a:extLst>
              <a:ext uri="{FF2B5EF4-FFF2-40B4-BE49-F238E27FC236}">
                <a16:creationId xmlns:a16="http://schemas.microsoft.com/office/drawing/2014/main" id="{E2E7D127-0310-4E0C-8002-F12CEE01DBD8}"/>
              </a:ext>
            </a:extLst>
          </p:cNvPr>
          <p:cNvGraphicFramePr>
            <a:graphicFrameLocks noGrp="1"/>
          </p:cNvGraphicFramePr>
          <p:nvPr>
            <p:ph sz="half" idx="18"/>
            <p:extLst>
              <p:ext uri="{D42A27DB-BD31-4B8C-83A1-F6EECF244321}">
                <p14:modId xmlns:p14="http://schemas.microsoft.com/office/powerpoint/2010/main" val="3651466556"/>
              </p:ext>
            </p:extLst>
          </p:nvPr>
        </p:nvGraphicFramePr>
        <p:xfrm>
          <a:off x="411387" y="1610649"/>
          <a:ext cx="7421488" cy="4090154"/>
        </p:xfrm>
        <a:graphic>
          <a:graphicData uri="http://schemas.openxmlformats.org/drawingml/2006/table">
            <a:tbl>
              <a:tblPr firstRow="1" bandRow="1">
                <a:tableStyleId>{5C22544A-7EE6-4342-B048-85BDC9FD1C3A}</a:tableStyleId>
              </a:tblPr>
              <a:tblGrid>
                <a:gridCol w="1171621">
                  <a:extLst>
                    <a:ext uri="{9D8B030D-6E8A-4147-A177-3AD203B41FA5}">
                      <a16:colId xmlns:a16="http://schemas.microsoft.com/office/drawing/2014/main" val="501796920"/>
                    </a:ext>
                  </a:extLst>
                </a:gridCol>
                <a:gridCol w="1171621">
                  <a:extLst>
                    <a:ext uri="{9D8B030D-6E8A-4147-A177-3AD203B41FA5}">
                      <a16:colId xmlns:a16="http://schemas.microsoft.com/office/drawing/2014/main" val="3911079701"/>
                    </a:ext>
                  </a:extLst>
                </a:gridCol>
                <a:gridCol w="2400680">
                  <a:extLst>
                    <a:ext uri="{9D8B030D-6E8A-4147-A177-3AD203B41FA5}">
                      <a16:colId xmlns:a16="http://schemas.microsoft.com/office/drawing/2014/main" val="682291570"/>
                    </a:ext>
                  </a:extLst>
                </a:gridCol>
                <a:gridCol w="2677566">
                  <a:extLst>
                    <a:ext uri="{9D8B030D-6E8A-4147-A177-3AD203B41FA5}">
                      <a16:colId xmlns:a16="http://schemas.microsoft.com/office/drawing/2014/main" val="794376227"/>
                    </a:ext>
                  </a:extLst>
                </a:gridCol>
              </a:tblGrid>
              <a:tr h="392530">
                <a:tc>
                  <a:txBody>
                    <a:bodyPr/>
                    <a:lstStyle/>
                    <a:p>
                      <a:endParaRPr lang="en-GB"/>
                    </a:p>
                  </a:txBody>
                  <a:tcPr/>
                </a:tc>
                <a:tc>
                  <a:txBody>
                    <a:bodyPr/>
                    <a:lstStyle/>
                    <a:p>
                      <a:pPr lvl="0">
                        <a:buNone/>
                      </a:pPr>
                      <a:endParaRPr lang="en-GB" dirty="0"/>
                    </a:p>
                  </a:txBody>
                  <a:tcPr/>
                </a:tc>
                <a:tc>
                  <a:txBody>
                    <a:bodyPr/>
                    <a:lstStyle/>
                    <a:p>
                      <a:r>
                        <a:rPr lang="en-GB" dirty="0"/>
                        <a:t>Theory</a:t>
                      </a:r>
                    </a:p>
                  </a:txBody>
                  <a:tcPr/>
                </a:tc>
                <a:tc>
                  <a:txBody>
                    <a:bodyPr/>
                    <a:lstStyle/>
                    <a:p>
                      <a:r>
                        <a:rPr lang="en-GB" dirty="0"/>
                        <a:t>Practice</a:t>
                      </a:r>
                    </a:p>
                  </a:txBody>
                  <a:tcPr/>
                </a:tc>
                <a:extLst>
                  <a:ext uri="{0D108BD9-81ED-4DB2-BD59-A6C34878D82A}">
                    <a16:rowId xmlns:a16="http://schemas.microsoft.com/office/drawing/2014/main" val="3418575964"/>
                  </a:ext>
                </a:extLst>
              </a:tr>
              <a:tr h="774306">
                <a:tc>
                  <a:txBody>
                    <a:bodyPr/>
                    <a:lstStyle/>
                    <a:p>
                      <a:r>
                        <a:rPr lang="en-GB" b="1" dirty="0"/>
                        <a:t>Part 1</a:t>
                      </a:r>
                    </a:p>
                  </a:txBody>
                  <a:tcPr/>
                </a:tc>
                <a:tc>
                  <a:txBody>
                    <a:bodyPr/>
                    <a:lstStyle/>
                    <a:p>
                      <a:pPr lvl="0">
                        <a:buNone/>
                      </a:pPr>
                      <a:endParaRPr lang="en-GB" b="1" dirty="0"/>
                    </a:p>
                  </a:txBody>
                  <a:tcPr/>
                </a:tc>
                <a:tc>
                  <a:txBody>
                    <a:bodyPr/>
                    <a:lstStyle/>
                    <a:p>
                      <a:r>
                        <a:rPr lang="en-GB" sz="1500"/>
                        <a:t>K102 Introduction to health and social care (60 credits)</a:t>
                      </a:r>
                    </a:p>
                  </a:txBody>
                  <a:tcPr/>
                </a:tc>
                <a:tc>
                  <a:txBody>
                    <a:bodyPr/>
                    <a:lstStyle/>
                    <a:p>
                      <a:r>
                        <a:rPr lang="en-GB" sz="1500" dirty="0"/>
                        <a:t>K104 Introduction to </a:t>
                      </a:r>
                      <a:r>
                        <a:rPr lang="en-GB" sz="1500"/>
                        <a:t>healthcare practice (60 credits)</a:t>
                      </a:r>
                    </a:p>
                  </a:txBody>
                  <a:tcPr/>
                </a:tc>
                <a:extLst>
                  <a:ext uri="{0D108BD9-81ED-4DB2-BD59-A6C34878D82A}">
                    <a16:rowId xmlns:a16="http://schemas.microsoft.com/office/drawing/2014/main" val="412025256"/>
                  </a:ext>
                </a:extLst>
              </a:tr>
              <a:tr h="1000144">
                <a:tc>
                  <a:txBody>
                    <a:bodyPr/>
                    <a:lstStyle/>
                    <a:p>
                      <a:r>
                        <a:rPr lang="en-GB" b="1" dirty="0"/>
                        <a:t>Part 2</a:t>
                      </a:r>
                    </a:p>
                  </a:txBody>
                  <a:tcPr/>
                </a:tc>
                <a:tc>
                  <a:txBody>
                    <a:bodyPr/>
                    <a:lstStyle/>
                    <a:p>
                      <a:pPr lvl="0">
                        <a:buNone/>
                      </a:pPr>
                      <a:endParaRPr lang="en-GB" b="1" dirty="0"/>
                    </a:p>
                  </a:txBody>
                  <a:tcPr/>
                </a:tc>
                <a:tc>
                  <a:txBody>
                    <a:bodyPr/>
                    <a:lstStyle/>
                    <a:p>
                      <a:r>
                        <a:rPr lang="en-GB" sz="1500"/>
                        <a:t>K210 Understanding Nursing: knowledge and theory (60 credits)</a:t>
                      </a:r>
                    </a:p>
                  </a:txBody>
                  <a:tcPr/>
                </a:tc>
                <a:tc>
                  <a:txBody>
                    <a:bodyPr/>
                    <a:lstStyle/>
                    <a:p>
                      <a:r>
                        <a:rPr lang="en-GB" sz="1500" dirty="0"/>
                        <a:t>K211 developing nursing practice (60 credits)</a:t>
                      </a:r>
                    </a:p>
                  </a:txBody>
                  <a:tcPr/>
                </a:tc>
                <a:extLst>
                  <a:ext uri="{0D108BD9-81ED-4DB2-BD59-A6C34878D82A}">
                    <a16:rowId xmlns:a16="http://schemas.microsoft.com/office/drawing/2014/main" val="3017354694"/>
                  </a:ext>
                </a:extLst>
              </a:tr>
              <a:tr h="1903502">
                <a:tc>
                  <a:txBody>
                    <a:bodyPr/>
                    <a:lstStyle/>
                    <a:p>
                      <a:r>
                        <a:rPr lang="en-GB" b="1" dirty="0"/>
                        <a:t>Part 3</a:t>
                      </a:r>
                    </a:p>
                  </a:txBody>
                  <a:tcPr/>
                </a:tc>
                <a:tc>
                  <a:txBody>
                    <a:bodyPr/>
                    <a:lstStyle/>
                    <a:p>
                      <a:pPr lvl="0">
                        <a:buNone/>
                      </a:pPr>
                      <a:endParaRPr lang="en-GB" b="1" dirty="0"/>
                    </a:p>
                  </a:txBody>
                  <a:tcPr/>
                </a:tc>
                <a:tc>
                  <a:txBody>
                    <a:bodyPr/>
                    <a:lstStyle/>
                    <a:p>
                      <a:r>
                        <a:rPr lang="en-GB" sz="1500"/>
                        <a:t>K325 Assimilating nursing: knowledge and theory (60 credits)</a:t>
                      </a:r>
                    </a:p>
                  </a:txBody>
                  <a:tcPr/>
                </a:tc>
                <a:tc>
                  <a:txBody>
                    <a:bodyPr/>
                    <a:lstStyle/>
                    <a:p>
                      <a:r>
                        <a:rPr lang="en-GB" sz="1500"/>
                        <a:t>Becoming an autonomous practitioner:</a:t>
                      </a:r>
                    </a:p>
                    <a:p>
                      <a:r>
                        <a:rPr lang="en-GB" sz="1500" dirty="0"/>
                        <a:t>K326 Adult </a:t>
                      </a:r>
                    </a:p>
                    <a:p>
                      <a:r>
                        <a:rPr lang="en-GB" sz="1500" dirty="0"/>
                        <a:t>K327 Mental Health</a:t>
                      </a:r>
                    </a:p>
                    <a:p>
                      <a:r>
                        <a:rPr lang="en-GB" sz="1500" dirty="0"/>
                        <a:t>K328 Learning Disability</a:t>
                      </a:r>
                    </a:p>
                    <a:p>
                      <a:r>
                        <a:rPr lang="en-GB" sz="1500" dirty="0"/>
                        <a:t>K329 Children and Young People </a:t>
                      </a:r>
                    </a:p>
                    <a:p>
                      <a:r>
                        <a:rPr lang="en-GB" sz="1500" dirty="0"/>
                        <a:t>(60 credits)</a:t>
                      </a:r>
                    </a:p>
                  </a:txBody>
                  <a:tcPr/>
                </a:tc>
                <a:extLst>
                  <a:ext uri="{0D108BD9-81ED-4DB2-BD59-A6C34878D82A}">
                    <a16:rowId xmlns:a16="http://schemas.microsoft.com/office/drawing/2014/main" val="2999611189"/>
                  </a:ext>
                </a:extLst>
              </a:tr>
            </a:tbl>
          </a:graphicData>
        </a:graphic>
      </p:graphicFrame>
      <p:pic>
        <p:nvPicPr>
          <p:cNvPr id="10" name="Content Placeholder 9" descr="Picture of a female nurse">
            <a:extLst>
              <a:ext uri="{FF2B5EF4-FFF2-40B4-BE49-F238E27FC236}">
                <a16:creationId xmlns:a16="http://schemas.microsoft.com/office/drawing/2014/main" id="{80677E2D-5818-480B-9E71-4AA730BD11EF}"/>
              </a:ext>
            </a:extLst>
          </p:cNvPr>
          <p:cNvPicPr>
            <a:picLocks noGrp="1" noChangeAspect="1"/>
          </p:cNvPicPr>
          <p:nvPr>
            <p:ph sz="half" idx="2"/>
          </p:nvPr>
        </p:nvPicPr>
        <p:blipFill rotWithShape="1">
          <a:blip r:embed="rId2"/>
          <a:srcRect l="59312"/>
          <a:stretch/>
        </p:blipFill>
        <p:spPr>
          <a:xfrm>
            <a:off x="7843204" y="1610650"/>
            <a:ext cx="3362100" cy="4106502"/>
          </a:xfrm>
          <a:prstGeom prst="rect">
            <a:avLst/>
          </a:prstGeom>
        </p:spPr>
      </p:pic>
      <p:sp>
        <p:nvSpPr>
          <p:cNvPr id="4" name="TextBox 3">
            <a:extLst>
              <a:ext uri="{FF2B5EF4-FFF2-40B4-BE49-F238E27FC236}">
                <a16:creationId xmlns:a16="http://schemas.microsoft.com/office/drawing/2014/main" id="{072A9C8D-8423-A5FF-39F2-5E0976A80053}"/>
              </a:ext>
            </a:extLst>
          </p:cNvPr>
          <p:cNvSpPr txBox="1"/>
          <p:nvPr/>
        </p:nvSpPr>
        <p:spPr>
          <a:xfrm>
            <a:off x="412591" y="1122320"/>
            <a:ext cx="5760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cs typeface="Poppins"/>
              </a:rPr>
              <a:t>4 Year Part Time Programme</a:t>
            </a:r>
          </a:p>
        </p:txBody>
      </p:sp>
    </p:spTree>
    <p:extLst>
      <p:ext uri="{BB962C8B-B14F-4D97-AF65-F5344CB8AC3E}">
        <p14:creationId xmlns:p14="http://schemas.microsoft.com/office/powerpoint/2010/main" val="3120348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BB5326-F73C-E788-6B2C-639B5C88BBE5}"/>
              </a:ext>
            </a:extLst>
          </p:cNvPr>
          <p:cNvSpPr txBox="1"/>
          <p:nvPr/>
        </p:nvSpPr>
        <p:spPr>
          <a:xfrm>
            <a:off x="596646" y="376351"/>
            <a:ext cx="10705338" cy="615553"/>
          </a:xfrm>
          <a:prstGeom prst="rect">
            <a:avLst/>
          </a:prstGeom>
          <a:noFill/>
        </p:spPr>
        <p:txBody>
          <a:bodyPr wrap="square" lIns="91440" tIns="45720" rIns="91440" bIns="45720" anchor="t">
            <a:spAutoFit/>
          </a:bodyPr>
          <a:lstStyle/>
          <a:p>
            <a:r>
              <a:rPr lang="en-GB" b="1" dirty="0"/>
              <a:t>Potential programme structure from 26J onwards for illustration</a:t>
            </a:r>
            <a:endParaRPr lang="en-GB" b="1">
              <a:cs typeface="Poppins"/>
            </a:endParaRPr>
          </a:p>
          <a:p>
            <a:r>
              <a:rPr lang="en-GB" sz="1600" dirty="0"/>
              <a:t>( K102 26J and K104 27C)</a:t>
            </a:r>
          </a:p>
        </p:txBody>
      </p:sp>
      <p:pic>
        <p:nvPicPr>
          <p:cNvPr id="12" name="Picture 11">
            <a:extLst>
              <a:ext uri="{FF2B5EF4-FFF2-40B4-BE49-F238E27FC236}">
                <a16:creationId xmlns:a16="http://schemas.microsoft.com/office/drawing/2014/main" id="{4AFF0111-5312-89CE-FDB5-8BAEA9AEE8EF}"/>
              </a:ext>
            </a:extLst>
          </p:cNvPr>
          <p:cNvPicPr>
            <a:picLocks noChangeAspect="1"/>
          </p:cNvPicPr>
          <p:nvPr/>
        </p:nvPicPr>
        <p:blipFill>
          <a:blip r:embed="rId2"/>
          <a:srcRect l="-338" t="503" r="5490" b="45729"/>
          <a:stretch>
            <a:fillRect/>
          </a:stretch>
        </p:blipFill>
        <p:spPr>
          <a:xfrm>
            <a:off x="180157" y="2088106"/>
            <a:ext cx="11563893" cy="2208136"/>
          </a:xfrm>
          <a:prstGeom prst="rect">
            <a:avLst/>
          </a:prstGeom>
          <a:ln w="38100">
            <a:solidFill>
              <a:srgbClr val="060645"/>
            </a:solidFill>
          </a:ln>
        </p:spPr>
      </p:pic>
      <p:graphicFrame>
        <p:nvGraphicFramePr>
          <p:cNvPr id="13" name="Table 12">
            <a:extLst>
              <a:ext uri="{FF2B5EF4-FFF2-40B4-BE49-F238E27FC236}">
                <a16:creationId xmlns:a16="http://schemas.microsoft.com/office/drawing/2014/main" id="{4E81C366-20F9-FD08-BE34-BB76625196FC}"/>
              </a:ext>
            </a:extLst>
          </p:cNvPr>
          <p:cNvGraphicFramePr>
            <a:graphicFrameLocks noGrp="1"/>
          </p:cNvGraphicFramePr>
          <p:nvPr/>
        </p:nvGraphicFramePr>
        <p:xfrm>
          <a:off x="3265616" y="5881584"/>
          <a:ext cx="303261" cy="262297"/>
        </p:xfrm>
        <a:graphic>
          <a:graphicData uri="http://schemas.openxmlformats.org/drawingml/2006/table">
            <a:tbl>
              <a:tblPr bandRow="1">
                <a:tableStyleId>{5C22544A-7EE6-4342-B048-85BDC9FD1C3A}</a:tableStyleId>
              </a:tblPr>
              <a:tblGrid>
                <a:gridCol w="303261">
                  <a:extLst>
                    <a:ext uri="{9D8B030D-6E8A-4147-A177-3AD203B41FA5}">
                      <a16:colId xmlns:a16="http://schemas.microsoft.com/office/drawing/2014/main" val="1571290112"/>
                    </a:ext>
                  </a:extLst>
                </a:gridCol>
              </a:tblGrid>
              <a:tr h="262297">
                <a:tc>
                  <a:txBody>
                    <a:bodyPr/>
                    <a:lstStyle/>
                    <a:p>
                      <a:pPr fontAlgn="b">
                        <a:buNone/>
                      </a:pPr>
                      <a:endParaRPr lang="en-GB" sz="1100">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955515417"/>
                  </a:ext>
                </a:extLst>
              </a:tr>
            </a:tbl>
          </a:graphicData>
        </a:graphic>
      </p:graphicFrame>
      <p:sp>
        <p:nvSpPr>
          <p:cNvPr id="16" name="TextBox 15">
            <a:extLst>
              <a:ext uri="{FF2B5EF4-FFF2-40B4-BE49-F238E27FC236}">
                <a16:creationId xmlns:a16="http://schemas.microsoft.com/office/drawing/2014/main" id="{38A8C4D1-E090-A910-AB46-BAA60989BB67}"/>
              </a:ext>
            </a:extLst>
          </p:cNvPr>
          <p:cNvSpPr txBox="1"/>
          <p:nvPr/>
        </p:nvSpPr>
        <p:spPr>
          <a:xfrm>
            <a:off x="3781534" y="5920724"/>
            <a:ext cx="34084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t>Blue- theory modules</a:t>
            </a:r>
          </a:p>
        </p:txBody>
      </p:sp>
      <p:graphicFrame>
        <p:nvGraphicFramePr>
          <p:cNvPr id="18" name="Table 17">
            <a:extLst>
              <a:ext uri="{FF2B5EF4-FFF2-40B4-BE49-F238E27FC236}">
                <a16:creationId xmlns:a16="http://schemas.microsoft.com/office/drawing/2014/main" id="{04DD57A8-6649-AA01-EC42-A91BCED44529}"/>
              </a:ext>
            </a:extLst>
          </p:cNvPr>
          <p:cNvGraphicFramePr>
            <a:graphicFrameLocks noGrp="1"/>
          </p:cNvGraphicFramePr>
          <p:nvPr/>
        </p:nvGraphicFramePr>
        <p:xfrm>
          <a:off x="3274540" y="6322540"/>
          <a:ext cx="289830" cy="317537"/>
        </p:xfrm>
        <a:graphic>
          <a:graphicData uri="http://schemas.openxmlformats.org/drawingml/2006/table">
            <a:tbl>
              <a:tblPr bandRow="1">
                <a:tableStyleId>{5C22544A-7EE6-4342-B048-85BDC9FD1C3A}</a:tableStyleId>
              </a:tblPr>
              <a:tblGrid>
                <a:gridCol w="96610">
                  <a:extLst>
                    <a:ext uri="{9D8B030D-6E8A-4147-A177-3AD203B41FA5}">
                      <a16:colId xmlns:a16="http://schemas.microsoft.com/office/drawing/2014/main" val="3464604857"/>
                    </a:ext>
                  </a:extLst>
                </a:gridCol>
                <a:gridCol w="96610">
                  <a:extLst>
                    <a:ext uri="{9D8B030D-6E8A-4147-A177-3AD203B41FA5}">
                      <a16:colId xmlns:a16="http://schemas.microsoft.com/office/drawing/2014/main" val="1736841089"/>
                    </a:ext>
                  </a:extLst>
                </a:gridCol>
                <a:gridCol w="96610">
                  <a:extLst>
                    <a:ext uri="{9D8B030D-6E8A-4147-A177-3AD203B41FA5}">
                      <a16:colId xmlns:a16="http://schemas.microsoft.com/office/drawing/2014/main" val="4053881536"/>
                    </a:ext>
                  </a:extLst>
                </a:gridCol>
              </a:tblGrid>
              <a:tr h="317537">
                <a:tc>
                  <a:txBody>
                    <a:bodyPr/>
                    <a:lstStyle/>
                    <a:p>
                      <a:pPr lvl="0">
                        <a:buNone/>
                      </a:pPr>
                      <a:endParaRPr lang="en-GB" sz="1100">
                        <a:solidFill>
                          <a:srgbClr val="FFFF00"/>
                        </a:solidFill>
                        <a:effectLst/>
                        <a:latin typeface="Calibri"/>
                      </a:endParaRPr>
                    </a:p>
                  </a:txBody>
                  <a:tcPr marL="9524" marR="9524" marT="9524" anchor="b">
                    <a:lnL w="0">
                      <a:noFill/>
                    </a:lnL>
                    <a:lnR w="0">
                      <a:noFill/>
                    </a:lnR>
                    <a:lnT w="6350">
                      <a:solidFill>
                        <a:srgbClr val="000000"/>
                      </a:solidFill>
                    </a:lnT>
                    <a:lnB w="6350">
                      <a:solidFill>
                        <a:srgbClr val="000000"/>
                      </a:solidFill>
                    </a:lnB>
                    <a:solidFill>
                      <a:srgbClr val="FFFF00"/>
                    </a:solidFill>
                  </a:tcPr>
                </a:tc>
                <a:tc>
                  <a:txBody>
                    <a:bodyPr/>
                    <a:lstStyle/>
                    <a:p>
                      <a:pPr lvl="0">
                        <a:buNone/>
                      </a:pPr>
                      <a:endParaRPr lang="en-GB" sz="1100">
                        <a:solidFill>
                          <a:srgbClr val="FFFF00"/>
                        </a:solidFill>
                        <a:effectLst/>
                        <a:latin typeface="Calibri"/>
                      </a:endParaRPr>
                    </a:p>
                  </a:txBody>
                  <a:tcPr marL="9524" marR="9524" marT="9524" anchor="b">
                    <a:lnL w="0">
                      <a:noFill/>
                    </a:lnL>
                    <a:lnR w="0">
                      <a:noFill/>
                    </a:lnR>
                    <a:lnT w="6350">
                      <a:solidFill>
                        <a:srgbClr val="000000"/>
                      </a:solidFill>
                    </a:lnT>
                    <a:lnB w="6350">
                      <a:solidFill>
                        <a:srgbClr val="000000"/>
                      </a:solidFill>
                    </a:lnB>
                    <a:solidFill>
                      <a:srgbClr val="FFFF00"/>
                    </a:solidFill>
                  </a:tcPr>
                </a:tc>
                <a:tc>
                  <a:txBody>
                    <a:bodyPr/>
                    <a:lstStyle/>
                    <a:p>
                      <a:pPr fontAlgn="b">
                        <a:buNone/>
                      </a:pPr>
                      <a:endParaRPr lang="en-GB" sz="1100">
                        <a:solidFill>
                          <a:srgbClr val="FFFF00"/>
                        </a:solidFill>
                        <a:effectLst/>
                        <a:latin typeface="Calibri" panose="020F0502020204030204"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13375840"/>
                  </a:ext>
                </a:extLst>
              </a:tr>
            </a:tbl>
          </a:graphicData>
        </a:graphic>
      </p:graphicFrame>
      <p:sp>
        <p:nvSpPr>
          <p:cNvPr id="21" name="TextBox 20">
            <a:extLst>
              <a:ext uri="{FF2B5EF4-FFF2-40B4-BE49-F238E27FC236}">
                <a16:creationId xmlns:a16="http://schemas.microsoft.com/office/drawing/2014/main" id="{1FB482D6-CB9C-1D62-7F5C-AE6DE8605B8C}"/>
              </a:ext>
            </a:extLst>
          </p:cNvPr>
          <p:cNvSpPr txBox="1"/>
          <p:nvPr/>
        </p:nvSpPr>
        <p:spPr>
          <a:xfrm>
            <a:off x="3781534" y="6312020"/>
            <a:ext cx="28112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t>Yellow practice modules</a:t>
            </a:r>
            <a:endParaRPr lang="en-US"/>
          </a:p>
        </p:txBody>
      </p:sp>
      <p:graphicFrame>
        <p:nvGraphicFramePr>
          <p:cNvPr id="23" name="Table 22">
            <a:extLst>
              <a:ext uri="{FF2B5EF4-FFF2-40B4-BE49-F238E27FC236}">
                <a16:creationId xmlns:a16="http://schemas.microsoft.com/office/drawing/2014/main" id="{EE933A89-3443-E35A-1C62-B33C93BE16E2}"/>
              </a:ext>
            </a:extLst>
          </p:cNvPr>
          <p:cNvGraphicFramePr>
            <a:graphicFrameLocks noGrp="1"/>
          </p:cNvGraphicFramePr>
          <p:nvPr/>
        </p:nvGraphicFramePr>
        <p:xfrm>
          <a:off x="6960973" y="6322540"/>
          <a:ext cx="327530" cy="248489"/>
        </p:xfrm>
        <a:graphic>
          <a:graphicData uri="http://schemas.openxmlformats.org/drawingml/2006/table">
            <a:tbl>
              <a:tblPr bandRow="1">
                <a:tableStyleId>{5C22544A-7EE6-4342-B048-85BDC9FD1C3A}</a:tableStyleId>
              </a:tblPr>
              <a:tblGrid>
                <a:gridCol w="327530">
                  <a:extLst>
                    <a:ext uri="{9D8B030D-6E8A-4147-A177-3AD203B41FA5}">
                      <a16:colId xmlns:a16="http://schemas.microsoft.com/office/drawing/2014/main" val="3639661679"/>
                    </a:ext>
                  </a:extLst>
                </a:gridCol>
              </a:tblGrid>
              <a:tr h="248489">
                <a:tc>
                  <a:txBody>
                    <a:bodyPr/>
                    <a:lstStyle/>
                    <a:p>
                      <a:pPr fontAlgn="b">
                        <a:buNone/>
                      </a:pPr>
                      <a:endParaRPr lang="en-GB" sz="1100">
                        <a:effectLst/>
                        <a:latin typeface="Calibri" panose="020F0502020204030204" pitchFamily="34" charset="0"/>
                      </a:endParaRPr>
                    </a:p>
                  </a:txBody>
                  <a:tcPr marL="9525" marR="9525" marT="9525" anchor="b">
                    <a:lnL>
                      <a:noFill/>
                    </a:lnL>
                    <a:lnR>
                      <a:noFill/>
                    </a:lnR>
                    <a:lnT>
                      <a:noFill/>
                    </a:lnT>
                    <a:lnB>
                      <a:noFill/>
                    </a:lnB>
                    <a:solidFill>
                      <a:srgbClr val="00B050"/>
                    </a:solidFill>
                  </a:tcPr>
                </a:tc>
                <a:extLst>
                  <a:ext uri="{0D108BD9-81ED-4DB2-BD59-A6C34878D82A}">
                    <a16:rowId xmlns:a16="http://schemas.microsoft.com/office/drawing/2014/main" val="4204510714"/>
                  </a:ext>
                </a:extLst>
              </a:tr>
            </a:tbl>
          </a:graphicData>
        </a:graphic>
      </p:graphicFrame>
      <p:sp>
        <p:nvSpPr>
          <p:cNvPr id="24" name="TextBox 23">
            <a:extLst>
              <a:ext uri="{FF2B5EF4-FFF2-40B4-BE49-F238E27FC236}">
                <a16:creationId xmlns:a16="http://schemas.microsoft.com/office/drawing/2014/main" id="{E547740C-5F5A-E6A4-476F-54CDE091E281}"/>
              </a:ext>
            </a:extLst>
          </p:cNvPr>
          <p:cNvSpPr txBox="1"/>
          <p:nvPr/>
        </p:nvSpPr>
        <p:spPr>
          <a:xfrm>
            <a:off x="7303209" y="6291425"/>
            <a:ext cx="28112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t>Results awarded</a:t>
            </a:r>
            <a:endParaRPr lang="en-GB" sz="1600">
              <a:cs typeface="Poppins"/>
            </a:endParaRPr>
          </a:p>
        </p:txBody>
      </p:sp>
      <p:graphicFrame>
        <p:nvGraphicFramePr>
          <p:cNvPr id="26" name="Table 25">
            <a:extLst>
              <a:ext uri="{FF2B5EF4-FFF2-40B4-BE49-F238E27FC236}">
                <a16:creationId xmlns:a16="http://schemas.microsoft.com/office/drawing/2014/main" id="{D078437D-F47C-FC97-204F-8EE5BDC76053}"/>
              </a:ext>
            </a:extLst>
          </p:cNvPr>
          <p:cNvGraphicFramePr>
            <a:graphicFrameLocks noGrp="1"/>
          </p:cNvGraphicFramePr>
          <p:nvPr/>
        </p:nvGraphicFramePr>
        <p:xfrm>
          <a:off x="6940378" y="5869459"/>
          <a:ext cx="355159" cy="222885"/>
        </p:xfrm>
        <a:graphic>
          <a:graphicData uri="http://schemas.openxmlformats.org/drawingml/2006/table">
            <a:tbl>
              <a:tblPr bandRow="1">
                <a:tableStyleId>{5C22544A-7EE6-4342-B048-85BDC9FD1C3A}</a:tableStyleId>
              </a:tblPr>
              <a:tblGrid>
                <a:gridCol w="355159">
                  <a:extLst>
                    <a:ext uri="{9D8B030D-6E8A-4147-A177-3AD203B41FA5}">
                      <a16:colId xmlns:a16="http://schemas.microsoft.com/office/drawing/2014/main" val="1210232785"/>
                    </a:ext>
                  </a:extLst>
                </a:gridCol>
              </a:tblGrid>
              <a:tr h="206515">
                <a:tc>
                  <a:txBody>
                    <a:bodyPr/>
                    <a:lstStyle/>
                    <a:p>
                      <a:pPr fontAlgn="b">
                        <a:buNone/>
                      </a:pPr>
                      <a:endParaRPr lang="en-GB" sz="1100">
                        <a:effectLst/>
                        <a:latin typeface="Calibri" panose="020F0502020204030204" pitchFamily="34" charset="0"/>
                      </a:endParaRPr>
                    </a:p>
                  </a:txBody>
                  <a:tcPr marL="9525" marR="9525" marT="9525" anchor="b">
                    <a:lnL>
                      <a:noFill/>
                    </a:lnL>
                    <a:lnR>
                      <a:noFill/>
                    </a:lnR>
                    <a:lnT>
                      <a:noFill/>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848520217"/>
                  </a:ext>
                </a:extLst>
              </a:tr>
            </a:tbl>
          </a:graphicData>
        </a:graphic>
      </p:graphicFrame>
      <p:sp>
        <p:nvSpPr>
          <p:cNvPr id="27" name="TextBox 26">
            <a:extLst>
              <a:ext uri="{FF2B5EF4-FFF2-40B4-BE49-F238E27FC236}">
                <a16:creationId xmlns:a16="http://schemas.microsoft.com/office/drawing/2014/main" id="{44A990AF-118B-624E-814D-BFDEA0FD1C67}"/>
              </a:ext>
            </a:extLst>
          </p:cNvPr>
          <p:cNvSpPr txBox="1"/>
          <p:nvPr/>
        </p:nvSpPr>
        <p:spPr>
          <a:xfrm>
            <a:off x="7303208" y="5838344"/>
            <a:ext cx="28112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t>Conflation period</a:t>
            </a:r>
            <a:endParaRPr lang="en-GB" sz="1600">
              <a:cs typeface="Poppins"/>
            </a:endParaRPr>
          </a:p>
        </p:txBody>
      </p:sp>
    </p:spTree>
    <p:extLst>
      <p:ext uri="{BB962C8B-B14F-4D97-AF65-F5344CB8AC3E}">
        <p14:creationId xmlns:p14="http://schemas.microsoft.com/office/powerpoint/2010/main" val="2238657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233BED-4444-478A-89EF-B2CB909641B6}"/>
              </a:ext>
            </a:extLst>
          </p:cNvPr>
          <p:cNvSpPr>
            <a:spLocks noGrp="1"/>
          </p:cNvSpPr>
          <p:nvPr>
            <p:ph type="body" sz="quarter" idx="24"/>
          </p:nvPr>
        </p:nvSpPr>
        <p:spPr/>
        <p:txBody>
          <a:bodyPr/>
          <a:lstStyle/>
          <a:p>
            <a:r>
              <a:rPr lang="en-GB" sz="3600"/>
              <a:t>Student Timetables</a:t>
            </a:r>
          </a:p>
        </p:txBody>
      </p:sp>
      <p:sp>
        <p:nvSpPr>
          <p:cNvPr id="5" name="Text Placeholder 4">
            <a:extLst>
              <a:ext uri="{FF2B5EF4-FFF2-40B4-BE49-F238E27FC236}">
                <a16:creationId xmlns:a16="http://schemas.microsoft.com/office/drawing/2014/main" id="{E89A72F5-EEB6-4CD5-A183-2D5D7A62741A}"/>
              </a:ext>
            </a:extLst>
          </p:cNvPr>
          <p:cNvSpPr>
            <a:spLocks noGrp="1"/>
          </p:cNvSpPr>
          <p:nvPr>
            <p:ph type="body" sz="quarter" idx="14"/>
          </p:nvPr>
        </p:nvSpPr>
        <p:spPr>
          <a:xfrm>
            <a:off x="508717" y="1461783"/>
            <a:ext cx="10671901" cy="496800"/>
          </a:xfrm>
        </p:spPr>
        <p:txBody>
          <a:bodyPr/>
          <a:lstStyle/>
          <a:p>
            <a:r>
              <a:rPr lang="en-GB" sz="2800"/>
              <a:t>You will receive a student timetable at the start of each ‘Part’ (</a:t>
            </a:r>
            <a:r>
              <a:rPr lang="en-GB" sz="2800" err="1"/>
              <a:t>i.e</a:t>
            </a:r>
            <a:r>
              <a:rPr lang="en-GB" sz="2800"/>
              <a:t>: Part 1/Part 2/Part 3) of your study.</a:t>
            </a:r>
          </a:p>
        </p:txBody>
      </p:sp>
      <p:sp>
        <p:nvSpPr>
          <p:cNvPr id="6" name="Text Placeholder 5">
            <a:extLst>
              <a:ext uri="{FF2B5EF4-FFF2-40B4-BE49-F238E27FC236}">
                <a16:creationId xmlns:a16="http://schemas.microsoft.com/office/drawing/2014/main" id="{A85BA02F-2578-4E21-B108-91ADF4D88B08}"/>
              </a:ext>
            </a:extLst>
          </p:cNvPr>
          <p:cNvSpPr>
            <a:spLocks noGrp="1"/>
          </p:cNvSpPr>
          <p:nvPr>
            <p:ph type="body" sz="quarter" idx="15"/>
          </p:nvPr>
        </p:nvSpPr>
        <p:spPr>
          <a:xfrm>
            <a:off x="752961" y="2779035"/>
            <a:ext cx="9591229" cy="1451349"/>
          </a:xfrm>
        </p:spPr>
        <p:txBody>
          <a:bodyPr/>
          <a:lstStyle/>
          <a:p>
            <a:pPr marL="0" indent="0">
              <a:buNone/>
            </a:pPr>
            <a:r>
              <a:rPr lang="en-GB" sz="2800"/>
              <a:t>Timetables illustrate what weeks and how many hours you will:</a:t>
            </a:r>
          </a:p>
          <a:p>
            <a:r>
              <a:rPr lang="en-GB" sz="2800"/>
              <a:t>Work in your base</a:t>
            </a:r>
          </a:p>
          <a:p>
            <a:r>
              <a:rPr lang="en-GB" sz="2800"/>
              <a:t>Complete in your placement area</a:t>
            </a:r>
          </a:p>
          <a:p>
            <a:r>
              <a:rPr lang="en-GB" sz="2800"/>
              <a:t>Be entitled to take time-off to study</a:t>
            </a:r>
            <a:endParaRPr lang="en-GB" sz="2800">
              <a:solidFill>
                <a:srgbClr val="FF0000"/>
              </a:solidFill>
            </a:endParaRPr>
          </a:p>
        </p:txBody>
      </p:sp>
    </p:spTree>
    <p:extLst>
      <p:ext uri="{BB962C8B-B14F-4D97-AF65-F5344CB8AC3E}">
        <p14:creationId xmlns:p14="http://schemas.microsoft.com/office/powerpoint/2010/main" val="184984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1FD591-04A7-4CC5-B6C3-9B7766781CA5}"/>
              </a:ext>
            </a:extLst>
          </p:cNvPr>
          <p:cNvSpPr>
            <a:spLocks noGrp="1"/>
          </p:cNvSpPr>
          <p:nvPr>
            <p:ph type="body" sz="quarter" idx="11"/>
          </p:nvPr>
        </p:nvSpPr>
        <p:spPr/>
        <p:txBody>
          <a:bodyPr lIns="91440" tIns="45720" rIns="91440" bIns="45720" anchor="t">
            <a:noAutofit/>
          </a:bodyPr>
          <a:lstStyle/>
          <a:p>
            <a:r>
              <a:rPr lang="en-GB" sz="4800" dirty="0">
                <a:latin typeface="Poppins SemiBold"/>
                <a:cs typeface="Poppins SemiBold"/>
              </a:rPr>
              <a:t>Part 1 of The Programme</a:t>
            </a:r>
          </a:p>
          <a:p>
            <a:r>
              <a:rPr lang="en-GB" sz="4800" dirty="0">
                <a:latin typeface="Poppins SemiBold"/>
                <a:cs typeface="Poppins SemiBold"/>
              </a:rPr>
              <a:t>Consists of 2 modules</a:t>
            </a:r>
          </a:p>
        </p:txBody>
      </p:sp>
      <p:sp>
        <p:nvSpPr>
          <p:cNvPr id="4" name="Text Placeholder 3">
            <a:extLst>
              <a:ext uri="{FF2B5EF4-FFF2-40B4-BE49-F238E27FC236}">
                <a16:creationId xmlns:a16="http://schemas.microsoft.com/office/drawing/2014/main" id="{13883EEE-2E33-43DC-BAD4-2FE109D01DF7}"/>
              </a:ext>
            </a:extLst>
          </p:cNvPr>
          <p:cNvSpPr>
            <a:spLocks noGrp="1"/>
          </p:cNvSpPr>
          <p:nvPr>
            <p:ph type="body" sz="quarter" idx="12"/>
          </p:nvPr>
        </p:nvSpPr>
        <p:spPr>
          <a:xfrm>
            <a:off x="408207" y="2364283"/>
            <a:ext cx="11365978" cy="2439435"/>
          </a:xfrm>
        </p:spPr>
        <p:txBody>
          <a:bodyPr lIns="91440" tIns="45720" rIns="91440" bIns="45720" anchor="t">
            <a:noAutofit/>
          </a:bodyPr>
          <a:lstStyle/>
          <a:p>
            <a:r>
              <a:rPr lang="en-GB" sz="3600" b="1" dirty="0">
                <a:latin typeface="Poppins"/>
                <a:cs typeface="Poppins"/>
              </a:rPr>
              <a:t>K102:</a:t>
            </a:r>
            <a:r>
              <a:rPr lang="en-GB" sz="3600" dirty="0">
                <a:latin typeface="Poppins"/>
                <a:cs typeface="Poppins"/>
              </a:rPr>
              <a:t> Introduction to health and social care (starts Oct 2026). Theory module.</a:t>
            </a:r>
          </a:p>
          <a:p>
            <a:endParaRPr lang="en-GB" sz="2400" dirty="0">
              <a:latin typeface="Poppins"/>
              <a:cs typeface="Poppins"/>
            </a:endParaRPr>
          </a:p>
          <a:p>
            <a:r>
              <a:rPr lang="en-GB" sz="3600" b="1" dirty="0">
                <a:latin typeface="Poppins"/>
                <a:cs typeface="Poppins"/>
              </a:rPr>
              <a:t>K104:</a:t>
            </a:r>
            <a:r>
              <a:rPr lang="en-GB" sz="3600" dirty="0">
                <a:latin typeface="Poppins"/>
                <a:cs typeface="Poppins"/>
              </a:rPr>
              <a:t> Introduction to healthcare practice</a:t>
            </a:r>
          </a:p>
          <a:p>
            <a:r>
              <a:rPr lang="en-GB" sz="3600" dirty="0">
                <a:latin typeface="Poppins"/>
                <a:cs typeface="Poppins"/>
              </a:rPr>
              <a:t>(starts March 2027). Practice based module.</a:t>
            </a:r>
          </a:p>
        </p:txBody>
      </p:sp>
    </p:spTree>
    <p:extLst>
      <p:ext uri="{BB962C8B-B14F-4D97-AF65-F5344CB8AC3E}">
        <p14:creationId xmlns:p14="http://schemas.microsoft.com/office/powerpoint/2010/main" val="1631967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298BD88-4E61-4172-B274-ECF4B0E1BE05}"/>
              </a:ext>
            </a:extLst>
          </p:cNvPr>
          <p:cNvSpPr>
            <a:spLocks noGrp="1"/>
          </p:cNvSpPr>
          <p:nvPr>
            <p:ph type="body" sz="quarter" idx="21"/>
          </p:nvPr>
        </p:nvSpPr>
        <p:spPr/>
        <p:txBody>
          <a:bodyPr/>
          <a:lstStyle/>
          <a:p>
            <a:r>
              <a:rPr lang="en-GB" sz="3200"/>
              <a:t>K102 Introduction to health and social care</a:t>
            </a:r>
          </a:p>
        </p:txBody>
      </p:sp>
      <p:sp>
        <p:nvSpPr>
          <p:cNvPr id="8" name="Content Placeholder 7">
            <a:extLst>
              <a:ext uri="{FF2B5EF4-FFF2-40B4-BE49-F238E27FC236}">
                <a16:creationId xmlns:a16="http://schemas.microsoft.com/office/drawing/2014/main" id="{5A740C95-2215-4196-A96B-EEF1F48890CF}"/>
              </a:ext>
            </a:extLst>
          </p:cNvPr>
          <p:cNvSpPr>
            <a:spLocks noGrp="1"/>
          </p:cNvSpPr>
          <p:nvPr>
            <p:ph sz="half" idx="2"/>
          </p:nvPr>
        </p:nvSpPr>
        <p:spPr>
          <a:xfrm>
            <a:off x="413915" y="1313006"/>
            <a:ext cx="6983478" cy="4231988"/>
          </a:xfrm>
        </p:spPr>
        <p:txBody>
          <a:bodyPr/>
          <a:lstStyle/>
          <a:p>
            <a:r>
              <a:rPr lang="en-GB" sz="2400"/>
              <a:t>Part 1 of the programme</a:t>
            </a:r>
          </a:p>
          <a:p>
            <a:r>
              <a:rPr lang="en-GB" sz="2400"/>
              <a:t>60 credit module</a:t>
            </a:r>
          </a:p>
          <a:p>
            <a:r>
              <a:rPr lang="en-GB" sz="2400"/>
              <a:t>8 month duration</a:t>
            </a:r>
          </a:p>
          <a:p>
            <a:r>
              <a:rPr lang="en-GB" sz="2400"/>
              <a:t>Four nations approach to content</a:t>
            </a:r>
          </a:p>
          <a:p>
            <a:r>
              <a:rPr lang="en-GB" sz="2400"/>
              <a:t>Online delivery</a:t>
            </a:r>
          </a:p>
          <a:p>
            <a:r>
              <a:rPr lang="en-GB" sz="2400"/>
              <a:t>Strong focus on theory that underpins care delivery</a:t>
            </a:r>
          </a:p>
          <a:p>
            <a:r>
              <a:rPr lang="en-GB" sz="2400"/>
              <a:t>Nursing and social work activities to reflect integrated care delivery</a:t>
            </a:r>
          </a:p>
        </p:txBody>
      </p:sp>
      <p:pic>
        <p:nvPicPr>
          <p:cNvPr id="10" name="Content Placeholder 9">
            <a:extLst>
              <a:ext uri="{FF2B5EF4-FFF2-40B4-BE49-F238E27FC236}">
                <a16:creationId xmlns:a16="http://schemas.microsoft.com/office/drawing/2014/main" id="{50A7202B-E62D-4486-A690-CCECE340922A}"/>
              </a:ext>
            </a:extLst>
          </p:cNvPr>
          <p:cNvPicPr>
            <a:picLocks noGrp="1" noChangeAspect="1"/>
          </p:cNvPicPr>
          <p:nvPr>
            <p:ph sz="half" idx="18"/>
          </p:nvPr>
        </p:nvPicPr>
        <p:blipFill rotWithShape="1">
          <a:blip r:embed="rId2"/>
          <a:srcRect l="-1" r="26679"/>
          <a:stretch/>
        </p:blipFill>
        <p:spPr>
          <a:xfrm>
            <a:off x="7727106" y="1695433"/>
            <a:ext cx="3625838" cy="3777498"/>
          </a:xfrm>
          <a:prstGeom prst="rect">
            <a:avLst/>
          </a:prstGeom>
        </p:spPr>
      </p:pic>
    </p:spTree>
    <p:extLst>
      <p:ext uri="{BB962C8B-B14F-4D97-AF65-F5344CB8AC3E}">
        <p14:creationId xmlns:p14="http://schemas.microsoft.com/office/powerpoint/2010/main" val="4152096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9A6E0-0589-4140-AFB2-5F716D8A2E0D}"/>
              </a:ext>
            </a:extLst>
          </p:cNvPr>
          <p:cNvSpPr>
            <a:spLocks noGrp="1"/>
          </p:cNvSpPr>
          <p:nvPr>
            <p:ph type="body" sz="quarter" idx="24"/>
          </p:nvPr>
        </p:nvSpPr>
        <p:spPr/>
        <p:txBody>
          <a:bodyPr/>
          <a:lstStyle/>
          <a:p>
            <a:r>
              <a:rPr lang="en-GB" sz="4800"/>
              <a:t>K102 Assessment</a:t>
            </a:r>
          </a:p>
        </p:txBody>
      </p:sp>
      <p:sp>
        <p:nvSpPr>
          <p:cNvPr id="6" name="Text Placeholder 5">
            <a:extLst>
              <a:ext uri="{FF2B5EF4-FFF2-40B4-BE49-F238E27FC236}">
                <a16:creationId xmlns:a16="http://schemas.microsoft.com/office/drawing/2014/main" id="{6A83D11C-7A86-4FF2-845C-BE50AB5BF9EE}"/>
              </a:ext>
            </a:extLst>
          </p:cNvPr>
          <p:cNvSpPr>
            <a:spLocks noGrp="1"/>
          </p:cNvSpPr>
          <p:nvPr>
            <p:ph type="body" sz="quarter" idx="15"/>
          </p:nvPr>
        </p:nvSpPr>
        <p:spPr/>
        <p:txBody>
          <a:bodyPr/>
          <a:lstStyle/>
          <a:p>
            <a:r>
              <a:rPr lang="en-GB" sz="3200" b="1"/>
              <a:t>Five tutor marked assignments (TMA’s) </a:t>
            </a:r>
          </a:p>
          <a:p>
            <a:r>
              <a:rPr lang="en-GB" sz="3200" b="1"/>
              <a:t>One end of module assessment (EMA)</a:t>
            </a:r>
          </a:p>
        </p:txBody>
      </p:sp>
    </p:spTree>
    <p:extLst>
      <p:ext uri="{BB962C8B-B14F-4D97-AF65-F5344CB8AC3E}">
        <p14:creationId xmlns:p14="http://schemas.microsoft.com/office/powerpoint/2010/main" val="1528191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A740C95-2215-4196-A96B-EEF1F48890CF}"/>
              </a:ext>
            </a:extLst>
          </p:cNvPr>
          <p:cNvSpPr>
            <a:spLocks noGrp="1"/>
          </p:cNvSpPr>
          <p:nvPr>
            <p:ph sz="half" idx="2"/>
          </p:nvPr>
        </p:nvSpPr>
        <p:spPr>
          <a:xfrm>
            <a:off x="619398" y="1502521"/>
            <a:ext cx="6664980" cy="3870863"/>
          </a:xfrm>
        </p:spPr>
        <p:txBody>
          <a:bodyPr/>
          <a:lstStyle/>
          <a:p>
            <a:r>
              <a:rPr lang="en-GB" sz="2400"/>
              <a:t>60 credit module</a:t>
            </a:r>
          </a:p>
          <a:p>
            <a:r>
              <a:rPr lang="en-GB" sz="2400"/>
              <a:t>Practice-based module</a:t>
            </a:r>
          </a:p>
          <a:p>
            <a:r>
              <a:rPr lang="en-GB" sz="2400"/>
              <a:t>16 learning guides alongside placement</a:t>
            </a:r>
          </a:p>
          <a:p>
            <a:r>
              <a:rPr lang="en-GB" sz="2400"/>
              <a:t>Supported by and work closely with your OU Practice Tutor</a:t>
            </a:r>
          </a:p>
          <a:p>
            <a:r>
              <a:rPr lang="en-GB" sz="2400"/>
              <a:t>Supported in practice by Practice Supervisors (PS)</a:t>
            </a:r>
          </a:p>
          <a:p>
            <a:r>
              <a:rPr lang="en-GB" sz="2400"/>
              <a:t>Assessed in practice by Practice Assessor (PA)</a:t>
            </a:r>
          </a:p>
        </p:txBody>
      </p:sp>
      <p:pic>
        <p:nvPicPr>
          <p:cNvPr id="11" name="Content Placeholder 10">
            <a:extLst>
              <a:ext uri="{FF2B5EF4-FFF2-40B4-BE49-F238E27FC236}">
                <a16:creationId xmlns:a16="http://schemas.microsoft.com/office/drawing/2014/main" id="{5DFF423A-BA1D-49A5-840A-A06D062D3C6A}"/>
              </a:ext>
            </a:extLst>
          </p:cNvPr>
          <p:cNvPicPr>
            <a:picLocks noGrp="1" noChangeAspect="1"/>
          </p:cNvPicPr>
          <p:nvPr>
            <p:ph sz="half" idx="18"/>
          </p:nvPr>
        </p:nvPicPr>
        <p:blipFill rotWithShape="1">
          <a:blip r:embed="rId2"/>
          <a:srcRect l="21395" r="11903"/>
          <a:stretch/>
        </p:blipFill>
        <p:spPr>
          <a:xfrm>
            <a:off x="7487881" y="1502521"/>
            <a:ext cx="4210283" cy="4008017"/>
          </a:xfrm>
          <a:prstGeom prst="rect">
            <a:avLst/>
          </a:prstGeom>
        </p:spPr>
      </p:pic>
      <p:sp>
        <p:nvSpPr>
          <p:cNvPr id="3" name="Text Placeholder 2">
            <a:extLst>
              <a:ext uri="{FF2B5EF4-FFF2-40B4-BE49-F238E27FC236}">
                <a16:creationId xmlns:a16="http://schemas.microsoft.com/office/drawing/2014/main" id="{E81D5468-438F-4CED-8C8F-876A14EFFBF9}"/>
              </a:ext>
            </a:extLst>
          </p:cNvPr>
          <p:cNvSpPr>
            <a:spLocks noGrp="1"/>
          </p:cNvSpPr>
          <p:nvPr>
            <p:ph type="body" sz="quarter" idx="21"/>
          </p:nvPr>
        </p:nvSpPr>
        <p:spPr/>
        <p:txBody>
          <a:bodyPr/>
          <a:lstStyle/>
          <a:p>
            <a:r>
              <a:rPr lang="en-GB" sz="3200"/>
              <a:t>K104: Introduction to healthcare practice </a:t>
            </a:r>
          </a:p>
        </p:txBody>
      </p:sp>
    </p:spTree>
    <p:extLst>
      <p:ext uri="{BB962C8B-B14F-4D97-AF65-F5344CB8AC3E}">
        <p14:creationId xmlns:p14="http://schemas.microsoft.com/office/powerpoint/2010/main" val="3059590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9A6E0-0589-4140-AFB2-5F716D8A2E0D}"/>
              </a:ext>
            </a:extLst>
          </p:cNvPr>
          <p:cNvSpPr>
            <a:spLocks noGrp="1"/>
          </p:cNvSpPr>
          <p:nvPr>
            <p:ph type="body" sz="quarter" idx="24"/>
          </p:nvPr>
        </p:nvSpPr>
        <p:spPr/>
        <p:txBody>
          <a:bodyPr/>
          <a:lstStyle/>
          <a:p>
            <a:r>
              <a:rPr lang="en-GB" sz="4800"/>
              <a:t>K104 Assessment</a:t>
            </a:r>
          </a:p>
        </p:txBody>
      </p:sp>
      <p:sp>
        <p:nvSpPr>
          <p:cNvPr id="6" name="Text Placeholder 5">
            <a:extLst>
              <a:ext uri="{FF2B5EF4-FFF2-40B4-BE49-F238E27FC236}">
                <a16:creationId xmlns:a16="http://schemas.microsoft.com/office/drawing/2014/main" id="{6A83D11C-7A86-4FF2-845C-BE50AB5BF9EE}"/>
              </a:ext>
            </a:extLst>
          </p:cNvPr>
          <p:cNvSpPr>
            <a:spLocks noGrp="1"/>
          </p:cNvSpPr>
          <p:nvPr>
            <p:ph type="body" sz="quarter" idx="15"/>
          </p:nvPr>
        </p:nvSpPr>
        <p:spPr>
          <a:xfrm>
            <a:off x="1001105" y="1643866"/>
            <a:ext cx="9591229" cy="3924728"/>
          </a:xfrm>
        </p:spPr>
        <p:txBody>
          <a:bodyPr/>
          <a:lstStyle/>
          <a:p>
            <a:pPr marL="171450" marR="0" lvl="0" indent="-17145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tutor-marked assignments (TMAs) </a:t>
            </a:r>
          </a:p>
          <a:p>
            <a:pPr marL="171450" marR="0" lvl="0" indent="-17145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practice assessment interview (PAI)</a:t>
            </a:r>
            <a:endParaRPr kumimoji="0" lang="en-GB"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 interactive computer-marked quiz (</a:t>
            </a:r>
            <a:r>
              <a:rPr kumimoji="0" lang="en-GB"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iCMA</a:t>
            </a: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43)</a:t>
            </a:r>
          </a:p>
          <a:p>
            <a:pPr marL="171450" marR="0" lvl="0" indent="-17145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 end-of-module assessment (EMA)</a:t>
            </a:r>
            <a:endParaRPr kumimoji="0" lang="en-GB"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Successful completion of the electronic Northern Ireland practice assessment document (</a:t>
            </a:r>
            <a:r>
              <a:rPr kumimoji="0" lang="en-GB"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eNIPAD</a:t>
            </a: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of your practice learning. </a:t>
            </a:r>
            <a:endParaRPr lang="en-GB" sz="2400" b="1"/>
          </a:p>
        </p:txBody>
      </p:sp>
    </p:spTree>
    <p:extLst>
      <p:ext uri="{BB962C8B-B14F-4D97-AF65-F5344CB8AC3E}">
        <p14:creationId xmlns:p14="http://schemas.microsoft.com/office/powerpoint/2010/main" val="875838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F3560C-0CD1-44C1-98CD-5EF047FE6CA8}"/>
              </a:ext>
            </a:extLst>
          </p:cNvPr>
          <p:cNvSpPr>
            <a:spLocks noGrp="1"/>
          </p:cNvSpPr>
          <p:nvPr>
            <p:ph type="body" sz="quarter" idx="21"/>
          </p:nvPr>
        </p:nvSpPr>
        <p:spPr>
          <a:xfrm>
            <a:off x="403641" y="353293"/>
            <a:ext cx="4912997" cy="497161"/>
          </a:xfrm>
        </p:spPr>
        <p:txBody>
          <a:bodyPr/>
          <a:lstStyle/>
          <a:p>
            <a:r>
              <a:rPr lang="en-GB" sz="3200"/>
              <a:t>Learning in practice </a:t>
            </a:r>
          </a:p>
        </p:txBody>
      </p:sp>
      <p:sp>
        <p:nvSpPr>
          <p:cNvPr id="6" name="Text Placeholder 5">
            <a:extLst>
              <a:ext uri="{FF2B5EF4-FFF2-40B4-BE49-F238E27FC236}">
                <a16:creationId xmlns:a16="http://schemas.microsoft.com/office/drawing/2014/main" id="{05DE354A-F484-49DD-8C87-F3701D098CAE}"/>
              </a:ext>
            </a:extLst>
          </p:cNvPr>
          <p:cNvSpPr>
            <a:spLocks noGrp="1"/>
          </p:cNvSpPr>
          <p:nvPr>
            <p:ph type="body" sz="quarter" idx="15"/>
          </p:nvPr>
        </p:nvSpPr>
        <p:spPr>
          <a:xfrm>
            <a:off x="625807" y="1008743"/>
            <a:ext cx="5240737" cy="4857801"/>
          </a:xfrm>
        </p:spPr>
        <p:txBody>
          <a:bodyPr/>
          <a:lstStyle/>
          <a:p>
            <a:r>
              <a:rPr lang="en-GB" sz="2400" b="1">
                <a:solidFill>
                  <a:srgbClr val="FF0000"/>
                </a:solidFill>
              </a:rPr>
              <a:t>2300</a:t>
            </a:r>
            <a:r>
              <a:rPr lang="en-GB" sz="2400"/>
              <a:t> hours of practice experience must be achieved across the entire qualification.</a:t>
            </a:r>
          </a:p>
          <a:p>
            <a:pPr marL="0" indent="0">
              <a:buNone/>
            </a:pPr>
            <a:endParaRPr lang="en-GB" sz="2400"/>
          </a:p>
          <a:p>
            <a:r>
              <a:rPr lang="en-GB" sz="2400" b="1">
                <a:solidFill>
                  <a:srgbClr val="FF0000"/>
                </a:solidFill>
              </a:rPr>
              <a:t>770</a:t>
            </a:r>
            <a:r>
              <a:rPr lang="en-GB" sz="2400"/>
              <a:t> hours to be completed in each Part of the programme. </a:t>
            </a:r>
          </a:p>
          <a:p>
            <a:pPr marL="0" indent="0">
              <a:buNone/>
            </a:pPr>
            <a:endParaRPr lang="en-GB" sz="2400"/>
          </a:p>
          <a:p>
            <a:r>
              <a:rPr lang="en-GB" sz="2400" b="1">
                <a:solidFill>
                  <a:srgbClr val="FF0000"/>
                </a:solidFill>
              </a:rPr>
              <a:t>3 </a:t>
            </a:r>
            <a:r>
              <a:rPr lang="en-GB" sz="2400"/>
              <a:t>placements in each Part of Programme totalling </a:t>
            </a:r>
            <a:r>
              <a:rPr lang="en-GB" sz="2400" b="1">
                <a:solidFill>
                  <a:srgbClr val="FF0000"/>
                </a:solidFill>
              </a:rPr>
              <a:t>9</a:t>
            </a:r>
            <a:r>
              <a:rPr lang="en-GB" sz="2400"/>
              <a:t> placements across the 3 Parts of programme over 4 Years.</a:t>
            </a:r>
          </a:p>
          <a:p>
            <a:pPr marL="0" indent="0">
              <a:buNone/>
            </a:pPr>
            <a:endParaRPr lang="en-GB"/>
          </a:p>
          <a:p>
            <a:endParaRPr lang="en-GB"/>
          </a:p>
          <a:p>
            <a:endParaRPr lang="en-GB"/>
          </a:p>
        </p:txBody>
      </p:sp>
      <p:graphicFrame>
        <p:nvGraphicFramePr>
          <p:cNvPr id="7" name="Chart 6">
            <a:extLst>
              <a:ext uri="{FF2B5EF4-FFF2-40B4-BE49-F238E27FC236}">
                <a16:creationId xmlns:a16="http://schemas.microsoft.com/office/drawing/2014/main" id="{D44B6BBB-E752-4638-AB2A-ABFEB17A30C0}"/>
              </a:ext>
            </a:extLst>
          </p:cNvPr>
          <p:cNvGraphicFramePr/>
          <p:nvPr>
            <p:extLst>
              <p:ext uri="{D42A27DB-BD31-4B8C-83A1-F6EECF244321}">
                <p14:modId xmlns:p14="http://schemas.microsoft.com/office/powerpoint/2010/main" val="70697786"/>
              </p:ext>
            </p:extLst>
          </p:nvPr>
        </p:nvGraphicFramePr>
        <p:xfrm>
          <a:off x="6732445" y="760288"/>
          <a:ext cx="4689909" cy="49493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464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91B411-EC3D-4BD2-A9EC-BC17800F3C9F}"/>
              </a:ext>
            </a:extLst>
          </p:cNvPr>
          <p:cNvSpPr>
            <a:spLocks noGrp="1"/>
          </p:cNvSpPr>
          <p:nvPr>
            <p:ph type="body" sz="quarter" idx="24"/>
          </p:nvPr>
        </p:nvSpPr>
        <p:spPr/>
        <p:txBody>
          <a:bodyPr/>
          <a:lstStyle/>
          <a:p>
            <a:r>
              <a:rPr lang="en-GB" sz="3600"/>
              <a:t>Practice Learning Experiences (Placements) </a:t>
            </a:r>
          </a:p>
        </p:txBody>
      </p:sp>
      <p:sp>
        <p:nvSpPr>
          <p:cNvPr id="6" name="Text Placeholder 5">
            <a:extLst>
              <a:ext uri="{FF2B5EF4-FFF2-40B4-BE49-F238E27FC236}">
                <a16:creationId xmlns:a16="http://schemas.microsoft.com/office/drawing/2014/main" id="{F49B86CA-DEC9-44C2-A9B4-7A6B679D466B}"/>
              </a:ext>
            </a:extLst>
          </p:cNvPr>
          <p:cNvSpPr>
            <a:spLocks noGrp="1"/>
          </p:cNvSpPr>
          <p:nvPr>
            <p:ph type="body" sz="quarter" idx="15"/>
          </p:nvPr>
        </p:nvSpPr>
        <p:spPr>
          <a:xfrm>
            <a:off x="413915" y="1266681"/>
            <a:ext cx="11165061" cy="4661508"/>
          </a:xfrm>
        </p:spPr>
        <p:txBody>
          <a:bodyPr lIns="91440" tIns="45720" rIns="91440" bIns="45720" anchor="t">
            <a:noAutofit/>
          </a:bodyPr>
          <a:lstStyle/>
          <a:p>
            <a:r>
              <a:rPr lang="en-GB" sz="2200">
                <a:latin typeface="Poppins"/>
                <a:cs typeface="Poppins"/>
              </a:rPr>
              <a:t>Placements are predominantly within the boundaries of your employing Trust and when allocated, will not be changed (only in exceptional circumstances)</a:t>
            </a:r>
            <a:br>
              <a:rPr lang="en-GB" sz="2200"/>
            </a:br>
            <a:endParaRPr lang="en-GB" sz="2200"/>
          </a:p>
          <a:p>
            <a:r>
              <a:rPr lang="en-GB" sz="2200">
                <a:latin typeface="Poppins"/>
                <a:cs typeface="Poppins"/>
              </a:rPr>
              <a:t>Placement allocations are limited, and students will have to travel to placements across their respective trust sites</a:t>
            </a:r>
          </a:p>
          <a:p>
            <a:pPr marL="0" indent="0">
              <a:buNone/>
            </a:pPr>
            <a:endParaRPr lang="en-GB" sz="2200"/>
          </a:p>
          <a:p>
            <a:r>
              <a:rPr lang="en-GB" sz="2200">
                <a:latin typeface="Poppins"/>
                <a:cs typeface="Poppins"/>
              </a:rPr>
              <a:t>Required commitment to travel to placements</a:t>
            </a:r>
            <a:br>
              <a:rPr lang="en-GB" sz="2200"/>
            </a:br>
            <a:endParaRPr lang="en-GB" sz="2200">
              <a:solidFill>
                <a:schemeClr val="tx1"/>
              </a:solidFill>
            </a:endParaRPr>
          </a:p>
          <a:p>
            <a:r>
              <a:rPr lang="en-GB" sz="2200">
                <a:solidFill>
                  <a:schemeClr val="tx1"/>
                </a:solidFill>
                <a:latin typeface="Poppins"/>
                <a:cs typeface="Poppins"/>
              </a:rPr>
              <a:t>Annual leave is </a:t>
            </a:r>
            <a:r>
              <a:rPr lang="en-GB" sz="2200" b="1">
                <a:solidFill>
                  <a:schemeClr val="tx1"/>
                </a:solidFill>
                <a:latin typeface="Poppins"/>
                <a:cs typeface="Poppins"/>
              </a:rPr>
              <a:t>not permitted </a:t>
            </a:r>
            <a:r>
              <a:rPr lang="en-GB" sz="2200">
                <a:solidFill>
                  <a:schemeClr val="tx1"/>
                </a:solidFill>
                <a:latin typeface="Poppins"/>
                <a:cs typeface="Poppins"/>
              </a:rPr>
              <a:t>during placement weeks (only in very exceptional circumstances)</a:t>
            </a:r>
          </a:p>
        </p:txBody>
      </p:sp>
    </p:spTree>
    <p:extLst>
      <p:ext uri="{BB962C8B-B14F-4D97-AF65-F5344CB8AC3E}">
        <p14:creationId xmlns:p14="http://schemas.microsoft.com/office/powerpoint/2010/main" val="1912000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519A0F-4772-4CAB-9245-9EDAE9D07B06}"/>
              </a:ext>
            </a:extLst>
          </p:cNvPr>
          <p:cNvSpPr>
            <a:spLocks noGrp="1"/>
          </p:cNvSpPr>
          <p:nvPr>
            <p:ph type="body" sz="quarter" idx="24"/>
          </p:nvPr>
        </p:nvSpPr>
        <p:spPr/>
        <p:txBody>
          <a:bodyPr lIns="91440" tIns="45720" rIns="91440" bIns="45720" anchor="t">
            <a:noAutofit/>
          </a:bodyPr>
          <a:lstStyle/>
          <a:p>
            <a:r>
              <a:rPr lang="en-GB">
                <a:latin typeface="Poppins SemiBold"/>
                <a:cs typeface="Poppins SemiBold"/>
              </a:rPr>
              <a:t>Welcome to OU Nursing Programme Webinar </a:t>
            </a:r>
            <a:r>
              <a:rPr lang="en-GB">
                <a:solidFill>
                  <a:schemeClr val="tx1"/>
                </a:solidFill>
                <a:latin typeface="Poppins SemiBold"/>
                <a:cs typeface="Poppins SemiBold"/>
              </a:rPr>
              <a:t>2026</a:t>
            </a:r>
          </a:p>
          <a:p>
            <a:r>
              <a:rPr lang="en-GB">
                <a:latin typeface="Poppins SemiBold"/>
                <a:cs typeface="Poppins SemiBold"/>
              </a:rPr>
              <a:t> </a:t>
            </a:r>
          </a:p>
        </p:txBody>
      </p:sp>
      <p:sp>
        <p:nvSpPr>
          <p:cNvPr id="3" name="Text Placeholder 2">
            <a:extLst>
              <a:ext uri="{FF2B5EF4-FFF2-40B4-BE49-F238E27FC236}">
                <a16:creationId xmlns:a16="http://schemas.microsoft.com/office/drawing/2014/main" id="{404BD95A-1DF8-4A86-89F5-5CCB39DDADFC}"/>
              </a:ext>
            </a:extLst>
          </p:cNvPr>
          <p:cNvSpPr>
            <a:spLocks noGrp="1"/>
          </p:cNvSpPr>
          <p:nvPr>
            <p:ph type="body" sz="quarter" idx="25"/>
          </p:nvPr>
        </p:nvSpPr>
        <p:spPr>
          <a:xfrm>
            <a:off x="712648" y="959755"/>
            <a:ext cx="10766703" cy="488135"/>
          </a:xfrm>
        </p:spPr>
        <p:txBody>
          <a:bodyPr/>
          <a:lstStyle/>
          <a:p>
            <a:r>
              <a:rPr lang="en-GB" sz="2400" b="1"/>
              <a:t>Outline of Presentation</a:t>
            </a:r>
          </a:p>
          <a:p>
            <a:endParaRPr lang="en-GB"/>
          </a:p>
        </p:txBody>
      </p:sp>
      <p:sp>
        <p:nvSpPr>
          <p:cNvPr id="4" name="Text Placeholder 3">
            <a:extLst>
              <a:ext uri="{FF2B5EF4-FFF2-40B4-BE49-F238E27FC236}">
                <a16:creationId xmlns:a16="http://schemas.microsoft.com/office/drawing/2014/main" id="{B2249330-9BB4-4DD5-A65F-A3C85D45836F}"/>
              </a:ext>
            </a:extLst>
          </p:cNvPr>
          <p:cNvSpPr>
            <a:spLocks noGrp="1"/>
          </p:cNvSpPr>
          <p:nvPr>
            <p:ph type="body" sz="quarter" idx="27"/>
          </p:nvPr>
        </p:nvSpPr>
        <p:spPr>
          <a:xfrm>
            <a:off x="3784980" y="2113073"/>
            <a:ext cx="7395638" cy="488135"/>
          </a:xfrm>
        </p:spPr>
        <p:txBody>
          <a:bodyPr/>
          <a:lstStyle/>
          <a:p>
            <a:r>
              <a:rPr lang="en-GB"/>
              <a:t>Key links, contacts</a:t>
            </a:r>
          </a:p>
        </p:txBody>
      </p:sp>
      <p:sp>
        <p:nvSpPr>
          <p:cNvPr id="5" name="Text Placeholder 4">
            <a:extLst>
              <a:ext uri="{FF2B5EF4-FFF2-40B4-BE49-F238E27FC236}">
                <a16:creationId xmlns:a16="http://schemas.microsoft.com/office/drawing/2014/main" id="{E8F02B8F-CA24-4E85-84D1-F1EA3C556177}"/>
              </a:ext>
            </a:extLst>
          </p:cNvPr>
          <p:cNvSpPr>
            <a:spLocks noGrp="1"/>
          </p:cNvSpPr>
          <p:nvPr>
            <p:ph type="body" sz="quarter" idx="12"/>
          </p:nvPr>
        </p:nvSpPr>
        <p:spPr>
          <a:xfrm>
            <a:off x="887881" y="2090093"/>
            <a:ext cx="2742273" cy="491700"/>
          </a:xfrm>
        </p:spPr>
        <p:txBody>
          <a:bodyPr/>
          <a:lstStyle/>
          <a:p>
            <a:r>
              <a:rPr lang="en-GB" sz="1700"/>
              <a:t>Who we are</a:t>
            </a:r>
          </a:p>
        </p:txBody>
      </p:sp>
      <p:sp>
        <p:nvSpPr>
          <p:cNvPr id="26" name="Text Placeholder 4">
            <a:extLst>
              <a:ext uri="{FF2B5EF4-FFF2-40B4-BE49-F238E27FC236}">
                <a16:creationId xmlns:a16="http://schemas.microsoft.com/office/drawing/2014/main" id="{2A24BA5B-4BBF-4BC7-8982-896E9A7300BE}"/>
              </a:ext>
            </a:extLst>
          </p:cNvPr>
          <p:cNvSpPr txBox="1">
            <a:spLocks/>
          </p:cNvSpPr>
          <p:nvPr/>
        </p:nvSpPr>
        <p:spPr>
          <a:xfrm>
            <a:off x="887882" y="2650227"/>
            <a:ext cx="2742273" cy="491700"/>
          </a:xfrm>
          <a:prstGeom prst="rect">
            <a:avLst/>
          </a:prstGeom>
          <a:solidFill>
            <a:srgbClr val="1C46C0"/>
          </a:solidFill>
        </p:spPr>
        <p:txBody>
          <a:bodyPr lIns="216000" tIns="108000" rIns="216000" bIns="72000">
            <a:noAutofit/>
          </a:bodyPr>
          <a:lstStyle>
            <a:lvl1pPr marL="0" indent="0" algn="l" defTabSz="914400" rtl="0" eaLnBrk="1" latinLnBrk="0" hangingPunct="1">
              <a:lnSpc>
                <a:spcPct val="110000"/>
              </a:lnSpc>
              <a:spcBef>
                <a:spcPts val="0"/>
              </a:spcBef>
              <a:buFont typeface="Arial" panose="020B0604020202020204" pitchFamily="34" charset="0"/>
              <a:buNone/>
              <a:defRPr sz="1800" b="1" i="0" kern="1200">
                <a:ln>
                  <a:noFill/>
                </a:ln>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a:t>Structure</a:t>
            </a:r>
          </a:p>
        </p:txBody>
      </p:sp>
      <p:sp>
        <p:nvSpPr>
          <p:cNvPr id="27" name="Text Placeholder 4">
            <a:extLst>
              <a:ext uri="{FF2B5EF4-FFF2-40B4-BE49-F238E27FC236}">
                <a16:creationId xmlns:a16="http://schemas.microsoft.com/office/drawing/2014/main" id="{20FD5107-0FD7-4A7E-AA8D-6A4662A661B0}"/>
              </a:ext>
            </a:extLst>
          </p:cNvPr>
          <p:cNvSpPr txBox="1">
            <a:spLocks/>
          </p:cNvSpPr>
          <p:nvPr/>
        </p:nvSpPr>
        <p:spPr>
          <a:xfrm>
            <a:off x="887883" y="3190594"/>
            <a:ext cx="2742273" cy="491700"/>
          </a:xfrm>
          <a:prstGeom prst="rect">
            <a:avLst/>
          </a:prstGeom>
          <a:solidFill>
            <a:srgbClr val="1C46C0"/>
          </a:solidFill>
        </p:spPr>
        <p:txBody>
          <a:bodyPr lIns="216000" tIns="108000" rIns="216000" bIns="72000">
            <a:noAutofit/>
          </a:bodyPr>
          <a:lstStyle>
            <a:lvl1pPr marL="0" indent="0" algn="l" defTabSz="914400" rtl="0" eaLnBrk="1" latinLnBrk="0" hangingPunct="1">
              <a:lnSpc>
                <a:spcPct val="110000"/>
              </a:lnSpc>
              <a:spcBef>
                <a:spcPts val="0"/>
              </a:spcBef>
              <a:buFont typeface="Arial" panose="020B0604020202020204" pitchFamily="34" charset="0"/>
              <a:buNone/>
              <a:defRPr sz="1800" b="1" i="0" kern="1200">
                <a:ln>
                  <a:noFill/>
                </a:ln>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a:t>Part 1</a:t>
            </a:r>
          </a:p>
        </p:txBody>
      </p:sp>
      <p:sp>
        <p:nvSpPr>
          <p:cNvPr id="28" name="Text Placeholder 4">
            <a:extLst>
              <a:ext uri="{FF2B5EF4-FFF2-40B4-BE49-F238E27FC236}">
                <a16:creationId xmlns:a16="http://schemas.microsoft.com/office/drawing/2014/main" id="{8B94BE64-B498-477A-8E3C-30D520E016B2}"/>
              </a:ext>
            </a:extLst>
          </p:cNvPr>
          <p:cNvSpPr txBox="1">
            <a:spLocks/>
          </p:cNvSpPr>
          <p:nvPr/>
        </p:nvSpPr>
        <p:spPr>
          <a:xfrm>
            <a:off x="887885" y="3740319"/>
            <a:ext cx="2742272" cy="491699"/>
          </a:xfrm>
          <a:prstGeom prst="rect">
            <a:avLst/>
          </a:prstGeom>
          <a:solidFill>
            <a:srgbClr val="1C46C0"/>
          </a:solidFill>
        </p:spPr>
        <p:txBody>
          <a:bodyPr lIns="216000" tIns="108000" rIns="216000" bIns="72000" anchor="t">
            <a:noAutofit/>
          </a:bodyPr>
          <a:lstStyle>
            <a:lvl1pPr marL="0" indent="0" algn="l" defTabSz="914400" rtl="0" eaLnBrk="1" latinLnBrk="0" hangingPunct="1">
              <a:lnSpc>
                <a:spcPct val="110000"/>
              </a:lnSpc>
              <a:spcBef>
                <a:spcPts val="0"/>
              </a:spcBef>
              <a:buFont typeface="Arial" panose="020B0604020202020204" pitchFamily="34" charset="0"/>
              <a:buNone/>
              <a:defRPr sz="1800" b="1" i="0" kern="1200">
                <a:ln>
                  <a:noFill/>
                </a:ln>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dirty="0">
                <a:latin typeface="Poppins"/>
                <a:cs typeface="Poppins"/>
              </a:rPr>
              <a:t>2026 Recruitment</a:t>
            </a:r>
          </a:p>
        </p:txBody>
      </p:sp>
      <p:sp>
        <p:nvSpPr>
          <p:cNvPr id="29" name="Text Placeholder 4">
            <a:extLst>
              <a:ext uri="{FF2B5EF4-FFF2-40B4-BE49-F238E27FC236}">
                <a16:creationId xmlns:a16="http://schemas.microsoft.com/office/drawing/2014/main" id="{6006AFC5-E712-4C1A-8F20-A9A57D21A6E6}"/>
              </a:ext>
            </a:extLst>
          </p:cNvPr>
          <p:cNvSpPr txBox="1">
            <a:spLocks/>
          </p:cNvSpPr>
          <p:nvPr/>
        </p:nvSpPr>
        <p:spPr>
          <a:xfrm>
            <a:off x="887885" y="4280685"/>
            <a:ext cx="2742272" cy="448537"/>
          </a:xfrm>
          <a:prstGeom prst="rect">
            <a:avLst/>
          </a:prstGeom>
          <a:solidFill>
            <a:srgbClr val="1C46C0"/>
          </a:solidFill>
        </p:spPr>
        <p:txBody>
          <a:bodyPr lIns="216000" tIns="108000" rIns="216000" bIns="72000">
            <a:noAutofit/>
          </a:bodyPr>
          <a:lstStyle>
            <a:lvl1pPr marL="0" indent="0" algn="l" defTabSz="914400" rtl="0" eaLnBrk="1" latinLnBrk="0" hangingPunct="1">
              <a:lnSpc>
                <a:spcPct val="110000"/>
              </a:lnSpc>
              <a:spcBef>
                <a:spcPts val="0"/>
              </a:spcBef>
              <a:buFont typeface="Arial" panose="020B0604020202020204" pitchFamily="34" charset="0"/>
              <a:buNone/>
              <a:defRPr sz="1800" b="1" i="0" kern="1200">
                <a:ln>
                  <a:noFill/>
                </a:ln>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a:t>Trust perspective</a:t>
            </a:r>
          </a:p>
        </p:txBody>
      </p:sp>
      <p:sp>
        <p:nvSpPr>
          <p:cNvPr id="30" name="Text Placeholder 4">
            <a:extLst>
              <a:ext uri="{FF2B5EF4-FFF2-40B4-BE49-F238E27FC236}">
                <a16:creationId xmlns:a16="http://schemas.microsoft.com/office/drawing/2014/main" id="{5D15F914-7021-4E52-BEB1-F7C3D06368A7}"/>
              </a:ext>
            </a:extLst>
          </p:cNvPr>
          <p:cNvSpPr txBox="1">
            <a:spLocks/>
          </p:cNvSpPr>
          <p:nvPr/>
        </p:nvSpPr>
        <p:spPr>
          <a:xfrm>
            <a:off x="887885" y="4777889"/>
            <a:ext cx="2742271" cy="491699"/>
          </a:xfrm>
          <a:prstGeom prst="rect">
            <a:avLst/>
          </a:prstGeom>
          <a:solidFill>
            <a:srgbClr val="1C46C0"/>
          </a:solidFill>
        </p:spPr>
        <p:txBody>
          <a:bodyPr lIns="216000" tIns="108000" rIns="216000" bIns="72000">
            <a:noAutofit/>
          </a:bodyPr>
          <a:lstStyle>
            <a:lvl1pPr marL="0" indent="0" algn="l" defTabSz="914400" rtl="0" eaLnBrk="1" latinLnBrk="0" hangingPunct="1">
              <a:lnSpc>
                <a:spcPct val="110000"/>
              </a:lnSpc>
              <a:spcBef>
                <a:spcPts val="0"/>
              </a:spcBef>
              <a:buFont typeface="Arial" panose="020B0604020202020204" pitchFamily="34" charset="0"/>
              <a:buNone/>
              <a:defRPr sz="1800" b="1" i="0" kern="1200">
                <a:ln>
                  <a:noFill/>
                </a:ln>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a:t>Student perspective</a:t>
            </a:r>
          </a:p>
        </p:txBody>
      </p:sp>
      <p:sp>
        <p:nvSpPr>
          <p:cNvPr id="31" name="Text Placeholder 3">
            <a:extLst>
              <a:ext uri="{FF2B5EF4-FFF2-40B4-BE49-F238E27FC236}">
                <a16:creationId xmlns:a16="http://schemas.microsoft.com/office/drawing/2014/main" id="{7A13F7FF-DCE5-48ED-99BC-2E92155A31A9}"/>
              </a:ext>
            </a:extLst>
          </p:cNvPr>
          <p:cNvSpPr txBox="1">
            <a:spLocks/>
          </p:cNvSpPr>
          <p:nvPr/>
        </p:nvSpPr>
        <p:spPr>
          <a:xfrm>
            <a:off x="3784980" y="2638997"/>
            <a:ext cx="7413292" cy="488136"/>
          </a:xfrm>
          <a:prstGeom prst="rect">
            <a:avLst/>
          </a:prstGeom>
          <a:solidFill>
            <a:srgbClr val="E6FAFF"/>
          </a:solidFill>
        </p:spPr>
        <p:txBody>
          <a:bodyPr lIns="216000" tIns="108000" rIns="216000" bIns="72000"/>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 BSc Nursing Programme</a:t>
            </a:r>
          </a:p>
        </p:txBody>
      </p:sp>
      <p:sp>
        <p:nvSpPr>
          <p:cNvPr id="32" name="Text Placeholder 3">
            <a:extLst>
              <a:ext uri="{FF2B5EF4-FFF2-40B4-BE49-F238E27FC236}">
                <a16:creationId xmlns:a16="http://schemas.microsoft.com/office/drawing/2014/main" id="{4E6AC4D1-CF1F-4F03-A437-178EEECC078E}"/>
              </a:ext>
            </a:extLst>
          </p:cNvPr>
          <p:cNvSpPr txBox="1">
            <a:spLocks/>
          </p:cNvSpPr>
          <p:nvPr/>
        </p:nvSpPr>
        <p:spPr>
          <a:xfrm>
            <a:off x="3793807" y="3176636"/>
            <a:ext cx="7413293" cy="494675"/>
          </a:xfrm>
          <a:prstGeom prst="rect">
            <a:avLst/>
          </a:prstGeom>
          <a:solidFill>
            <a:srgbClr val="E6FAFF"/>
          </a:solidFill>
        </p:spPr>
        <p:txBody>
          <a:bodyPr lIns="216000" tIns="108000" rIns="216000" bIns="72000"/>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Brief Overview of Part 1 of the programme</a:t>
            </a:r>
          </a:p>
        </p:txBody>
      </p:sp>
      <p:sp>
        <p:nvSpPr>
          <p:cNvPr id="33" name="Text Placeholder 3">
            <a:extLst>
              <a:ext uri="{FF2B5EF4-FFF2-40B4-BE49-F238E27FC236}">
                <a16:creationId xmlns:a16="http://schemas.microsoft.com/office/drawing/2014/main" id="{C402520A-A2AE-4B76-891D-15DAE83A2C88}"/>
              </a:ext>
            </a:extLst>
          </p:cNvPr>
          <p:cNvSpPr txBox="1">
            <a:spLocks/>
          </p:cNvSpPr>
          <p:nvPr/>
        </p:nvSpPr>
        <p:spPr>
          <a:xfrm>
            <a:off x="3784980" y="3740320"/>
            <a:ext cx="7395638" cy="481648"/>
          </a:xfrm>
          <a:prstGeom prst="rect">
            <a:avLst/>
          </a:prstGeom>
          <a:solidFill>
            <a:srgbClr val="E6FAFF"/>
          </a:solidFill>
        </p:spPr>
        <p:txBody>
          <a:bodyPr lIns="216000" tIns="108000" rIns="216000" bIns="72000" anchor="t"/>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Poppins"/>
                <a:cs typeface="Poppins"/>
              </a:rPr>
              <a:t>Application processes, key dates and entry criteria  </a:t>
            </a:r>
            <a:endParaRPr lang="en-GB"/>
          </a:p>
        </p:txBody>
      </p:sp>
      <p:sp>
        <p:nvSpPr>
          <p:cNvPr id="34" name="Text Placeholder 3">
            <a:extLst>
              <a:ext uri="{FF2B5EF4-FFF2-40B4-BE49-F238E27FC236}">
                <a16:creationId xmlns:a16="http://schemas.microsoft.com/office/drawing/2014/main" id="{F5F48868-09BE-40B8-8BB6-D10977F2F9C4}"/>
              </a:ext>
            </a:extLst>
          </p:cNvPr>
          <p:cNvSpPr txBox="1">
            <a:spLocks/>
          </p:cNvSpPr>
          <p:nvPr/>
        </p:nvSpPr>
        <p:spPr>
          <a:xfrm>
            <a:off x="3793807" y="4254810"/>
            <a:ext cx="7395642" cy="488135"/>
          </a:xfrm>
          <a:prstGeom prst="rect">
            <a:avLst/>
          </a:prstGeom>
          <a:solidFill>
            <a:srgbClr val="E6FAFF"/>
          </a:solidFill>
        </p:spPr>
        <p:txBody>
          <a:bodyPr lIns="216000" tIns="108000" rIns="216000" bIns="72000" anchor="t"/>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a:latin typeface="Poppins"/>
                <a:cs typeface="Poppins"/>
              </a:rPr>
              <a:t>Patrick Johnston Sheridan, SHSCT (12</a:t>
            </a:r>
            <a:r>
              <a:rPr lang="en-GB" sz="1400" baseline="30000">
                <a:latin typeface="Poppins"/>
                <a:cs typeface="Poppins"/>
              </a:rPr>
              <a:t>th</a:t>
            </a:r>
            <a:r>
              <a:rPr lang="en-GB" sz="1400">
                <a:latin typeface="Poppins"/>
                <a:cs typeface="Poppins"/>
              </a:rPr>
              <a:t> Jan); Carly Thompson, NHSCT(13</a:t>
            </a:r>
            <a:r>
              <a:rPr lang="en-GB" sz="1400" baseline="30000">
                <a:latin typeface="Poppins"/>
                <a:cs typeface="Poppins"/>
              </a:rPr>
              <a:t>th </a:t>
            </a:r>
            <a:r>
              <a:rPr lang="en-GB" sz="1400">
                <a:latin typeface="Poppins"/>
                <a:cs typeface="Poppins"/>
              </a:rPr>
              <a:t>Jan) </a:t>
            </a:r>
            <a:endParaRPr lang="en-GB" sz="1400" b="1">
              <a:cs typeface="Poppins"/>
            </a:endParaRPr>
          </a:p>
        </p:txBody>
      </p:sp>
      <p:sp>
        <p:nvSpPr>
          <p:cNvPr id="35" name="Text Placeholder 3">
            <a:extLst>
              <a:ext uri="{FF2B5EF4-FFF2-40B4-BE49-F238E27FC236}">
                <a16:creationId xmlns:a16="http://schemas.microsoft.com/office/drawing/2014/main" id="{CAF239FA-8818-4115-8633-B971055784D9}"/>
              </a:ext>
            </a:extLst>
          </p:cNvPr>
          <p:cNvSpPr txBox="1">
            <a:spLocks/>
          </p:cNvSpPr>
          <p:nvPr/>
        </p:nvSpPr>
        <p:spPr>
          <a:xfrm>
            <a:off x="3781107" y="4773471"/>
            <a:ext cx="7916339" cy="589485"/>
          </a:xfrm>
          <a:prstGeom prst="rect">
            <a:avLst/>
          </a:prstGeom>
          <a:solidFill>
            <a:srgbClr val="E6FAFF"/>
          </a:solidFill>
        </p:spPr>
        <p:txBody>
          <a:bodyPr lIns="216000" tIns="108000" rIns="216000" bIns="72000" anchor="t"/>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Poppins"/>
                <a:cs typeface="Poppins"/>
              </a:rPr>
              <a:t>Kate McEvoy , SHSCT (12th Jan) and Cheryl Mogey, BHSCT (13th Jan)  </a:t>
            </a:r>
          </a:p>
        </p:txBody>
      </p:sp>
      <p:sp>
        <p:nvSpPr>
          <p:cNvPr id="36" name="Text Placeholder 4">
            <a:extLst>
              <a:ext uri="{FF2B5EF4-FFF2-40B4-BE49-F238E27FC236}">
                <a16:creationId xmlns:a16="http://schemas.microsoft.com/office/drawing/2014/main" id="{5FF07A19-9747-4CFE-BA52-6799E3EC4CEF}"/>
              </a:ext>
            </a:extLst>
          </p:cNvPr>
          <p:cNvSpPr txBox="1">
            <a:spLocks/>
          </p:cNvSpPr>
          <p:nvPr/>
        </p:nvSpPr>
        <p:spPr>
          <a:xfrm>
            <a:off x="887886" y="5294513"/>
            <a:ext cx="2742271" cy="491699"/>
          </a:xfrm>
          <a:prstGeom prst="rect">
            <a:avLst/>
          </a:prstGeom>
          <a:solidFill>
            <a:srgbClr val="1C46C0"/>
          </a:solidFill>
        </p:spPr>
        <p:txBody>
          <a:bodyPr lIns="216000" tIns="108000" rIns="216000" bIns="72000">
            <a:noAutofit/>
          </a:bodyPr>
          <a:lstStyle>
            <a:lvl1pPr marL="0" indent="0" algn="l" defTabSz="914400" rtl="0" eaLnBrk="1" latinLnBrk="0" hangingPunct="1">
              <a:lnSpc>
                <a:spcPct val="110000"/>
              </a:lnSpc>
              <a:spcBef>
                <a:spcPts val="0"/>
              </a:spcBef>
              <a:buFont typeface="Arial" panose="020B0604020202020204" pitchFamily="34" charset="0"/>
              <a:buNone/>
              <a:defRPr sz="1800" b="1" i="0" kern="1200">
                <a:ln>
                  <a:noFill/>
                </a:ln>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a:t>Q&amp;A	</a:t>
            </a:r>
          </a:p>
        </p:txBody>
      </p:sp>
      <p:sp>
        <p:nvSpPr>
          <p:cNvPr id="37" name="Text Placeholder 3">
            <a:extLst>
              <a:ext uri="{FF2B5EF4-FFF2-40B4-BE49-F238E27FC236}">
                <a16:creationId xmlns:a16="http://schemas.microsoft.com/office/drawing/2014/main" id="{1FE9EE9A-ADD8-4E2C-973C-04DE48EACCA7}"/>
              </a:ext>
            </a:extLst>
          </p:cNvPr>
          <p:cNvSpPr txBox="1">
            <a:spLocks/>
          </p:cNvSpPr>
          <p:nvPr/>
        </p:nvSpPr>
        <p:spPr>
          <a:xfrm>
            <a:off x="3784980" y="5353578"/>
            <a:ext cx="7395638" cy="551230"/>
          </a:xfrm>
          <a:prstGeom prst="rect">
            <a:avLst/>
          </a:prstGeom>
          <a:solidFill>
            <a:srgbClr val="E6FAFF"/>
          </a:solidFill>
        </p:spPr>
        <p:txBody>
          <a:bodyPr lIns="216000" tIns="108000" rIns="216000" bIns="72000"/>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Opportunity to ask questions </a:t>
            </a:r>
          </a:p>
        </p:txBody>
      </p:sp>
      <p:sp>
        <p:nvSpPr>
          <p:cNvPr id="6" name="Text Placeholder 4">
            <a:extLst>
              <a:ext uri="{FF2B5EF4-FFF2-40B4-BE49-F238E27FC236}">
                <a16:creationId xmlns:a16="http://schemas.microsoft.com/office/drawing/2014/main" id="{D19A5426-C1E0-6D56-6E68-1D7C82F065DF}"/>
              </a:ext>
            </a:extLst>
          </p:cNvPr>
          <p:cNvSpPr txBox="1">
            <a:spLocks/>
          </p:cNvSpPr>
          <p:nvPr/>
        </p:nvSpPr>
        <p:spPr>
          <a:xfrm>
            <a:off x="887880" y="1548527"/>
            <a:ext cx="2742273" cy="491700"/>
          </a:xfrm>
          <a:prstGeom prst="rect">
            <a:avLst/>
          </a:prstGeom>
          <a:solidFill>
            <a:srgbClr val="1C46C0"/>
          </a:solidFill>
        </p:spPr>
        <p:txBody>
          <a:bodyPr lIns="216000" tIns="108000" rIns="216000" bIns="72000">
            <a:noAutofit/>
          </a:bodyPr>
          <a:lstStyle>
            <a:lvl1pPr marL="0" indent="0" algn="l" defTabSz="914400" rtl="0" eaLnBrk="1" latinLnBrk="0" hangingPunct="1">
              <a:lnSpc>
                <a:spcPct val="110000"/>
              </a:lnSpc>
              <a:spcBef>
                <a:spcPts val="0"/>
              </a:spcBef>
              <a:buFont typeface="Arial" panose="020B0604020202020204" pitchFamily="34" charset="0"/>
              <a:buNone/>
              <a:defRPr sz="1800" b="1" i="0" kern="1200">
                <a:ln>
                  <a:noFill/>
                </a:ln>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a:t>Welcome</a:t>
            </a:r>
          </a:p>
        </p:txBody>
      </p:sp>
      <p:sp>
        <p:nvSpPr>
          <p:cNvPr id="7" name="Text Placeholder 3">
            <a:extLst>
              <a:ext uri="{FF2B5EF4-FFF2-40B4-BE49-F238E27FC236}">
                <a16:creationId xmlns:a16="http://schemas.microsoft.com/office/drawing/2014/main" id="{6843FE14-36B9-2BC4-9677-7803B6814AF4}"/>
              </a:ext>
            </a:extLst>
          </p:cNvPr>
          <p:cNvSpPr txBox="1">
            <a:spLocks/>
          </p:cNvSpPr>
          <p:nvPr/>
        </p:nvSpPr>
        <p:spPr>
          <a:xfrm>
            <a:off x="3784980" y="1539334"/>
            <a:ext cx="7395638" cy="488135"/>
          </a:xfrm>
          <a:prstGeom prst="rect">
            <a:avLst/>
          </a:prstGeom>
          <a:solidFill>
            <a:srgbClr val="E6FAFF"/>
          </a:solidFill>
        </p:spPr>
        <p:txBody>
          <a:bodyPr lIns="216000" tIns="108000" rIns="216000" bIns="72000"/>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Introduction and setting the scene</a:t>
            </a:r>
          </a:p>
        </p:txBody>
      </p:sp>
    </p:spTree>
    <p:extLst>
      <p:ext uri="{BB962C8B-B14F-4D97-AF65-F5344CB8AC3E}">
        <p14:creationId xmlns:p14="http://schemas.microsoft.com/office/powerpoint/2010/main" val="554788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1FD591-04A7-4CC5-B6C3-9B7766781CA5}"/>
              </a:ext>
            </a:extLst>
          </p:cNvPr>
          <p:cNvSpPr>
            <a:spLocks noGrp="1"/>
          </p:cNvSpPr>
          <p:nvPr>
            <p:ph type="body" sz="quarter" idx="11"/>
          </p:nvPr>
        </p:nvSpPr>
        <p:spPr/>
        <p:txBody>
          <a:bodyPr lIns="91440" tIns="45720" rIns="91440" bIns="45720" anchor="t">
            <a:noAutofit/>
          </a:bodyPr>
          <a:lstStyle/>
          <a:p>
            <a:r>
              <a:rPr lang="en-GB">
                <a:latin typeface="Poppins SemiBold"/>
                <a:cs typeface="Poppins SemiBold"/>
              </a:rPr>
              <a:t>2026 Recruitment</a:t>
            </a:r>
          </a:p>
        </p:txBody>
      </p:sp>
      <p:sp>
        <p:nvSpPr>
          <p:cNvPr id="4" name="Text Placeholder 3">
            <a:extLst>
              <a:ext uri="{FF2B5EF4-FFF2-40B4-BE49-F238E27FC236}">
                <a16:creationId xmlns:a16="http://schemas.microsoft.com/office/drawing/2014/main" id="{13883EEE-2E33-43DC-BAD4-2FE109D01DF7}"/>
              </a:ext>
            </a:extLst>
          </p:cNvPr>
          <p:cNvSpPr>
            <a:spLocks noGrp="1"/>
          </p:cNvSpPr>
          <p:nvPr>
            <p:ph type="body" sz="quarter" idx="12"/>
          </p:nvPr>
        </p:nvSpPr>
        <p:spPr>
          <a:xfrm>
            <a:off x="408207" y="2431329"/>
            <a:ext cx="11139946" cy="2439435"/>
          </a:xfrm>
        </p:spPr>
        <p:txBody>
          <a:bodyPr lIns="91440" tIns="45720" rIns="91440" bIns="45720" anchor="t">
            <a:noAutofit/>
          </a:bodyPr>
          <a:lstStyle/>
          <a:p>
            <a:r>
              <a:rPr lang="en-GB" dirty="0">
                <a:latin typeface="Poppins"/>
                <a:cs typeface="Poppins"/>
              </a:rPr>
              <a:t>Application key dates, processes, and eligibility</a:t>
            </a:r>
          </a:p>
          <a:p>
            <a:endParaRPr lang="en-GB" dirty="0"/>
          </a:p>
          <a:p>
            <a:r>
              <a:rPr lang="en-GB" b="1" dirty="0">
                <a:latin typeface="Poppins"/>
                <a:cs typeface="Poppins"/>
              </a:rPr>
              <a:t>Keri Finlay: Faculty Coordinator </a:t>
            </a:r>
          </a:p>
        </p:txBody>
      </p:sp>
    </p:spTree>
    <p:extLst>
      <p:ext uri="{BB962C8B-B14F-4D97-AF65-F5344CB8AC3E}">
        <p14:creationId xmlns:p14="http://schemas.microsoft.com/office/powerpoint/2010/main" val="3814697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F9582-C5EE-4607-BD43-E9F5BEFEA0A5}"/>
              </a:ext>
            </a:extLst>
          </p:cNvPr>
          <p:cNvSpPr>
            <a:spLocks noGrp="1"/>
          </p:cNvSpPr>
          <p:nvPr>
            <p:ph type="body" sz="quarter" idx="24"/>
          </p:nvPr>
        </p:nvSpPr>
        <p:spPr>
          <a:xfrm>
            <a:off x="413915" y="223868"/>
            <a:ext cx="10766703" cy="497161"/>
          </a:xfrm>
        </p:spPr>
        <p:txBody>
          <a:bodyPr lIns="91440" tIns="45720" rIns="91440" bIns="45720" anchor="t">
            <a:noAutofit/>
          </a:bodyPr>
          <a:lstStyle/>
          <a:p>
            <a:r>
              <a:rPr lang="en-GB" sz="3200">
                <a:solidFill>
                  <a:schemeClr val="tx1"/>
                </a:solidFill>
                <a:latin typeface="Poppins SemiBold"/>
                <a:cs typeface="Poppins SemiBold"/>
              </a:rPr>
              <a:t>When do I apply?</a:t>
            </a:r>
          </a:p>
        </p:txBody>
      </p:sp>
      <p:sp>
        <p:nvSpPr>
          <p:cNvPr id="4" name="Text Placeholder 3">
            <a:extLst>
              <a:ext uri="{FF2B5EF4-FFF2-40B4-BE49-F238E27FC236}">
                <a16:creationId xmlns:a16="http://schemas.microsoft.com/office/drawing/2014/main" id="{972AD471-42D6-45B7-90FE-FD4A6B4DC56D}"/>
              </a:ext>
            </a:extLst>
          </p:cNvPr>
          <p:cNvSpPr>
            <a:spLocks noGrp="1"/>
          </p:cNvSpPr>
          <p:nvPr>
            <p:ph type="body" sz="quarter" idx="27"/>
          </p:nvPr>
        </p:nvSpPr>
        <p:spPr>
          <a:xfrm>
            <a:off x="508035" y="832878"/>
            <a:ext cx="10672583" cy="881541"/>
          </a:xfrm>
        </p:spPr>
        <p:txBody>
          <a:bodyPr lIns="216000" tIns="108000" rIns="216000" bIns="72000" anchor="t"/>
          <a:lstStyle/>
          <a:p>
            <a:r>
              <a:rPr lang="en-GB" sz="2000"/>
              <a:t>To obtain an online application pack, send your name and email address to: </a:t>
            </a:r>
          </a:p>
          <a:p>
            <a:r>
              <a:rPr lang="en-GB" sz="2000" dirty="0">
                <a:latin typeface="Poppins"/>
                <a:cs typeface="Poppins"/>
                <a:hlinkClick r:id="rId2"/>
              </a:rPr>
              <a:t>Ireland-nursing-applications@open.ac.uk</a:t>
            </a:r>
            <a:r>
              <a:rPr lang="en-GB" sz="2000">
                <a:latin typeface="Poppins"/>
                <a:cs typeface="Poppins"/>
              </a:rPr>
              <a:t>  or click on QR Code.</a:t>
            </a:r>
            <a:endParaRPr lang="en-GB" sz="2000">
              <a:cs typeface="Poppins"/>
            </a:endParaRPr>
          </a:p>
        </p:txBody>
      </p:sp>
      <p:sp>
        <p:nvSpPr>
          <p:cNvPr id="6" name="Text Placeholder 5">
            <a:extLst>
              <a:ext uri="{FF2B5EF4-FFF2-40B4-BE49-F238E27FC236}">
                <a16:creationId xmlns:a16="http://schemas.microsoft.com/office/drawing/2014/main" id="{D471FDF6-E398-4590-A0F6-0AE6E0AC5AA5}"/>
              </a:ext>
            </a:extLst>
          </p:cNvPr>
          <p:cNvSpPr>
            <a:spLocks noGrp="1"/>
          </p:cNvSpPr>
          <p:nvPr>
            <p:ph type="body" sz="quarter" idx="28"/>
          </p:nvPr>
        </p:nvSpPr>
        <p:spPr>
          <a:xfrm>
            <a:off x="508034" y="1833360"/>
            <a:ext cx="10672583" cy="641172"/>
          </a:xfrm>
        </p:spPr>
        <p:txBody>
          <a:bodyPr lIns="216000" tIns="108000" rIns="216000" bIns="72000" anchor="t"/>
          <a:lstStyle/>
          <a:p>
            <a:r>
              <a:rPr lang="en-GB" sz="2000" dirty="0">
                <a:latin typeface="Poppins"/>
                <a:cs typeface="Poppins"/>
              </a:rPr>
              <a:t>Applications will be released</a:t>
            </a:r>
            <a:r>
              <a:rPr lang="en-GB" sz="2000" b="1" dirty="0">
                <a:solidFill>
                  <a:srgbClr val="FF0000"/>
                </a:solidFill>
                <a:latin typeface="Poppins"/>
                <a:cs typeface="Poppins"/>
              </a:rPr>
              <a:t> </a:t>
            </a:r>
            <a:r>
              <a:rPr lang="en-GB" sz="2000" b="1" dirty="0">
                <a:latin typeface="Poppins"/>
                <a:cs typeface="Poppins"/>
              </a:rPr>
              <a:t>14</a:t>
            </a:r>
            <a:r>
              <a:rPr lang="en-GB" sz="2000" b="1" baseline="30000" dirty="0">
                <a:latin typeface="Poppins"/>
                <a:cs typeface="Poppins"/>
              </a:rPr>
              <a:t>th</a:t>
            </a:r>
            <a:r>
              <a:rPr lang="en-GB" sz="2000" b="1" dirty="0">
                <a:latin typeface="Poppins"/>
                <a:cs typeface="Poppins"/>
              </a:rPr>
              <a:t> January 2026</a:t>
            </a:r>
            <a:endParaRPr lang="en-GB" sz="2000" b="1" dirty="0">
              <a:cs typeface="Poppins"/>
            </a:endParaRPr>
          </a:p>
        </p:txBody>
      </p:sp>
      <p:sp>
        <p:nvSpPr>
          <p:cNvPr id="8" name="Text Placeholder 7">
            <a:extLst>
              <a:ext uri="{FF2B5EF4-FFF2-40B4-BE49-F238E27FC236}">
                <a16:creationId xmlns:a16="http://schemas.microsoft.com/office/drawing/2014/main" id="{594E97AE-5F3C-4FC9-8D08-0F9022A70657}"/>
              </a:ext>
            </a:extLst>
          </p:cNvPr>
          <p:cNvSpPr>
            <a:spLocks noGrp="1"/>
          </p:cNvSpPr>
          <p:nvPr>
            <p:ph type="body" sz="quarter" idx="30"/>
          </p:nvPr>
        </p:nvSpPr>
        <p:spPr>
          <a:xfrm>
            <a:off x="508033" y="2596411"/>
            <a:ext cx="10672583" cy="641172"/>
          </a:xfrm>
        </p:spPr>
        <p:txBody>
          <a:bodyPr lIns="216000" tIns="108000" rIns="216000" bIns="72000" anchor="t"/>
          <a:lstStyle/>
          <a:p>
            <a:r>
              <a:rPr lang="en-GB" sz="2000" dirty="0">
                <a:latin typeface="Poppins"/>
                <a:cs typeface="Poppins"/>
              </a:rPr>
              <a:t>Deadline for application submission </a:t>
            </a:r>
            <a:r>
              <a:rPr lang="en-GB" sz="2000" b="1" dirty="0">
                <a:latin typeface="Poppins"/>
                <a:cs typeface="Poppins"/>
              </a:rPr>
              <a:t>28th February 2026</a:t>
            </a:r>
            <a:endParaRPr lang="en-GB" sz="2000" b="1" dirty="0">
              <a:solidFill>
                <a:srgbClr val="FF0000"/>
              </a:solidFill>
              <a:latin typeface="Poppins"/>
              <a:cs typeface="Poppins"/>
            </a:endParaRPr>
          </a:p>
        </p:txBody>
      </p:sp>
      <p:sp>
        <p:nvSpPr>
          <p:cNvPr id="10" name="Text Placeholder 9">
            <a:extLst>
              <a:ext uri="{FF2B5EF4-FFF2-40B4-BE49-F238E27FC236}">
                <a16:creationId xmlns:a16="http://schemas.microsoft.com/office/drawing/2014/main" id="{A694290E-BDF8-474D-9A20-35DD7B8E7585}"/>
              </a:ext>
            </a:extLst>
          </p:cNvPr>
          <p:cNvSpPr>
            <a:spLocks noGrp="1"/>
          </p:cNvSpPr>
          <p:nvPr>
            <p:ph type="body" sz="quarter" idx="32"/>
          </p:nvPr>
        </p:nvSpPr>
        <p:spPr>
          <a:xfrm>
            <a:off x="508033" y="4121067"/>
            <a:ext cx="10672583" cy="594853"/>
          </a:xfrm>
        </p:spPr>
        <p:txBody>
          <a:bodyPr lIns="216000" tIns="108000" rIns="216000" bIns="72000" anchor="t"/>
          <a:lstStyle/>
          <a:p>
            <a:r>
              <a:rPr lang="en-GB" sz="2000">
                <a:latin typeface="Poppins"/>
                <a:cs typeface="Poppins"/>
              </a:rPr>
              <a:t>Interviews will take place between </a:t>
            </a:r>
            <a:r>
              <a:rPr lang="en-GB" sz="2000" b="1">
                <a:latin typeface="Poppins"/>
                <a:cs typeface="Poppins"/>
              </a:rPr>
              <a:t>13th April – 19th May 2026</a:t>
            </a:r>
            <a:r>
              <a:rPr lang="en-GB" sz="2000" b="1" dirty="0">
                <a:latin typeface="Poppins"/>
                <a:cs typeface="Poppins"/>
              </a:rPr>
              <a:t> </a:t>
            </a:r>
            <a:r>
              <a:rPr lang="en-GB" sz="2000" dirty="0">
                <a:latin typeface="Poppins"/>
                <a:cs typeface="Poppins"/>
              </a:rPr>
              <a:t> </a:t>
            </a:r>
            <a:endParaRPr lang="en-GB" sz="2000" b="1" dirty="0">
              <a:solidFill>
                <a:srgbClr val="FF0000"/>
              </a:solidFill>
              <a:cs typeface="Poppins"/>
            </a:endParaRPr>
          </a:p>
        </p:txBody>
      </p:sp>
      <p:sp>
        <p:nvSpPr>
          <p:cNvPr id="3" name="Text Placeholder 7">
            <a:extLst>
              <a:ext uri="{FF2B5EF4-FFF2-40B4-BE49-F238E27FC236}">
                <a16:creationId xmlns:a16="http://schemas.microsoft.com/office/drawing/2014/main" id="{CC9EC497-1744-CED5-417C-9709F01525E9}"/>
              </a:ext>
            </a:extLst>
          </p:cNvPr>
          <p:cNvSpPr txBox="1">
            <a:spLocks/>
          </p:cNvSpPr>
          <p:nvPr/>
        </p:nvSpPr>
        <p:spPr>
          <a:xfrm>
            <a:off x="508033" y="3328584"/>
            <a:ext cx="10672583" cy="641172"/>
          </a:xfrm>
          <a:prstGeom prst="rect">
            <a:avLst/>
          </a:prstGeom>
          <a:solidFill>
            <a:srgbClr val="FFF0F3"/>
          </a:solidFill>
        </p:spPr>
        <p:txBody>
          <a:bodyPr lIns="216000" tIns="108000" rIns="216000" bIns="72000" anchor="t"/>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Poppins"/>
                <a:cs typeface="Poppins"/>
              </a:rPr>
              <a:t>Screening of applications will take place </a:t>
            </a:r>
            <a:r>
              <a:rPr lang="en-GB" sz="2000" b="1" dirty="0">
                <a:solidFill>
                  <a:srgbClr val="FF0000"/>
                </a:solidFill>
                <a:latin typeface="Poppins"/>
                <a:cs typeface="Poppins"/>
              </a:rPr>
              <a:t> </a:t>
            </a:r>
            <a:r>
              <a:rPr lang="en-GB" sz="2000" b="1">
                <a:latin typeface="Poppins"/>
                <a:cs typeface="Poppins"/>
              </a:rPr>
              <a:t>3rd - 31st March 2026</a:t>
            </a:r>
            <a:endParaRPr lang="en-GB" sz="2000">
              <a:latin typeface="Poppins"/>
              <a:cs typeface="Poppins"/>
            </a:endParaRPr>
          </a:p>
        </p:txBody>
      </p:sp>
      <p:sp>
        <p:nvSpPr>
          <p:cNvPr id="5" name="Text Placeholder 9">
            <a:extLst>
              <a:ext uri="{FF2B5EF4-FFF2-40B4-BE49-F238E27FC236}">
                <a16:creationId xmlns:a16="http://schemas.microsoft.com/office/drawing/2014/main" id="{2A70D8D0-345A-F8A0-2F6F-487D709EB5B3}"/>
              </a:ext>
            </a:extLst>
          </p:cNvPr>
          <p:cNvSpPr txBox="1">
            <a:spLocks/>
          </p:cNvSpPr>
          <p:nvPr/>
        </p:nvSpPr>
        <p:spPr>
          <a:xfrm>
            <a:off x="457232" y="4907029"/>
            <a:ext cx="10672583" cy="594853"/>
          </a:xfrm>
          <a:prstGeom prst="rect">
            <a:avLst/>
          </a:prstGeom>
          <a:solidFill>
            <a:srgbClr val="FFF0F3"/>
          </a:solidFill>
        </p:spPr>
        <p:txBody>
          <a:bodyPr lIns="216000" tIns="108000" rIns="216000" bIns="72000" anchor="t"/>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latin typeface="Poppins"/>
                <a:cs typeface="Poppins"/>
              </a:rPr>
              <a:t>Notification of success in gaining a place </a:t>
            </a:r>
            <a:r>
              <a:rPr lang="en-GB" sz="2000" b="1">
                <a:solidFill>
                  <a:srgbClr val="060645"/>
                </a:solidFill>
                <a:latin typeface="Poppins"/>
                <a:cs typeface="Poppins"/>
              </a:rPr>
              <a:t>end of June/early July 2026</a:t>
            </a:r>
            <a:endParaRPr lang="en-GB" sz="2000" b="1">
              <a:solidFill>
                <a:srgbClr val="060645"/>
              </a:solidFill>
              <a:cs typeface="Poppins"/>
            </a:endParaRPr>
          </a:p>
        </p:txBody>
      </p:sp>
      <p:sp>
        <p:nvSpPr>
          <p:cNvPr id="7" name="Text Placeholder 9">
            <a:extLst>
              <a:ext uri="{FF2B5EF4-FFF2-40B4-BE49-F238E27FC236}">
                <a16:creationId xmlns:a16="http://schemas.microsoft.com/office/drawing/2014/main" id="{26281575-E247-9457-66EA-DE36B69B9B71}"/>
              </a:ext>
            </a:extLst>
          </p:cNvPr>
          <p:cNvSpPr txBox="1">
            <a:spLocks/>
          </p:cNvSpPr>
          <p:nvPr/>
        </p:nvSpPr>
        <p:spPr>
          <a:xfrm>
            <a:off x="459772" y="5671569"/>
            <a:ext cx="10761483" cy="759953"/>
          </a:xfrm>
          <a:prstGeom prst="rect">
            <a:avLst/>
          </a:prstGeom>
          <a:solidFill>
            <a:srgbClr val="FFF0F3"/>
          </a:solidFill>
        </p:spPr>
        <p:txBody>
          <a:bodyPr lIns="216000" tIns="108000" rIns="216000" bIns="72000" anchor="t"/>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latin typeface="Poppins"/>
                <a:cs typeface="Poppins"/>
              </a:rPr>
              <a:t>Commence Programme </a:t>
            </a:r>
            <a:r>
              <a:rPr lang="en-GB" sz="2000" b="1" dirty="0">
                <a:solidFill>
                  <a:srgbClr val="060645"/>
                </a:solidFill>
                <a:latin typeface="Poppins"/>
                <a:cs typeface="Poppins"/>
              </a:rPr>
              <a:t>Oct 2026</a:t>
            </a:r>
            <a:endParaRPr lang="en-GB" sz="2000" b="1" dirty="0">
              <a:solidFill>
                <a:srgbClr val="060645"/>
              </a:solidFill>
              <a:cs typeface="Poppins"/>
            </a:endParaRPr>
          </a:p>
        </p:txBody>
      </p:sp>
    </p:spTree>
    <p:extLst>
      <p:ext uri="{BB962C8B-B14F-4D97-AF65-F5344CB8AC3E}">
        <p14:creationId xmlns:p14="http://schemas.microsoft.com/office/powerpoint/2010/main" val="4197605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C9116-9041-4C7F-8EC4-D0B968B12E19}"/>
              </a:ext>
            </a:extLst>
          </p:cNvPr>
          <p:cNvSpPr>
            <a:spLocks noGrp="1"/>
          </p:cNvSpPr>
          <p:nvPr>
            <p:ph type="body" sz="quarter" idx="24"/>
          </p:nvPr>
        </p:nvSpPr>
        <p:spPr/>
        <p:txBody>
          <a:bodyPr/>
          <a:lstStyle/>
          <a:p>
            <a:r>
              <a:rPr lang="en-GB" sz="3200"/>
              <a:t>Am I eligible to apply?</a:t>
            </a:r>
          </a:p>
        </p:txBody>
      </p:sp>
      <p:sp>
        <p:nvSpPr>
          <p:cNvPr id="6" name="Text Placeholder 5">
            <a:extLst>
              <a:ext uri="{FF2B5EF4-FFF2-40B4-BE49-F238E27FC236}">
                <a16:creationId xmlns:a16="http://schemas.microsoft.com/office/drawing/2014/main" id="{A85519B0-1055-44B7-A13A-8B17A5668341}"/>
              </a:ext>
            </a:extLst>
          </p:cNvPr>
          <p:cNvSpPr>
            <a:spLocks noGrp="1"/>
          </p:cNvSpPr>
          <p:nvPr>
            <p:ph type="body" sz="quarter" idx="15"/>
          </p:nvPr>
        </p:nvSpPr>
        <p:spPr>
          <a:xfrm>
            <a:off x="413915" y="1376090"/>
            <a:ext cx="10538337" cy="4356890"/>
          </a:xfrm>
        </p:spPr>
        <p:txBody>
          <a:bodyPr lIns="91440" tIns="45720" rIns="91440" bIns="45720" anchor="t">
            <a:noAutofit/>
          </a:bodyPr>
          <a:lstStyle/>
          <a:p>
            <a:r>
              <a:rPr lang="en-GB" sz="2600">
                <a:latin typeface="Poppins"/>
                <a:cs typeface="Poppins"/>
              </a:rPr>
              <a:t>You must be working in one of the five HSC Trusts in Northern Ireland.</a:t>
            </a:r>
          </a:p>
          <a:p>
            <a:r>
              <a:rPr lang="en-GB" sz="2600">
                <a:latin typeface="Poppins"/>
                <a:cs typeface="Poppins"/>
              </a:rPr>
              <a:t>It is an essential requirement that you hold a permanent contract of 26 hours or more.</a:t>
            </a:r>
          </a:p>
          <a:p>
            <a:pPr marL="0" indent="0">
              <a:buNone/>
            </a:pPr>
            <a:endParaRPr lang="en-GB" sz="1400">
              <a:solidFill>
                <a:schemeClr val="tx1"/>
              </a:solidFill>
            </a:endParaRPr>
          </a:p>
          <a:p>
            <a:pPr lvl="1">
              <a:buSzPct val="130000"/>
            </a:pPr>
            <a:r>
              <a:rPr lang="en-GB" sz="2600">
                <a:solidFill>
                  <a:schemeClr val="tx1"/>
                </a:solidFill>
              </a:rPr>
              <a:t>IMPORTANT NOTE:</a:t>
            </a:r>
            <a:r>
              <a:rPr lang="en-GB" sz="2600">
                <a:solidFill>
                  <a:srgbClr val="FF0000"/>
                </a:solidFill>
              </a:rPr>
              <a:t> </a:t>
            </a:r>
            <a:r>
              <a:rPr lang="en-GB" sz="2600">
                <a:solidFill>
                  <a:srgbClr val="060645"/>
                </a:solidFill>
              </a:rPr>
              <a:t>Term time contracts cannot be supported. If you are on leave during ‘term times’, you will not be able to fulfil your academic and placement requirements. You will need to discuss this further with your line manager if applying.</a:t>
            </a:r>
            <a:endParaRPr lang="en-GB" sz="2600">
              <a:solidFill>
                <a:srgbClr val="060645"/>
              </a:solidFill>
              <a:cs typeface="Poppins"/>
            </a:endParaRPr>
          </a:p>
          <a:p>
            <a:pPr marL="457200" lvl="1" indent="0">
              <a:buNone/>
            </a:pPr>
            <a:endParaRPr lang="en-GB" sz="2800">
              <a:solidFill>
                <a:srgbClr val="060645"/>
              </a:solidFill>
            </a:endParaRPr>
          </a:p>
          <a:p>
            <a:endParaRPr lang="en-GB" sz="2800">
              <a:latin typeface="+mn-lt"/>
            </a:endParaRPr>
          </a:p>
          <a:p>
            <a:endParaRPr lang="en-GB" sz="2800"/>
          </a:p>
        </p:txBody>
      </p:sp>
    </p:spTree>
    <p:extLst>
      <p:ext uri="{BB962C8B-B14F-4D97-AF65-F5344CB8AC3E}">
        <p14:creationId xmlns:p14="http://schemas.microsoft.com/office/powerpoint/2010/main" val="3501276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C9116-9041-4C7F-8EC4-D0B968B12E19}"/>
              </a:ext>
            </a:extLst>
          </p:cNvPr>
          <p:cNvSpPr>
            <a:spLocks noGrp="1"/>
          </p:cNvSpPr>
          <p:nvPr>
            <p:ph type="body" sz="quarter" idx="24"/>
          </p:nvPr>
        </p:nvSpPr>
        <p:spPr/>
        <p:txBody>
          <a:bodyPr/>
          <a:lstStyle/>
          <a:p>
            <a:r>
              <a:rPr lang="en-GB"/>
              <a:t>Am I eligible to apply: English/Maths criteria</a:t>
            </a:r>
          </a:p>
        </p:txBody>
      </p:sp>
      <p:sp>
        <p:nvSpPr>
          <p:cNvPr id="6" name="Text Placeholder 5">
            <a:extLst>
              <a:ext uri="{FF2B5EF4-FFF2-40B4-BE49-F238E27FC236}">
                <a16:creationId xmlns:a16="http://schemas.microsoft.com/office/drawing/2014/main" id="{A85519B0-1055-44B7-A13A-8B17A5668341}"/>
              </a:ext>
            </a:extLst>
          </p:cNvPr>
          <p:cNvSpPr>
            <a:spLocks noGrp="1"/>
          </p:cNvSpPr>
          <p:nvPr>
            <p:ph type="body" sz="quarter" idx="15"/>
          </p:nvPr>
        </p:nvSpPr>
        <p:spPr>
          <a:xfrm>
            <a:off x="660494" y="901825"/>
            <a:ext cx="10250661" cy="4903074"/>
          </a:xfrm>
        </p:spPr>
        <p:txBody>
          <a:bodyPr lIns="91440" tIns="45720" rIns="91440" bIns="45720" anchor="t">
            <a:noAutofit/>
          </a:bodyPr>
          <a:lstStyle/>
          <a:p>
            <a:pPr marL="457200" lvl="1" indent="0">
              <a:buNone/>
            </a:pPr>
            <a:endParaRPr lang="en-GB" sz="2000">
              <a:solidFill>
                <a:srgbClr val="060645"/>
              </a:solidFill>
            </a:endParaRPr>
          </a:p>
          <a:p>
            <a:r>
              <a:rPr lang="en-GB" sz="2000">
                <a:latin typeface="Poppins"/>
                <a:cs typeface="Poppins"/>
              </a:rPr>
              <a:t>You </a:t>
            </a:r>
            <a:r>
              <a:rPr lang="en-GB" sz="2000" b="1">
                <a:latin typeface="Poppins"/>
                <a:cs typeface="Poppins"/>
              </a:rPr>
              <a:t>must have English and Maths </a:t>
            </a:r>
            <a:r>
              <a:rPr lang="en-GB" sz="2000">
                <a:latin typeface="Poppins"/>
                <a:cs typeface="Poppins"/>
              </a:rPr>
              <a:t>G.C.S.E. grade C (or equivalent) and be able to evidence your </a:t>
            </a:r>
            <a:r>
              <a:rPr lang="en-GB" sz="2000">
                <a:latin typeface="+mn-lt"/>
                <a:cs typeface="Poppins"/>
              </a:rPr>
              <a:t>qualification with certificates (or Unique Learner Number – ULN) </a:t>
            </a:r>
            <a:r>
              <a:rPr lang="en-GB" sz="2000" b="1">
                <a:latin typeface="+mn-lt"/>
                <a:cs typeface="Poppins"/>
              </a:rPr>
              <a:t>when submitting your application.</a:t>
            </a:r>
          </a:p>
          <a:p>
            <a:pPr lvl="1">
              <a:spcAft>
                <a:spcPts val="600"/>
              </a:spcAft>
              <a:buSzPct val="130000"/>
            </a:pPr>
            <a:r>
              <a:rPr lang="en-GB" sz="1800">
                <a:solidFill>
                  <a:srgbClr val="060645"/>
                </a:solidFill>
              </a:rPr>
              <a:t>The OU must ensure that the entry criteria set by the Nursing and Midwifery Council (NMC) Standards, are met at the point of application to the programme.</a:t>
            </a:r>
            <a:endParaRPr lang="en-GB" sz="1800">
              <a:solidFill>
                <a:srgbClr val="060645"/>
              </a:solidFill>
              <a:cs typeface="Poppins"/>
            </a:endParaRPr>
          </a:p>
          <a:p>
            <a:pPr lvl="1">
              <a:spcAft>
                <a:spcPts val="600"/>
              </a:spcAft>
              <a:buSzPct val="130000"/>
            </a:pPr>
            <a:r>
              <a:rPr lang="en-GB" sz="1800">
                <a:solidFill>
                  <a:srgbClr val="060645"/>
                </a:solidFill>
              </a:rPr>
              <a:t>The </a:t>
            </a:r>
            <a:r>
              <a:rPr lang="en-GB" sz="1800" b="1">
                <a:solidFill>
                  <a:srgbClr val="060645"/>
                </a:solidFill>
              </a:rPr>
              <a:t>minimum English and Mathematics standards </a:t>
            </a:r>
            <a:r>
              <a:rPr lang="en-GB" sz="1800">
                <a:solidFill>
                  <a:srgbClr val="060645"/>
                </a:solidFill>
              </a:rPr>
              <a:t>for entry to the Pre-registration Nursing Programme are either: </a:t>
            </a:r>
            <a:r>
              <a:rPr lang="en-GB" sz="1800" b="1">
                <a:solidFill>
                  <a:srgbClr val="060645"/>
                </a:solidFill>
              </a:rPr>
              <a:t>GCSE Grades A – C  </a:t>
            </a:r>
            <a:r>
              <a:rPr lang="en-GB" sz="1800">
                <a:solidFill>
                  <a:srgbClr val="060645"/>
                </a:solidFill>
              </a:rPr>
              <a:t>or </a:t>
            </a:r>
            <a:r>
              <a:rPr lang="en-GB" sz="1800" b="1">
                <a:solidFill>
                  <a:srgbClr val="060645"/>
                </a:solidFill>
              </a:rPr>
              <a:t>equivalent</a:t>
            </a:r>
            <a:r>
              <a:rPr lang="en-GB" sz="1800">
                <a:solidFill>
                  <a:srgbClr val="060645"/>
                </a:solidFill>
              </a:rPr>
              <a:t>, for example, </a:t>
            </a:r>
            <a:r>
              <a:rPr lang="en-GB" sz="1800" b="1">
                <a:solidFill>
                  <a:srgbClr val="060645"/>
                </a:solidFill>
              </a:rPr>
              <a:t>Essential Skills</a:t>
            </a:r>
            <a:r>
              <a:rPr lang="en-GB" sz="1800">
                <a:solidFill>
                  <a:srgbClr val="060645"/>
                </a:solidFill>
              </a:rPr>
              <a:t>, </a:t>
            </a:r>
            <a:r>
              <a:rPr lang="en-GB" sz="1800" b="1">
                <a:solidFill>
                  <a:srgbClr val="060645"/>
                </a:solidFill>
              </a:rPr>
              <a:t>Key Skills, Level 2 in adult literacy and application of number.</a:t>
            </a:r>
            <a:endParaRPr lang="en-GB" sz="1800" b="1">
              <a:solidFill>
                <a:srgbClr val="060645"/>
              </a:solidFill>
              <a:cs typeface="Poppins"/>
            </a:endParaRPr>
          </a:p>
          <a:p>
            <a:pPr lvl="1">
              <a:spcAft>
                <a:spcPts val="600"/>
              </a:spcAft>
              <a:buSzPct val="130000"/>
            </a:pPr>
            <a:r>
              <a:rPr lang="en-GB" sz="1800">
                <a:solidFill>
                  <a:srgbClr val="060645"/>
                </a:solidFill>
              </a:rPr>
              <a:t>K102 (if completed and passed before the application deadline) will be accepted as an equivalent qualification for G.C.S.E. English.</a:t>
            </a:r>
            <a:endParaRPr lang="en-GB" sz="1800">
              <a:solidFill>
                <a:srgbClr val="060645"/>
              </a:solidFill>
              <a:cs typeface="Poppins"/>
            </a:endParaRPr>
          </a:p>
          <a:p>
            <a:pPr lvl="1">
              <a:spcAft>
                <a:spcPts val="600"/>
              </a:spcAft>
              <a:buSzPct val="130000"/>
            </a:pPr>
            <a:r>
              <a:rPr lang="en-GB" sz="1800">
                <a:solidFill>
                  <a:srgbClr val="060645"/>
                </a:solidFill>
              </a:rPr>
              <a:t>If you have international qualifi</a:t>
            </a:r>
            <a:r>
              <a:rPr lang="en-GB" sz="1800">
                <a:solidFill>
                  <a:schemeClr val="tx1"/>
                </a:solidFill>
              </a:rPr>
              <a:t>cations that you believe are equivalent to English or Maths G.C.S.E grade C in the UK, you must supply a certificate from UK ENIC (previously NARIC) to support your application. The ENIC statement must state the subjects it is evidencing.</a:t>
            </a:r>
            <a:endParaRPr lang="en-GB" sz="1800">
              <a:solidFill>
                <a:schemeClr val="tx1"/>
              </a:solidFill>
              <a:cs typeface="Poppins"/>
            </a:endParaRPr>
          </a:p>
          <a:p>
            <a:pPr marL="0" indent="0">
              <a:buNone/>
            </a:pPr>
            <a:endParaRPr lang="en-GB" sz="2000">
              <a:latin typeface="+mn-lt"/>
            </a:endParaRPr>
          </a:p>
          <a:p>
            <a:endParaRPr lang="en-GB" sz="2000"/>
          </a:p>
        </p:txBody>
      </p:sp>
    </p:spTree>
    <p:extLst>
      <p:ext uri="{BB962C8B-B14F-4D97-AF65-F5344CB8AC3E}">
        <p14:creationId xmlns:p14="http://schemas.microsoft.com/office/powerpoint/2010/main" val="380402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C9116-9041-4C7F-8EC4-D0B968B12E19}"/>
              </a:ext>
            </a:extLst>
          </p:cNvPr>
          <p:cNvSpPr>
            <a:spLocks noGrp="1"/>
          </p:cNvSpPr>
          <p:nvPr>
            <p:ph type="body" sz="quarter" idx="24"/>
          </p:nvPr>
        </p:nvSpPr>
        <p:spPr/>
        <p:txBody>
          <a:bodyPr/>
          <a:lstStyle/>
          <a:p>
            <a:r>
              <a:rPr lang="en-GB" sz="3200"/>
              <a:t>Am I eligible to apply?</a:t>
            </a:r>
          </a:p>
        </p:txBody>
      </p:sp>
      <p:sp>
        <p:nvSpPr>
          <p:cNvPr id="6" name="Text Placeholder 5">
            <a:extLst>
              <a:ext uri="{FF2B5EF4-FFF2-40B4-BE49-F238E27FC236}">
                <a16:creationId xmlns:a16="http://schemas.microsoft.com/office/drawing/2014/main" id="{A85519B0-1055-44B7-A13A-8B17A5668341}"/>
              </a:ext>
            </a:extLst>
          </p:cNvPr>
          <p:cNvSpPr>
            <a:spLocks noGrp="1"/>
          </p:cNvSpPr>
          <p:nvPr>
            <p:ph type="body" sz="quarter" idx="15"/>
          </p:nvPr>
        </p:nvSpPr>
        <p:spPr>
          <a:xfrm>
            <a:off x="574021" y="1068940"/>
            <a:ext cx="10742484" cy="4533828"/>
          </a:xfrm>
        </p:spPr>
        <p:txBody>
          <a:bodyPr lIns="91440" tIns="45720" rIns="91440" bIns="45720" anchor="t">
            <a:noAutofit/>
          </a:bodyPr>
          <a:lstStyle/>
          <a:p>
            <a:r>
              <a:rPr lang="en-GB" sz="2000" dirty="0">
                <a:latin typeface="+mn-lt"/>
                <a:cs typeface="Poppins"/>
              </a:rPr>
              <a:t>You must have support from your line manager and budget holder when submitting your application, including approval and support for the field of practice you have chosen to study (signatures will be required).</a:t>
            </a:r>
          </a:p>
          <a:p>
            <a:r>
              <a:rPr lang="en-GB" sz="2000" dirty="0">
                <a:latin typeface="+mn-lt"/>
                <a:cs typeface="Poppins"/>
              </a:rPr>
              <a:t>Good character, evidenced through self-declaration (at the point of application) and an enhanced criminal record disclosure (should you be offered a place on the programme).</a:t>
            </a:r>
          </a:p>
          <a:p>
            <a:r>
              <a:rPr kumimoji="0" lang="en-GB" sz="2000" b="0" i="0" u="none" strike="noStrike" kern="1200" cap="none" spc="0" normalizeH="0" baseline="0" noProof="0" dirty="0">
                <a:ln>
                  <a:noFill/>
                </a:ln>
                <a:effectLst/>
                <a:uLnTx/>
                <a:uFillTx/>
                <a:latin typeface="+mn-lt"/>
                <a:ea typeface="+mn-ea"/>
                <a:cs typeface="+mn-cs"/>
              </a:rPr>
              <a:t>Good health, evidenced through self-declaration of health status, occupational health screening, review of previous sickness and absence record.</a:t>
            </a:r>
            <a:endParaRPr lang="en-GB" sz="2000" dirty="0">
              <a:latin typeface="+mn-lt"/>
              <a:cs typeface="Poppins"/>
            </a:endParaRPr>
          </a:p>
          <a:p>
            <a:r>
              <a:rPr lang="en-GB" sz="2000">
                <a:latin typeface="+mn-lt"/>
                <a:cs typeface="Poppins"/>
              </a:rPr>
              <a:t>One reference – must be from your current line manager.</a:t>
            </a:r>
          </a:p>
          <a:p>
            <a:r>
              <a:rPr lang="en-GB" sz="2000">
                <a:latin typeface="+mn-lt"/>
                <a:cs typeface="Poppins"/>
              </a:rPr>
              <a:t>One Academic reference - if previously started but did not complete a professional programme at another university.</a:t>
            </a:r>
          </a:p>
          <a:p>
            <a:endParaRPr lang="en-GB" sz="2000">
              <a:latin typeface="+mn-lt"/>
            </a:endParaRPr>
          </a:p>
          <a:p>
            <a:endParaRPr lang="en-GB" sz="2000">
              <a:latin typeface="+mn-lt"/>
            </a:endParaRPr>
          </a:p>
          <a:p>
            <a:endParaRPr lang="en-GB" sz="2000">
              <a:latin typeface="+mn-lt"/>
            </a:endParaRPr>
          </a:p>
          <a:p>
            <a:endParaRPr lang="en-GB" sz="2000"/>
          </a:p>
        </p:txBody>
      </p:sp>
    </p:spTree>
    <p:extLst>
      <p:ext uri="{BB962C8B-B14F-4D97-AF65-F5344CB8AC3E}">
        <p14:creationId xmlns:p14="http://schemas.microsoft.com/office/powerpoint/2010/main" val="2494860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C9116-9041-4C7F-8EC4-D0B968B12E19}"/>
              </a:ext>
            </a:extLst>
          </p:cNvPr>
          <p:cNvSpPr>
            <a:spLocks noGrp="1"/>
          </p:cNvSpPr>
          <p:nvPr>
            <p:ph type="body" sz="quarter" idx="24"/>
          </p:nvPr>
        </p:nvSpPr>
        <p:spPr/>
        <p:txBody>
          <a:bodyPr lIns="91440" tIns="45720" rIns="91440" bIns="45720" anchor="t">
            <a:noAutofit/>
          </a:bodyPr>
          <a:lstStyle/>
          <a:p>
            <a:r>
              <a:rPr lang="en-GB" sz="3200">
                <a:solidFill>
                  <a:schemeClr val="tx1"/>
                </a:solidFill>
                <a:latin typeface="Poppins SemiBold"/>
                <a:cs typeface="Poppins SemiBold"/>
              </a:rPr>
              <a:t>Important things to note</a:t>
            </a:r>
          </a:p>
        </p:txBody>
      </p:sp>
      <p:sp>
        <p:nvSpPr>
          <p:cNvPr id="6" name="Text Placeholder 5">
            <a:extLst>
              <a:ext uri="{FF2B5EF4-FFF2-40B4-BE49-F238E27FC236}">
                <a16:creationId xmlns:a16="http://schemas.microsoft.com/office/drawing/2014/main" id="{A85519B0-1055-44B7-A13A-8B17A5668341}"/>
              </a:ext>
            </a:extLst>
          </p:cNvPr>
          <p:cNvSpPr>
            <a:spLocks noGrp="1"/>
          </p:cNvSpPr>
          <p:nvPr>
            <p:ph type="body" sz="quarter" idx="15"/>
          </p:nvPr>
        </p:nvSpPr>
        <p:spPr>
          <a:xfrm>
            <a:off x="487000" y="1031906"/>
            <a:ext cx="11020055" cy="4690799"/>
          </a:xfrm>
        </p:spPr>
        <p:txBody>
          <a:bodyPr lIns="91440" tIns="45720" rIns="91440" bIns="45720" anchor="t">
            <a:noAutofit/>
          </a:bodyPr>
          <a:lstStyle/>
          <a:p>
            <a:pPr marL="0" indent="0">
              <a:buNone/>
            </a:pPr>
            <a:endParaRPr lang="en-GB" sz="2000">
              <a:solidFill>
                <a:srgbClr val="FF0000"/>
              </a:solidFill>
              <a:latin typeface="+mn-lt"/>
            </a:endParaRPr>
          </a:p>
          <a:p>
            <a:r>
              <a:rPr lang="en-GB" sz="2400">
                <a:latin typeface="+mn-lt"/>
                <a:cs typeface="Poppins"/>
              </a:rPr>
              <a:t>Once you start the programme you cannot switch to another field of practice (AD / MH / LD / CYP) at any stage during the programme. </a:t>
            </a:r>
            <a:endParaRPr lang="en-GB" sz="2400">
              <a:latin typeface="+mn-lt"/>
            </a:endParaRPr>
          </a:p>
          <a:p>
            <a:r>
              <a:rPr lang="en-GB" sz="2400">
                <a:latin typeface="+mn-lt"/>
                <a:cs typeface="Poppins"/>
              </a:rPr>
              <a:t>Commissioned numbers for each field of practice are agreed with the Department of Health. It is important that you make a well-informed decision, talking with your line manager, before applying to the programme. </a:t>
            </a:r>
            <a:endParaRPr lang="en-GB" sz="2400"/>
          </a:p>
          <a:p>
            <a:r>
              <a:rPr lang="en-GB" sz="2400">
                <a:latin typeface="Poppins"/>
                <a:cs typeface="Poppins"/>
              </a:rPr>
              <a:t>The application form for the 2026 intake will be </a:t>
            </a:r>
            <a:r>
              <a:rPr lang="en-GB" sz="2400" b="1">
                <a:latin typeface="Poppins"/>
                <a:cs typeface="Poppins"/>
              </a:rPr>
              <a:t>online </a:t>
            </a:r>
            <a:r>
              <a:rPr lang="en-GB" sz="2400">
                <a:latin typeface="Poppins"/>
                <a:cs typeface="Poppins"/>
              </a:rPr>
              <a:t>and guidance will be issued to help you navigate the online form.</a:t>
            </a:r>
          </a:p>
          <a:p>
            <a:r>
              <a:rPr lang="en-GB" sz="2400">
                <a:latin typeface="Poppins"/>
                <a:cs typeface="Poppins"/>
              </a:rPr>
              <a:t>A personal statement is no longer required as part of the application.</a:t>
            </a:r>
          </a:p>
        </p:txBody>
      </p:sp>
    </p:spTree>
    <p:extLst>
      <p:ext uri="{BB962C8B-B14F-4D97-AF65-F5344CB8AC3E}">
        <p14:creationId xmlns:p14="http://schemas.microsoft.com/office/powerpoint/2010/main" val="1161759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88713-0B7C-E3C8-5019-2270639914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7223AB-20D7-813C-266D-40E56DC854EA}"/>
              </a:ext>
            </a:extLst>
          </p:cNvPr>
          <p:cNvSpPr>
            <a:spLocks noGrp="1"/>
          </p:cNvSpPr>
          <p:nvPr>
            <p:ph type="body" sz="quarter" idx="12"/>
          </p:nvPr>
        </p:nvSpPr>
        <p:spPr>
          <a:xfrm>
            <a:off x="582202" y="2439244"/>
            <a:ext cx="10770742" cy="2740979"/>
          </a:xfrm>
        </p:spPr>
        <p:txBody>
          <a:bodyPr lIns="91440" tIns="45720" rIns="91440" bIns="45720" anchor="t">
            <a:noAutofit/>
          </a:bodyPr>
          <a:lstStyle/>
          <a:p>
            <a:r>
              <a:rPr lang="en-GB" sz="2400" b="0">
                <a:latin typeface="Poppins"/>
                <a:cs typeface="Poppins"/>
              </a:rPr>
              <a:t>The online application process is divided into 2 parts:</a:t>
            </a:r>
          </a:p>
          <a:p>
            <a:endParaRPr lang="en-GB" sz="2400" b="0">
              <a:latin typeface="Poppins"/>
              <a:cs typeface="Poppins"/>
            </a:endParaRPr>
          </a:p>
          <a:p>
            <a:pPr marL="457200" indent="-457200">
              <a:buAutoNum type="arabicPeriod"/>
            </a:pPr>
            <a:r>
              <a:rPr lang="en-GB" sz="2400" b="0">
                <a:latin typeface="Poppins"/>
                <a:cs typeface="Poppins"/>
              </a:rPr>
              <a:t>Online Form to be completed in full in one sitting and electronically submitted.</a:t>
            </a:r>
          </a:p>
          <a:p>
            <a:pPr marL="457200" indent="-457200">
              <a:buAutoNum type="arabicPeriod"/>
            </a:pPr>
            <a:r>
              <a:rPr lang="en-GB" sz="2400" b="0">
                <a:latin typeface="Poppins"/>
                <a:cs typeface="Poppins"/>
              </a:rPr>
              <a:t>Supporting documents to be completed in full and sent in one email to </a:t>
            </a:r>
            <a:r>
              <a:rPr lang="en-GB" sz="2400" b="0">
                <a:latin typeface="Poppins"/>
                <a:cs typeface="Poppins"/>
                <a:hlinkClick r:id="rId2"/>
              </a:rPr>
              <a:t>Ireland-Nursing-Applications@open.ac.uk</a:t>
            </a:r>
          </a:p>
          <a:p>
            <a:pPr marL="457200" indent="-457200">
              <a:buAutoNum type="arabicPeriod"/>
            </a:pPr>
            <a:endParaRPr lang="en-GB" sz="2400" b="0">
              <a:latin typeface="Poppins"/>
              <a:cs typeface="Poppins"/>
            </a:endParaRPr>
          </a:p>
        </p:txBody>
      </p:sp>
      <p:sp>
        <p:nvSpPr>
          <p:cNvPr id="4" name="Text Placeholder 3">
            <a:extLst>
              <a:ext uri="{FF2B5EF4-FFF2-40B4-BE49-F238E27FC236}">
                <a16:creationId xmlns:a16="http://schemas.microsoft.com/office/drawing/2014/main" id="{D714F426-4409-8EB7-4528-51E56F057D76}"/>
              </a:ext>
            </a:extLst>
          </p:cNvPr>
          <p:cNvSpPr>
            <a:spLocks noGrp="1"/>
          </p:cNvSpPr>
          <p:nvPr>
            <p:ph type="body" sz="quarter" idx="24"/>
          </p:nvPr>
        </p:nvSpPr>
        <p:spPr/>
        <p:txBody>
          <a:bodyPr lIns="91440" tIns="45720" rIns="91440" bIns="45720" anchor="t">
            <a:noAutofit/>
          </a:bodyPr>
          <a:lstStyle/>
          <a:p>
            <a:r>
              <a:rPr lang="en-GB" sz="4400">
                <a:latin typeface="Poppins SemiBold"/>
                <a:cs typeface="Poppins SemiBold"/>
              </a:rPr>
              <a:t>The </a:t>
            </a:r>
            <a:r>
              <a:rPr lang="en-GB" sz="4400">
                <a:solidFill>
                  <a:schemeClr val="tx1"/>
                </a:solidFill>
                <a:latin typeface="Poppins SemiBold"/>
                <a:cs typeface="Poppins SemiBold"/>
              </a:rPr>
              <a:t>Online Ap</a:t>
            </a:r>
            <a:r>
              <a:rPr lang="en-GB" sz="4400">
                <a:latin typeface="Poppins SemiBold"/>
                <a:cs typeface="Poppins SemiBold"/>
              </a:rPr>
              <a:t>plication Form</a:t>
            </a:r>
          </a:p>
        </p:txBody>
      </p:sp>
      <p:sp>
        <p:nvSpPr>
          <p:cNvPr id="5" name="Text Placeholder 4">
            <a:extLst>
              <a:ext uri="{FF2B5EF4-FFF2-40B4-BE49-F238E27FC236}">
                <a16:creationId xmlns:a16="http://schemas.microsoft.com/office/drawing/2014/main" id="{E608C314-2ACF-E760-C6BC-46433DF62977}"/>
              </a:ext>
            </a:extLst>
          </p:cNvPr>
          <p:cNvSpPr>
            <a:spLocks noGrp="1"/>
          </p:cNvSpPr>
          <p:nvPr>
            <p:ph type="body" sz="quarter" idx="25"/>
          </p:nvPr>
        </p:nvSpPr>
        <p:spPr>
          <a:xfrm>
            <a:off x="413915" y="1742353"/>
            <a:ext cx="11195883" cy="696891"/>
          </a:xfrm>
        </p:spPr>
        <p:txBody>
          <a:bodyPr lIns="91440" tIns="45720" rIns="91440" bIns="45720" anchor="t">
            <a:noAutofit/>
          </a:bodyPr>
          <a:lstStyle/>
          <a:p>
            <a:r>
              <a:rPr lang="en-GB" sz="2400">
                <a:solidFill>
                  <a:schemeClr val="tx1"/>
                </a:solidFill>
                <a:latin typeface="Poppins"/>
                <a:cs typeface="Poppins"/>
              </a:rPr>
              <a:t>Please consult all guidance notes before starting the online application.</a:t>
            </a:r>
          </a:p>
        </p:txBody>
      </p:sp>
    </p:spTree>
    <p:extLst>
      <p:ext uri="{BB962C8B-B14F-4D97-AF65-F5344CB8AC3E}">
        <p14:creationId xmlns:p14="http://schemas.microsoft.com/office/powerpoint/2010/main" val="1366293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F8F511-A0E6-4ED3-B787-50367CBEE0C0}"/>
              </a:ext>
            </a:extLst>
          </p:cNvPr>
          <p:cNvSpPr>
            <a:spLocks noGrp="1"/>
          </p:cNvSpPr>
          <p:nvPr>
            <p:ph type="body" sz="quarter" idx="24"/>
          </p:nvPr>
        </p:nvSpPr>
        <p:spPr>
          <a:xfrm>
            <a:off x="712648" y="347199"/>
            <a:ext cx="10766703" cy="497161"/>
          </a:xfrm>
        </p:spPr>
        <p:txBody>
          <a:bodyPr lIns="91440" tIns="45720" rIns="91440" bIns="45720" anchor="t">
            <a:noAutofit/>
          </a:bodyPr>
          <a:lstStyle/>
          <a:p>
            <a:r>
              <a:rPr lang="en-GB" sz="3600">
                <a:latin typeface="Poppins SemiBold"/>
                <a:cs typeface="Poppins SemiBold"/>
              </a:rPr>
              <a:t>The </a:t>
            </a:r>
            <a:r>
              <a:rPr lang="en-GB" sz="3600">
                <a:solidFill>
                  <a:schemeClr val="tx1"/>
                </a:solidFill>
                <a:latin typeface="Poppins SemiBold"/>
                <a:cs typeface="Poppins SemiBold"/>
              </a:rPr>
              <a:t>Online</a:t>
            </a:r>
            <a:r>
              <a:rPr lang="en-GB" sz="3600">
                <a:latin typeface="Poppins SemiBold"/>
                <a:cs typeface="Poppins SemiBold"/>
              </a:rPr>
              <a:t> Application Form</a:t>
            </a:r>
          </a:p>
        </p:txBody>
      </p:sp>
      <p:sp>
        <p:nvSpPr>
          <p:cNvPr id="6" name="Text Placeholder 5">
            <a:extLst>
              <a:ext uri="{FF2B5EF4-FFF2-40B4-BE49-F238E27FC236}">
                <a16:creationId xmlns:a16="http://schemas.microsoft.com/office/drawing/2014/main" id="{C490FE28-75FC-47A7-B4C1-43393401AEFB}"/>
              </a:ext>
            </a:extLst>
          </p:cNvPr>
          <p:cNvSpPr>
            <a:spLocks noGrp="1"/>
          </p:cNvSpPr>
          <p:nvPr>
            <p:ph type="body" sz="quarter" idx="15"/>
          </p:nvPr>
        </p:nvSpPr>
        <p:spPr>
          <a:xfrm>
            <a:off x="606523" y="1848492"/>
            <a:ext cx="10176019" cy="3956484"/>
          </a:xfrm>
        </p:spPr>
        <p:txBody>
          <a:bodyPr lIns="91440" tIns="45720" rIns="91440" bIns="45720" anchor="t">
            <a:noAutofit/>
          </a:bodyPr>
          <a:lstStyle/>
          <a:p>
            <a:r>
              <a:rPr lang="en-GB" sz="2000" b="1">
                <a:latin typeface="Poppins"/>
                <a:cs typeface="Poppins"/>
              </a:rPr>
              <a:t>Part 1  is online </a:t>
            </a:r>
            <a:r>
              <a:rPr lang="en-GB" sz="2000">
                <a:latin typeface="Poppins"/>
                <a:cs typeface="Poppins"/>
              </a:rPr>
              <a:t>and</a:t>
            </a:r>
            <a:r>
              <a:rPr lang="en-GB" sz="2000" b="1">
                <a:latin typeface="Poppins"/>
                <a:cs typeface="Poppins"/>
              </a:rPr>
              <a:t> </a:t>
            </a:r>
            <a:r>
              <a:rPr lang="en-GB" sz="2000">
                <a:latin typeface="Poppins"/>
                <a:cs typeface="Poppins"/>
              </a:rPr>
              <a:t>has 9 sections; (1) personal details; (2) education history; (3) qualifications; (4) credit transfer; (5) current employment; (6) employment history; (7) additional information; (8) declaration of character; (9) Your confirmation and signature. </a:t>
            </a:r>
            <a:endParaRPr lang="en-US" sz="2000"/>
          </a:p>
          <a:p>
            <a:pPr marL="0" indent="0">
              <a:buNone/>
            </a:pPr>
            <a:endParaRPr lang="en-GB" sz="2000">
              <a:latin typeface="Poppins"/>
              <a:cs typeface="Poppins"/>
            </a:endParaRPr>
          </a:p>
          <a:p>
            <a:r>
              <a:rPr lang="en-GB" sz="2000">
                <a:latin typeface="Poppins"/>
                <a:cs typeface="Poppins"/>
              </a:rPr>
              <a:t>It is important you gather all information required in Part 1 of the application </a:t>
            </a:r>
            <a:r>
              <a:rPr lang="en-GB" sz="2000" u="sng">
                <a:latin typeface="Poppins"/>
                <a:cs typeface="Poppins"/>
              </a:rPr>
              <a:t>before you start the form</a:t>
            </a:r>
            <a:r>
              <a:rPr lang="en-GB" sz="2000">
                <a:latin typeface="Poppins"/>
                <a:cs typeface="Poppins"/>
              </a:rPr>
              <a:t>. </a:t>
            </a:r>
            <a:r>
              <a:rPr lang="en-GB" sz="2000" b="1">
                <a:solidFill>
                  <a:schemeClr val="tx1"/>
                </a:solidFill>
                <a:latin typeface="Poppins"/>
                <a:cs typeface="Poppins"/>
              </a:rPr>
              <a:t>The form must be completed in one sitting and cannot be saved as you go along.</a:t>
            </a:r>
            <a:r>
              <a:rPr lang="en-GB" sz="2000">
                <a:latin typeface="Poppins"/>
                <a:cs typeface="Poppins"/>
              </a:rPr>
              <a:t> Do not leave your application open and come back to it at different times as it may not complete correctly and at the end of the form it may not submit.</a:t>
            </a:r>
          </a:p>
        </p:txBody>
      </p:sp>
      <p:sp>
        <p:nvSpPr>
          <p:cNvPr id="7" name="Text Placeholder 6">
            <a:extLst>
              <a:ext uri="{FF2B5EF4-FFF2-40B4-BE49-F238E27FC236}">
                <a16:creationId xmlns:a16="http://schemas.microsoft.com/office/drawing/2014/main" id="{6F6A3180-3890-8DEA-4F0A-44FDC1053563}"/>
              </a:ext>
            </a:extLst>
          </p:cNvPr>
          <p:cNvSpPr>
            <a:spLocks noGrp="1"/>
          </p:cNvSpPr>
          <p:nvPr>
            <p:ph type="body" sz="quarter" idx="25"/>
          </p:nvPr>
        </p:nvSpPr>
        <p:spPr>
          <a:xfrm>
            <a:off x="844473" y="1057720"/>
            <a:ext cx="10766703" cy="497161"/>
          </a:xfrm>
        </p:spPr>
        <p:txBody>
          <a:bodyPr lIns="91440" tIns="45720" rIns="91440" bIns="45720" anchor="t">
            <a:noAutofit/>
          </a:bodyPr>
          <a:lstStyle/>
          <a:p>
            <a:r>
              <a:rPr lang="en-GB" sz="3200" b="1" u="sng">
                <a:solidFill>
                  <a:schemeClr val="tx1"/>
                </a:solidFill>
                <a:latin typeface="Poppins"/>
                <a:cs typeface="Poppins"/>
              </a:rPr>
              <a:t>PART 1</a:t>
            </a:r>
            <a:endParaRPr lang="en-GB" sz="3200" b="1" u="sng">
              <a:solidFill>
                <a:schemeClr val="tx1"/>
              </a:solidFill>
            </a:endParaRPr>
          </a:p>
        </p:txBody>
      </p:sp>
    </p:spTree>
    <p:extLst>
      <p:ext uri="{BB962C8B-B14F-4D97-AF65-F5344CB8AC3E}">
        <p14:creationId xmlns:p14="http://schemas.microsoft.com/office/powerpoint/2010/main" val="2816252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9A5BA-A5C1-C0A0-76E5-5AC3ADCD8B0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DF46325-AE4F-E5A6-E9A9-2D50165663F9}"/>
              </a:ext>
            </a:extLst>
          </p:cNvPr>
          <p:cNvSpPr>
            <a:spLocks noGrp="1"/>
          </p:cNvSpPr>
          <p:nvPr>
            <p:ph type="body" sz="quarter" idx="24"/>
          </p:nvPr>
        </p:nvSpPr>
        <p:spPr>
          <a:xfrm>
            <a:off x="434235" y="435144"/>
            <a:ext cx="10766703" cy="497161"/>
          </a:xfrm>
        </p:spPr>
        <p:txBody>
          <a:bodyPr lIns="91440" tIns="45720" rIns="91440" bIns="45720" anchor="t">
            <a:noAutofit/>
          </a:bodyPr>
          <a:lstStyle/>
          <a:p>
            <a:r>
              <a:rPr lang="en-GB" sz="3600">
                <a:latin typeface="Poppins SemiBold"/>
                <a:cs typeface="Poppins SemiBold"/>
              </a:rPr>
              <a:t>The</a:t>
            </a:r>
            <a:r>
              <a:rPr lang="en-GB" sz="3600">
                <a:solidFill>
                  <a:schemeClr val="tx1"/>
                </a:solidFill>
                <a:latin typeface="Poppins SemiBold"/>
                <a:cs typeface="Poppins SemiBold"/>
              </a:rPr>
              <a:t> Online</a:t>
            </a:r>
            <a:r>
              <a:rPr lang="en-GB" sz="3600">
                <a:latin typeface="Poppins SemiBold"/>
                <a:cs typeface="Poppins SemiBold"/>
              </a:rPr>
              <a:t> Application Form</a:t>
            </a:r>
          </a:p>
        </p:txBody>
      </p:sp>
      <p:sp>
        <p:nvSpPr>
          <p:cNvPr id="6" name="Text Placeholder 5">
            <a:extLst>
              <a:ext uri="{FF2B5EF4-FFF2-40B4-BE49-F238E27FC236}">
                <a16:creationId xmlns:a16="http://schemas.microsoft.com/office/drawing/2014/main" id="{48BFD5E9-0533-0091-D99C-EB1F20755F7F}"/>
              </a:ext>
            </a:extLst>
          </p:cNvPr>
          <p:cNvSpPr>
            <a:spLocks noGrp="1"/>
          </p:cNvSpPr>
          <p:nvPr>
            <p:ph type="body" sz="quarter" idx="15"/>
          </p:nvPr>
        </p:nvSpPr>
        <p:spPr>
          <a:xfrm>
            <a:off x="563925" y="1959258"/>
            <a:ext cx="10507712" cy="3603123"/>
          </a:xfrm>
        </p:spPr>
        <p:txBody>
          <a:bodyPr lIns="91440" tIns="45720" rIns="91440" bIns="45720" anchor="t">
            <a:noAutofit/>
          </a:bodyPr>
          <a:lstStyle/>
          <a:p>
            <a:pPr marL="0" indent="0">
              <a:buNone/>
            </a:pPr>
            <a:r>
              <a:rPr lang="en-GB" sz="2400" b="1" dirty="0">
                <a:latin typeface="Poppins"/>
                <a:cs typeface="Poppins"/>
              </a:rPr>
              <a:t>Information to prepare before submitting the online application:</a:t>
            </a:r>
            <a:endParaRPr lang="en-US" dirty="0"/>
          </a:p>
          <a:p>
            <a:pPr lvl="1">
              <a:spcAft>
                <a:spcPts val="600"/>
              </a:spcAft>
              <a:buSzPct val="130000"/>
            </a:pPr>
            <a:r>
              <a:rPr lang="en-GB" dirty="0">
                <a:solidFill>
                  <a:srgbClr val="060645"/>
                </a:solidFill>
                <a:cs typeface="Poppins"/>
              </a:rPr>
              <a:t>Have a complete overview of your employment history since leaving full time education (including months and years). If there is a gap (even a month) please state, why; i.e. I was seeking employment, or I was a carer etc. Failing to explain gaps may affect the progress of your application.</a:t>
            </a:r>
          </a:p>
          <a:p>
            <a:pPr marL="457200" lvl="1" indent="0">
              <a:spcAft>
                <a:spcPts val="600"/>
              </a:spcAft>
              <a:buSzPct val="130000"/>
              <a:buNone/>
            </a:pPr>
            <a:endParaRPr lang="en-GB">
              <a:solidFill>
                <a:srgbClr val="060645"/>
              </a:solidFill>
              <a:cs typeface="Poppins"/>
            </a:endParaRPr>
          </a:p>
          <a:p>
            <a:pPr lvl="1">
              <a:spcAft>
                <a:spcPts val="600"/>
              </a:spcAft>
              <a:buSzPct val="130000"/>
            </a:pPr>
            <a:r>
              <a:rPr lang="en-GB">
                <a:solidFill>
                  <a:srgbClr val="060645"/>
                </a:solidFill>
                <a:cs typeface="Poppins"/>
              </a:rPr>
              <a:t>Have a complete overview of your education history, including dates (secondary and higher education if applicable).</a:t>
            </a:r>
          </a:p>
        </p:txBody>
      </p:sp>
      <p:sp>
        <p:nvSpPr>
          <p:cNvPr id="7" name="Text Placeholder 6">
            <a:extLst>
              <a:ext uri="{FF2B5EF4-FFF2-40B4-BE49-F238E27FC236}">
                <a16:creationId xmlns:a16="http://schemas.microsoft.com/office/drawing/2014/main" id="{1D1B8C45-87AC-3757-5234-F13F354088E3}"/>
              </a:ext>
            </a:extLst>
          </p:cNvPr>
          <p:cNvSpPr>
            <a:spLocks noGrp="1"/>
          </p:cNvSpPr>
          <p:nvPr>
            <p:ph type="body" sz="quarter" idx="25"/>
          </p:nvPr>
        </p:nvSpPr>
        <p:spPr>
          <a:xfrm>
            <a:off x="567228" y="1224794"/>
            <a:ext cx="10766703" cy="497161"/>
          </a:xfrm>
        </p:spPr>
        <p:txBody>
          <a:bodyPr lIns="91440" tIns="45720" rIns="91440" bIns="45720" anchor="t">
            <a:noAutofit/>
          </a:bodyPr>
          <a:lstStyle/>
          <a:p>
            <a:r>
              <a:rPr lang="en-GB" sz="3200" b="1" u="sng">
                <a:solidFill>
                  <a:schemeClr val="tx1"/>
                </a:solidFill>
                <a:latin typeface="Poppins"/>
                <a:cs typeface="Poppins"/>
              </a:rPr>
              <a:t>PART 1</a:t>
            </a:r>
            <a:endParaRPr lang="en-GB" sz="3200" b="1" u="sng">
              <a:solidFill>
                <a:schemeClr val="tx1"/>
              </a:solidFill>
            </a:endParaRPr>
          </a:p>
        </p:txBody>
      </p:sp>
    </p:spTree>
    <p:extLst>
      <p:ext uri="{BB962C8B-B14F-4D97-AF65-F5344CB8AC3E}">
        <p14:creationId xmlns:p14="http://schemas.microsoft.com/office/powerpoint/2010/main" val="3078426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655F5-2A08-FFD9-0889-B1434FFDA93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1110833-0E9E-EC2F-209D-D6E73F09BAC6}"/>
              </a:ext>
            </a:extLst>
          </p:cNvPr>
          <p:cNvSpPr>
            <a:spLocks noGrp="1"/>
          </p:cNvSpPr>
          <p:nvPr>
            <p:ph type="body" sz="quarter" idx="24"/>
          </p:nvPr>
        </p:nvSpPr>
        <p:spPr>
          <a:xfrm>
            <a:off x="432203" y="380374"/>
            <a:ext cx="10766703" cy="497161"/>
          </a:xfrm>
        </p:spPr>
        <p:txBody>
          <a:bodyPr lIns="91440" tIns="45720" rIns="91440" bIns="45720" anchor="t">
            <a:noAutofit/>
          </a:bodyPr>
          <a:lstStyle/>
          <a:p>
            <a:r>
              <a:rPr lang="en-GB" sz="3600">
                <a:latin typeface="Poppins SemiBold"/>
                <a:cs typeface="Poppins SemiBold"/>
              </a:rPr>
              <a:t>The </a:t>
            </a:r>
            <a:r>
              <a:rPr lang="en-GB" sz="3600">
                <a:solidFill>
                  <a:schemeClr val="tx1"/>
                </a:solidFill>
                <a:latin typeface="Poppins SemiBold"/>
                <a:cs typeface="Poppins SemiBold"/>
              </a:rPr>
              <a:t>Online</a:t>
            </a:r>
            <a:r>
              <a:rPr lang="en-GB" sz="3600">
                <a:latin typeface="Poppins SemiBold"/>
                <a:cs typeface="Poppins SemiBold"/>
              </a:rPr>
              <a:t> Application Form</a:t>
            </a:r>
          </a:p>
        </p:txBody>
      </p:sp>
      <p:sp>
        <p:nvSpPr>
          <p:cNvPr id="5" name="Text Placeholder 4">
            <a:extLst>
              <a:ext uri="{FF2B5EF4-FFF2-40B4-BE49-F238E27FC236}">
                <a16:creationId xmlns:a16="http://schemas.microsoft.com/office/drawing/2014/main" id="{75669A80-B457-4584-BAB0-DC6764914A77}"/>
              </a:ext>
            </a:extLst>
          </p:cNvPr>
          <p:cNvSpPr>
            <a:spLocks noGrp="1"/>
          </p:cNvSpPr>
          <p:nvPr>
            <p:ph type="body" sz="quarter" idx="25"/>
          </p:nvPr>
        </p:nvSpPr>
        <p:spPr>
          <a:xfrm>
            <a:off x="444041" y="1093515"/>
            <a:ext cx="10766703" cy="519091"/>
          </a:xfrm>
        </p:spPr>
        <p:txBody>
          <a:bodyPr lIns="91440" tIns="45720" rIns="91440" bIns="45720" anchor="t">
            <a:noAutofit/>
          </a:bodyPr>
          <a:lstStyle/>
          <a:p>
            <a:r>
              <a:rPr lang="en-GB" sz="2800" b="1" u="sng">
                <a:solidFill>
                  <a:schemeClr val="tx1"/>
                </a:solidFill>
                <a:latin typeface="Poppins"/>
                <a:cs typeface="Poppins"/>
              </a:rPr>
              <a:t>Part 2</a:t>
            </a:r>
            <a:r>
              <a:rPr lang="en-GB" sz="2800" b="1" dirty="0">
                <a:solidFill>
                  <a:schemeClr val="tx1"/>
                </a:solidFill>
                <a:latin typeface="Poppins"/>
                <a:cs typeface="Poppins"/>
              </a:rPr>
              <a:t> </a:t>
            </a:r>
          </a:p>
          <a:p>
            <a:r>
              <a:rPr lang="en-GB" b="1">
                <a:solidFill>
                  <a:schemeClr val="tx1"/>
                </a:solidFill>
                <a:latin typeface="Poppins"/>
                <a:cs typeface="Poppins"/>
              </a:rPr>
              <a:t>Please consult the guidance notes for more information on the documents below and on how to save and send these documents to the OU.</a:t>
            </a:r>
            <a:endParaRPr lang="en-GB" b="1">
              <a:solidFill>
                <a:schemeClr val="tx1"/>
              </a:solidFill>
            </a:endParaRPr>
          </a:p>
        </p:txBody>
      </p:sp>
      <p:sp>
        <p:nvSpPr>
          <p:cNvPr id="7" name="Text Placeholder 5">
            <a:extLst>
              <a:ext uri="{FF2B5EF4-FFF2-40B4-BE49-F238E27FC236}">
                <a16:creationId xmlns:a16="http://schemas.microsoft.com/office/drawing/2014/main" id="{BE9A2E94-65F1-30C8-92C4-0942E2D42BA1}"/>
              </a:ext>
            </a:extLst>
          </p:cNvPr>
          <p:cNvSpPr txBox="1">
            <a:spLocks/>
          </p:cNvSpPr>
          <p:nvPr/>
        </p:nvSpPr>
        <p:spPr>
          <a:xfrm>
            <a:off x="248461" y="1718218"/>
            <a:ext cx="11174470" cy="3941661"/>
          </a:xfrm>
          <a:prstGeom prst="rect">
            <a:avLst/>
          </a:prstGeom>
        </p:spPr>
        <p:txBody>
          <a:bodyPr lIns="91440" tIns="45720" rIns="91440" bIns="45720" anchor="t">
            <a:noAutofit/>
          </a:bodyPr>
          <a:lstStyle>
            <a:lvl1pPr marL="285750" indent="-285750" algn="l" defTabSz="914400" rtl="0" eaLnBrk="1" latinLnBrk="0" hangingPunct="1">
              <a:lnSpc>
                <a:spcPct val="110000"/>
              </a:lnSpc>
              <a:spcBef>
                <a:spcPts val="0"/>
              </a:spcBef>
              <a:spcAft>
                <a:spcPts val="600"/>
              </a:spcAft>
              <a:buFontTx/>
              <a:buBlip>
                <a:blip r:embed="rId2"/>
              </a:buBlip>
              <a:defRPr sz="1500" b="0"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400" b="1">
              <a:latin typeface="Poppins"/>
              <a:cs typeface="Poppins"/>
            </a:endParaRPr>
          </a:p>
          <a:p>
            <a:pPr marL="0" indent="0">
              <a:buNone/>
            </a:pPr>
            <a:endParaRPr lang="en-GB" sz="2000" b="1" dirty="0">
              <a:latin typeface="Poppins"/>
              <a:cs typeface="Poppins"/>
            </a:endParaRPr>
          </a:p>
          <a:p>
            <a:r>
              <a:rPr lang="en-GB" sz="2000" b="1" dirty="0">
                <a:latin typeface="Poppins"/>
                <a:cs typeface="Poppins"/>
              </a:rPr>
              <a:t>You are required to submit the following documents to </a:t>
            </a:r>
            <a:r>
              <a:rPr lang="en-GB" sz="2000" dirty="0">
                <a:latin typeface="Poppins"/>
                <a:cs typeface="Poppins"/>
                <a:hlinkClick r:id="rId3"/>
              </a:rPr>
              <a:t>ireland-nursing-applications@open.ac.uk</a:t>
            </a:r>
            <a:r>
              <a:rPr lang="en-GB" sz="2000" dirty="0">
                <a:latin typeface="Poppins"/>
                <a:cs typeface="Poppins"/>
              </a:rPr>
              <a:t> </a:t>
            </a:r>
            <a:r>
              <a:rPr lang="en-GB" sz="2000" dirty="0">
                <a:solidFill>
                  <a:schemeClr val="tx1"/>
                </a:solidFill>
                <a:latin typeface="Poppins"/>
                <a:cs typeface="Poppins"/>
              </a:rPr>
              <a:t>before the closing date, </a:t>
            </a:r>
            <a:r>
              <a:rPr lang="en-GB" sz="2000" b="1" dirty="0">
                <a:solidFill>
                  <a:schemeClr val="tx1"/>
                </a:solidFill>
                <a:latin typeface="Poppins"/>
                <a:cs typeface="Poppins"/>
              </a:rPr>
              <a:t>28th February 2026.</a:t>
            </a:r>
            <a:endParaRPr lang="en-GB" sz="2000" b="1">
              <a:solidFill>
                <a:schemeClr val="tx1"/>
              </a:solidFill>
            </a:endParaRPr>
          </a:p>
          <a:p>
            <a:pPr lvl="1">
              <a:spcAft>
                <a:spcPts val="600"/>
              </a:spcAft>
              <a:buSzPct val="130000"/>
            </a:pPr>
            <a:r>
              <a:rPr lang="en-GB" sz="2000">
                <a:solidFill>
                  <a:srgbClr val="060645"/>
                </a:solidFill>
                <a:cs typeface="Poppins"/>
              </a:rPr>
              <a:t>Application Part 2, </a:t>
            </a:r>
            <a:r>
              <a:rPr lang="da-DK" sz="2000" b="0" i="0">
                <a:solidFill>
                  <a:srgbClr val="060645"/>
                </a:solidFill>
                <a:effectLst/>
                <a:latin typeface="Poppins"/>
                <a:cs typeface="Poppins"/>
              </a:rPr>
              <a:t>Manager and Senior Manager/Budget Holder Support</a:t>
            </a:r>
            <a:r>
              <a:rPr lang="en-GB" sz="1800" dirty="0">
                <a:solidFill>
                  <a:srgbClr val="060645"/>
                </a:solidFill>
                <a:latin typeface="+mn-lt"/>
                <a:cs typeface="Arial"/>
              </a:rPr>
              <a:t> </a:t>
            </a:r>
            <a:endParaRPr lang="en-GB" sz="2000" dirty="0">
              <a:solidFill>
                <a:srgbClr val="060645"/>
              </a:solidFill>
              <a:cs typeface="Poppins"/>
            </a:endParaRPr>
          </a:p>
          <a:p>
            <a:pPr lvl="1">
              <a:spcAft>
                <a:spcPts val="600"/>
              </a:spcAft>
              <a:buSzPct val="130000"/>
            </a:pPr>
            <a:r>
              <a:rPr lang="en-GB" sz="2000">
                <a:solidFill>
                  <a:srgbClr val="060645"/>
                </a:solidFill>
                <a:cs typeface="Poppins"/>
              </a:rPr>
              <a:t>Employer Reference </a:t>
            </a:r>
          </a:p>
          <a:p>
            <a:pPr lvl="1">
              <a:spcAft>
                <a:spcPts val="600"/>
              </a:spcAft>
              <a:buSzPct val="130000"/>
            </a:pPr>
            <a:r>
              <a:rPr lang="en-GB" sz="2000">
                <a:solidFill>
                  <a:srgbClr val="060645"/>
                </a:solidFill>
                <a:cs typeface="Poppins"/>
              </a:rPr>
              <a:t>Maths/Numeracy Certificate</a:t>
            </a:r>
          </a:p>
          <a:p>
            <a:pPr lvl="1">
              <a:spcAft>
                <a:spcPts val="600"/>
              </a:spcAft>
              <a:buSzPct val="130000"/>
            </a:pPr>
            <a:r>
              <a:rPr lang="en-GB" sz="2000">
                <a:solidFill>
                  <a:srgbClr val="060645"/>
                </a:solidFill>
                <a:cs typeface="Poppins"/>
              </a:rPr>
              <a:t>English/Literacy Certificate</a:t>
            </a:r>
          </a:p>
          <a:p>
            <a:pPr lvl="1">
              <a:spcAft>
                <a:spcPts val="600"/>
              </a:spcAft>
              <a:buSzPct val="130000"/>
            </a:pPr>
            <a:r>
              <a:rPr lang="en-GB" sz="2000">
                <a:solidFill>
                  <a:srgbClr val="060645"/>
                </a:solidFill>
                <a:cs typeface="Poppins"/>
              </a:rPr>
              <a:t>Photographic Evidence</a:t>
            </a:r>
          </a:p>
          <a:p>
            <a:pPr lvl="1">
              <a:spcAft>
                <a:spcPts val="600"/>
              </a:spcAft>
              <a:buSzPct val="130000"/>
            </a:pPr>
            <a:r>
              <a:rPr lang="en-GB" sz="2000">
                <a:solidFill>
                  <a:srgbClr val="060645"/>
                </a:solidFill>
                <a:cs typeface="Poppins"/>
              </a:rPr>
              <a:t>Evidence of Name Change (if applicable)</a:t>
            </a:r>
          </a:p>
          <a:p>
            <a:pPr lvl="1">
              <a:spcAft>
                <a:spcPts val="600"/>
              </a:spcAft>
              <a:buSzPct val="130000"/>
            </a:pPr>
            <a:endParaRPr lang="en-GB" sz="2000" dirty="0">
              <a:solidFill>
                <a:srgbClr val="060645"/>
              </a:solidFill>
              <a:cs typeface="Poppins"/>
            </a:endParaRPr>
          </a:p>
          <a:p>
            <a:pPr lvl="1">
              <a:spcAft>
                <a:spcPts val="600"/>
              </a:spcAft>
              <a:buSzPct val="130000"/>
            </a:pPr>
            <a:endParaRPr lang="en-GB" sz="2000" dirty="0">
              <a:solidFill>
                <a:srgbClr val="060645"/>
              </a:solidFill>
              <a:cs typeface="Poppins"/>
            </a:endParaRPr>
          </a:p>
          <a:p>
            <a:pPr marL="457200" lvl="1" indent="0">
              <a:buNone/>
            </a:pPr>
            <a:endParaRPr lang="en-GB" sz="3300">
              <a:cs typeface="Poppins"/>
            </a:endParaRPr>
          </a:p>
        </p:txBody>
      </p:sp>
      <p:sp>
        <p:nvSpPr>
          <p:cNvPr id="9" name="Text Placeholder 5">
            <a:extLst>
              <a:ext uri="{FF2B5EF4-FFF2-40B4-BE49-F238E27FC236}">
                <a16:creationId xmlns:a16="http://schemas.microsoft.com/office/drawing/2014/main" id="{79704FF7-DD35-EDC0-5D4C-7C3F10A1301C}"/>
              </a:ext>
            </a:extLst>
          </p:cNvPr>
          <p:cNvSpPr txBox="1">
            <a:spLocks/>
          </p:cNvSpPr>
          <p:nvPr/>
        </p:nvSpPr>
        <p:spPr>
          <a:xfrm>
            <a:off x="1194019" y="4414905"/>
            <a:ext cx="9591229" cy="1249048"/>
          </a:xfrm>
          <a:prstGeom prst="rect">
            <a:avLst/>
          </a:prstGeom>
        </p:spPr>
        <p:txBody>
          <a:bodyPr>
            <a:noAutofit/>
          </a:bodyPr>
          <a:lstStyle>
            <a:lvl1pPr marL="285750" indent="-285750" algn="l" defTabSz="914400" rtl="0" eaLnBrk="1" latinLnBrk="0" hangingPunct="1">
              <a:lnSpc>
                <a:spcPct val="110000"/>
              </a:lnSpc>
              <a:spcBef>
                <a:spcPts val="0"/>
              </a:spcBef>
              <a:spcAft>
                <a:spcPts val="600"/>
              </a:spcAft>
              <a:buFontTx/>
              <a:buBlip>
                <a:blip r:embed="rId2"/>
              </a:buBlip>
              <a:defRPr sz="1500" b="0"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639105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E8E95C-A8B0-4BF7-9F66-742804C16E52}"/>
              </a:ext>
            </a:extLst>
          </p:cNvPr>
          <p:cNvSpPr>
            <a:spLocks noGrp="1"/>
          </p:cNvSpPr>
          <p:nvPr>
            <p:ph type="body" sz="quarter" idx="24"/>
          </p:nvPr>
        </p:nvSpPr>
        <p:spPr>
          <a:xfrm>
            <a:off x="413915" y="474237"/>
            <a:ext cx="11155233" cy="1135901"/>
          </a:xfrm>
        </p:spPr>
        <p:txBody>
          <a:bodyPr/>
          <a:lstStyle/>
          <a:p>
            <a:r>
              <a:rPr lang="en-GB" sz="3200"/>
              <a:t>Introduction </a:t>
            </a:r>
          </a:p>
          <a:p>
            <a:r>
              <a:rPr lang="en-GB" sz="2800"/>
              <a:t>The Pre-Registration Nursing Degree BSc Programme</a:t>
            </a:r>
          </a:p>
        </p:txBody>
      </p:sp>
      <p:sp>
        <p:nvSpPr>
          <p:cNvPr id="6" name="Text Placeholder 5">
            <a:extLst>
              <a:ext uri="{FF2B5EF4-FFF2-40B4-BE49-F238E27FC236}">
                <a16:creationId xmlns:a16="http://schemas.microsoft.com/office/drawing/2014/main" id="{C83A852D-04FD-4732-AF00-4ABB6CFB7D68}"/>
              </a:ext>
            </a:extLst>
          </p:cNvPr>
          <p:cNvSpPr>
            <a:spLocks noGrp="1"/>
          </p:cNvSpPr>
          <p:nvPr>
            <p:ph type="body" sz="quarter" idx="15"/>
          </p:nvPr>
        </p:nvSpPr>
        <p:spPr>
          <a:xfrm>
            <a:off x="643731" y="3289852"/>
            <a:ext cx="9591229" cy="1709594"/>
          </a:xfrm>
        </p:spPr>
        <p:txBody>
          <a:bodyPr/>
          <a:lstStyle/>
          <a:p>
            <a:pPr marL="0" indent="0">
              <a:buNone/>
            </a:pPr>
            <a:r>
              <a:rPr lang="en-GB" sz="2000"/>
              <a:t>The Programme offers the following pathways:</a:t>
            </a:r>
          </a:p>
          <a:p>
            <a:r>
              <a:rPr lang="en-GB" sz="2000"/>
              <a:t>Adult</a:t>
            </a:r>
          </a:p>
          <a:p>
            <a:r>
              <a:rPr lang="en-GB" sz="2000"/>
              <a:t>Mental Health</a:t>
            </a:r>
          </a:p>
          <a:p>
            <a:r>
              <a:rPr lang="en-GB" sz="2000"/>
              <a:t>Learning Disabilities </a:t>
            </a:r>
          </a:p>
          <a:p>
            <a:r>
              <a:rPr lang="en-GB" sz="2000"/>
              <a:t>Children and Young People</a:t>
            </a:r>
          </a:p>
          <a:p>
            <a:pPr marL="0" indent="0">
              <a:buNone/>
            </a:pPr>
            <a:endParaRPr lang="en-GB"/>
          </a:p>
        </p:txBody>
      </p:sp>
      <p:sp>
        <p:nvSpPr>
          <p:cNvPr id="7" name="Text Placeholder 4">
            <a:extLst>
              <a:ext uri="{FF2B5EF4-FFF2-40B4-BE49-F238E27FC236}">
                <a16:creationId xmlns:a16="http://schemas.microsoft.com/office/drawing/2014/main" id="{D7826DB2-4566-4391-9045-CBB5970BA7B3}"/>
              </a:ext>
            </a:extLst>
          </p:cNvPr>
          <p:cNvSpPr txBox="1">
            <a:spLocks/>
          </p:cNvSpPr>
          <p:nvPr/>
        </p:nvSpPr>
        <p:spPr>
          <a:xfrm>
            <a:off x="497586" y="1928288"/>
            <a:ext cx="9591229" cy="79177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t>The Open University has offered a pre-registration nursing programme since 2004 in Northern Ireland, working in partnership with all five Health and Social Care Trusts and the Independent Sector.</a:t>
            </a:r>
          </a:p>
        </p:txBody>
      </p:sp>
    </p:spTree>
    <p:extLst>
      <p:ext uri="{BB962C8B-B14F-4D97-AF65-F5344CB8AC3E}">
        <p14:creationId xmlns:p14="http://schemas.microsoft.com/office/powerpoint/2010/main" val="3899041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F8F511-A0E6-4ED3-B787-50367CBEE0C0}"/>
              </a:ext>
            </a:extLst>
          </p:cNvPr>
          <p:cNvSpPr>
            <a:spLocks noGrp="1"/>
          </p:cNvSpPr>
          <p:nvPr>
            <p:ph type="body" sz="quarter" idx="24"/>
          </p:nvPr>
        </p:nvSpPr>
        <p:spPr>
          <a:xfrm>
            <a:off x="413915" y="404664"/>
            <a:ext cx="10766703" cy="910428"/>
          </a:xfrm>
        </p:spPr>
        <p:txBody>
          <a:bodyPr lIns="91440" tIns="45720" rIns="91440" bIns="45720" anchor="t">
            <a:noAutofit/>
          </a:bodyPr>
          <a:lstStyle/>
          <a:p>
            <a:r>
              <a:rPr lang="en-GB" sz="4000">
                <a:latin typeface="Poppins SemiBold"/>
                <a:cs typeface="Poppins SemiBold"/>
              </a:rPr>
              <a:t>The Application: </a:t>
            </a:r>
            <a:r>
              <a:rPr lang="en-GB" sz="4000">
                <a:solidFill>
                  <a:schemeClr val="tx1"/>
                </a:solidFill>
                <a:latin typeface="Poppins SemiBold"/>
                <a:cs typeface="Poppins SemiBold"/>
              </a:rPr>
              <a:t>Important points</a:t>
            </a:r>
          </a:p>
        </p:txBody>
      </p:sp>
      <p:sp>
        <p:nvSpPr>
          <p:cNvPr id="9" name="Text Placeholder 5">
            <a:extLst>
              <a:ext uri="{FF2B5EF4-FFF2-40B4-BE49-F238E27FC236}">
                <a16:creationId xmlns:a16="http://schemas.microsoft.com/office/drawing/2014/main" id="{611F1472-0BB1-457C-AED9-F9F38E212E2E}"/>
              </a:ext>
            </a:extLst>
          </p:cNvPr>
          <p:cNvSpPr txBox="1">
            <a:spLocks/>
          </p:cNvSpPr>
          <p:nvPr/>
        </p:nvSpPr>
        <p:spPr>
          <a:xfrm>
            <a:off x="1119272" y="1779345"/>
            <a:ext cx="9591229" cy="3614588"/>
          </a:xfrm>
          <a:prstGeom prst="rect">
            <a:avLst/>
          </a:prstGeom>
        </p:spPr>
        <p:txBody>
          <a:bodyPr lIns="91440" tIns="45720" rIns="91440" bIns="45720" anchor="t">
            <a:noAutofit/>
          </a:bodyPr>
          <a:lstStyle>
            <a:lvl1pPr marL="285750" indent="-285750" algn="l" defTabSz="914400" rtl="0" eaLnBrk="1" latinLnBrk="0" hangingPunct="1">
              <a:lnSpc>
                <a:spcPct val="110000"/>
              </a:lnSpc>
              <a:spcBef>
                <a:spcPts val="0"/>
              </a:spcBef>
              <a:spcAft>
                <a:spcPts val="600"/>
              </a:spcAft>
              <a:buFontTx/>
              <a:buBlip>
                <a:blip r:embed="rId2"/>
              </a:buBlip>
              <a:defRPr sz="1500" b="0"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a:latin typeface="Poppins"/>
                <a:cs typeface="Poppins"/>
              </a:rPr>
              <a:t>Where there are gaps in your education or employment history, please make a note in your application of why that is. </a:t>
            </a:r>
          </a:p>
          <a:p>
            <a:r>
              <a:rPr lang="en-GB" sz="2800">
                <a:latin typeface="Poppins"/>
                <a:cs typeface="Poppins"/>
              </a:rPr>
              <a:t>There must be </a:t>
            </a:r>
            <a:r>
              <a:rPr lang="en-GB" sz="2800" b="1">
                <a:solidFill>
                  <a:schemeClr val="tx1"/>
                </a:solidFill>
                <a:latin typeface="Poppins"/>
                <a:cs typeface="Poppins"/>
              </a:rPr>
              <a:t>NO</a:t>
            </a:r>
            <a:r>
              <a:rPr lang="en-GB" sz="2800">
                <a:latin typeface="Poppins"/>
                <a:cs typeface="Poppins"/>
              </a:rPr>
              <a:t> unexplained gaps in your education.</a:t>
            </a:r>
          </a:p>
          <a:p>
            <a:r>
              <a:rPr lang="en-GB" sz="2800">
                <a:latin typeface="Poppins"/>
                <a:cs typeface="Poppins"/>
              </a:rPr>
              <a:t>There must be </a:t>
            </a:r>
            <a:r>
              <a:rPr lang="en-GB" sz="2800" b="1">
                <a:solidFill>
                  <a:schemeClr val="tx1"/>
                </a:solidFill>
                <a:latin typeface="Poppins"/>
                <a:cs typeface="Poppins"/>
              </a:rPr>
              <a:t>NO</a:t>
            </a:r>
            <a:r>
              <a:rPr lang="en-GB" sz="2800">
                <a:latin typeface="Poppins"/>
                <a:cs typeface="Poppins"/>
              </a:rPr>
              <a:t> unexplained gaps in your employment history.</a:t>
            </a:r>
          </a:p>
        </p:txBody>
      </p:sp>
    </p:spTree>
    <p:extLst>
      <p:ext uri="{BB962C8B-B14F-4D97-AF65-F5344CB8AC3E}">
        <p14:creationId xmlns:p14="http://schemas.microsoft.com/office/powerpoint/2010/main" val="2377952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99181716-A75B-43B2-80D1-EE2AEACBBE82}"/>
              </a:ext>
            </a:extLst>
          </p:cNvPr>
          <p:cNvSpPr txBox="1">
            <a:spLocks/>
          </p:cNvSpPr>
          <p:nvPr/>
        </p:nvSpPr>
        <p:spPr>
          <a:xfrm>
            <a:off x="1264423" y="690826"/>
            <a:ext cx="9591229" cy="28931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800" b="1"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a:t>A complete application form must include:</a:t>
            </a:r>
          </a:p>
        </p:txBody>
      </p:sp>
      <p:sp>
        <p:nvSpPr>
          <p:cNvPr id="13" name="Text Placeholder 5">
            <a:extLst>
              <a:ext uri="{FF2B5EF4-FFF2-40B4-BE49-F238E27FC236}">
                <a16:creationId xmlns:a16="http://schemas.microsoft.com/office/drawing/2014/main" id="{0431918A-8E1C-4788-94A2-FAF435B1F786}"/>
              </a:ext>
            </a:extLst>
          </p:cNvPr>
          <p:cNvSpPr txBox="1">
            <a:spLocks/>
          </p:cNvSpPr>
          <p:nvPr/>
        </p:nvSpPr>
        <p:spPr>
          <a:xfrm>
            <a:off x="1264424" y="1456380"/>
            <a:ext cx="9591229" cy="3429750"/>
          </a:xfrm>
          <a:prstGeom prst="rect">
            <a:avLst/>
          </a:prstGeom>
        </p:spPr>
        <p:txBody>
          <a:bodyPr lIns="91440" tIns="45720" rIns="91440" bIns="45720" anchor="t">
            <a:noAutofit/>
          </a:bodyPr>
          <a:lstStyle>
            <a:lvl1pPr marL="285750" indent="-285750" algn="l" defTabSz="914400" rtl="0" eaLnBrk="1" latinLnBrk="0" hangingPunct="1">
              <a:lnSpc>
                <a:spcPct val="110000"/>
              </a:lnSpc>
              <a:spcBef>
                <a:spcPts val="0"/>
              </a:spcBef>
              <a:spcAft>
                <a:spcPts val="600"/>
              </a:spcAft>
              <a:buFontTx/>
              <a:buBlip>
                <a:blip r:embed="rId2"/>
              </a:buBlip>
              <a:defRPr sz="1500" b="0"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a:latin typeface="+mn-lt"/>
                <a:cs typeface="Arial"/>
              </a:rPr>
              <a:t>Application Part 1 (COMPLETED ONLINE) </a:t>
            </a:r>
          </a:p>
          <a:p>
            <a:r>
              <a:rPr lang="en-GB" sz="2800">
                <a:latin typeface="+mn-lt"/>
                <a:cs typeface="Arial"/>
              </a:rPr>
              <a:t>Application Part 2</a:t>
            </a:r>
            <a:r>
              <a:rPr lang="da-DK" sz="3200" b="0" i="0">
                <a:solidFill>
                  <a:srgbClr val="000000"/>
                </a:solidFill>
                <a:effectLst/>
                <a:latin typeface="Segoe UI" panose="020B0502040204020203" pitchFamily="34" charset="0"/>
              </a:rPr>
              <a:t>, Manager</a:t>
            </a:r>
            <a:r>
              <a:rPr lang="da-DK" sz="3200">
                <a:solidFill>
                  <a:srgbClr val="000000"/>
                </a:solidFill>
                <a:latin typeface="Segoe UI" panose="020B0502040204020203" pitchFamily="34" charset="0"/>
              </a:rPr>
              <a:t> and </a:t>
            </a:r>
            <a:r>
              <a:rPr lang="da-DK" sz="3200" b="0" i="0">
                <a:solidFill>
                  <a:srgbClr val="000000"/>
                </a:solidFill>
                <a:effectLst/>
                <a:latin typeface="Segoe UI" panose="020B0502040204020203" pitchFamily="34" charset="0"/>
              </a:rPr>
              <a:t>Senior Manager/Budget Holder Support</a:t>
            </a:r>
            <a:r>
              <a:rPr lang="en-GB" sz="2800">
                <a:latin typeface="+mn-lt"/>
                <a:cs typeface="Arial"/>
              </a:rPr>
              <a:t> (EMAILED)</a:t>
            </a:r>
            <a:endParaRPr lang="en-GB" sz="2800">
              <a:latin typeface="+mn-lt"/>
              <a:cs typeface="Arial" panose="020B0604020202020204" pitchFamily="34" charset="0"/>
            </a:endParaRPr>
          </a:p>
          <a:p>
            <a:r>
              <a:rPr lang="en-GB" sz="2800">
                <a:latin typeface="+mn-lt"/>
                <a:cs typeface="Arial"/>
              </a:rPr>
              <a:t>Maths Certificate </a:t>
            </a:r>
            <a:r>
              <a:rPr lang="en-GB" sz="2800">
                <a:latin typeface="+mn-lt"/>
                <a:cs typeface="Poppins"/>
              </a:rPr>
              <a:t>(EMAILED)</a:t>
            </a:r>
            <a:endParaRPr lang="en-GB" sz="2800">
              <a:latin typeface="+mn-lt"/>
              <a:cs typeface="Arial" panose="020B0604020202020204" pitchFamily="34" charset="0"/>
            </a:endParaRPr>
          </a:p>
          <a:p>
            <a:r>
              <a:rPr lang="en-GB" sz="2800">
                <a:latin typeface="+mn-lt"/>
                <a:cs typeface="Arial"/>
              </a:rPr>
              <a:t>English Certificate </a:t>
            </a:r>
            <a:r>
              <a:rPr lang="en-GB" sz="2800">
                <a:latin typeface="+mn-lt"/>
                <a:cs typeface="Poppins"/>
              </a:rPr>
              <a:t>(EMAILED)</a:t>
            </a:r>
          </a:p>
          <a:p>
            <a:r>
              <a:rPr lang="en-GB" sz="2800">
                <a:latin typeface="+mn-lt"/>
                <a:cs typeface="Arial"/>
              </a:rPr>
              <a:t>Employer Reference </a:t>
            </a:r>
            <a:r>
              <a:rPr lang="en-GB" sz="2800">
                <a:latin typeface="+mn-lt"/>
                <a:cs typeface="Poppins"/>
              </a:rPr>
              <a:t>(EMAILED)</a:t>
            </a:r>
            <a:endParaRPr lang="en-GB" sz="2800">
              <a:latin typeface="+mn-lt"/>
              <a:cs typeface="Arial" panose="020B0604020202020204" pitchFamily="34" charset="0"/>
            </a:endParaRPr>
          </a:p>
          <a:p>
            <a:r>
              <a:rPr lang="en-GB" sz="2800">
                <a:latin typeface="+mn-lt"/>
                <a:cs typeface="Arial"/>
              </a:rPr>
              <a:t>Photographic Evidence </a:t>
            </a:r>
            <a:r>
              <a:rPr lang="en-GB" sz="2800">
                <a:latin typeface="+mn-lt"/>
                <a:cs typeface="Poppins"/>
              </a:rPr>
              <a:t>(EMAILED)</a:t>
            </a:r>
          </a:p>
          <a:p>
            <a:r>
              <a:rPr lang="en-GB" sz="2800">
                <a:latin typeface="+mn-lt"/>
                <a:cs typeface="Poppins"/>
              </a:rPr>
              <a:t>Evidence of Name Change (if applicable, EMAILED) </a:t>
            </a:r>
          </a:p>
          <a:p>
            <a:pPr marL="0" indent="0">
              <a:buNone/>
            </a:pPr>
            <a:endParaRPr lang="en-GB" sz="2000">
              <a:latin typeface="+mn-lt"/>
              <a:cs typeface="Arial" panose="020B0604020202020204" pitchFamily="34" charset="0"/>
            </a:endParaRPr>
          </a:p>
          <a:p>
            <a:endParaRPr lang="en-GB" sz="2000"/>
          </a:p>
        </p:txBody>
      </p:sp>
      <p:pic>
        <p:nvPicPr>
          <p:cNvPr id="5" name="Graphic 4" descr="Checkbox Ticked with solid fill">
            <a:extLst>
              <a:ext uri="{FF2B5EF4-FFF2-40B4-BE49-F238E27FC236}">
                <a16:creationId xmlns:a16="http://schemas.microsoft.com/office/drawing/2014/main" id="{266E535B-6009-A614-5569-29A05125A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0732" y="2474727"/>
            <a:ext cx="823645" cy="826160"/>
          </a:xfrm>
          <a:prstGeom prst="rect">
            <a:avLst/>
          </a:prstGeom>
        </p:spPr>
      </p:pic>
      <p:pic>
        <p:nvPicPr>
          <p:cNvPr id="6" name="Graphic 5" descr="Checkbox Ticked with solid fill">
            <a:extLst>
              <a:ext uri="{FF2B5EF4-FFF2-40B4-BE49-F238E27FC236}">
                <a16:creationId xmlns:a16="http://schemas.microsoft.com/office/drawing/2014/main" id="{55F4C378-4347-B101-3BCC-B78A259099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2304" y="5126732"/>
            <a:ext cx="906695" cy="823645"/>
          </a:xfrm>
          <a:prstGeom prst="rect">
            <a:avLst/>
          </a:prstGeom>
        </p:spPr>
      </p:pic>
      <p:pic>
        <p:nvPicPr>
          <p:cNvPr id="7" name="Graphic 6" descr="Checkbox Ticked with solid fill">
            <a:extLst>
              <a:ext uri="{FF2B5EF4-FFF2-40B4-BE49-F238E27FC236}">
                <a16:creationId xmlns:a16="http://schemas.microsoft.com/office/drawing/2014/main" id="{A5F69E30-E217-CAC9-05F6-F5ADF931EA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17775" y="3017177"/>
            <a:ext cx="906695" cy="823645"/>
          </a:xfrm>
          <a:prstGeom prst="rect">
            <a:avLst/>
          </a:prstGeom>
        </p:spPr>
      </p:pic>
      <p:pic>
        <p:nvPicPr>
          <p:cNvPr id="9" name="Graphic 8" descr="Checkbox Ticked with solid fill">
            <a:extLst>
              <a:ext uri="{FF2B5EF4-FFF2-40B4-BE49-F238E27FC236}">
                <a16:creationId xmlns:a16="http://schemas.microsoft.com/office/drawing/2014/main" id="{E39BD2DE-932C-F200-7039-18A1E6F5CF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9916" y="3549499"/>
            <a:ext cx="906695" cy="823645"/>
          </a:xfrm>
          <a:prstGeom prst="rect">
            <a:avLst/>
          </a:prstGeom>
        </p:spPr>
      </p:pic>
      <p:pic>
        <p:nvPicPr>
          <p:cNvPr id="10" name="Graphic 9" descr="Checkbox Ticked with solid fill">
            <a:extLst>
              <a:ext uri="{FF2B5EF4-FFF2-40B4-BE49-F238E27FC236}">
                <a16:creationId xmlns:a16="http://schemas.microsoft.com/office/drawing/2014/main" id="{AAEEB31E-4F42-8376-12A8-C827E5DBCC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77645" y="4612751"/>
            <a:ext cx="906695" cy="828834"/>
          </a:xfrm>
          <a:prstGeom prst="rect">
            <a:avLst/>
          </a:prstGeom>
        </p:spPr>
      </p:pic>
      <p:pic>
        <p:nvPicPr>
          <p:cNvPr id="2" name="Graphic 1" descr="Checkbox Ticked with solid fill">
            <a:extLst>
              <a:ext uri="{FF2B5EF4-FFF2-40B4-BE49-F238E27FC236}">
                <a16:creationId xmlns:a16="http://schemas.microsoft.com/office/drawing/2014/main" id="{707FB11C-16C7-139A-E048-EC7049E06E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84340" y="1335880"/>
            <a:ext cx="823645" cy="726897"/>
          </a:xfrm>
          <a:prstGeom prst="rect">
            <a:avLst/>
          </a:prstGeom>
        </p:spPr>
      </p:pic>
      <p:pic>
        <p:nvPicPr>
          <p:cNvPr id="3" name="Graphic 2" descr="Checkbox Ticked with solid fill">
            <a:extLst>
              <a:ext uri="{FF2B5EF4-FFF2-40B4-BE49-F238E27FC236}">
                <a16:creationId xmlns:a16="http://schemas.microsoft.com/office/drawing/2014/main" id="{2D6093AF-6881-85C9-1CC9-8EC117BCC6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9116" y="4080429"/>
            <a:ext cx="906695" cy="823645"/>
          </a:xfrm>
          <a:prstGeom prst="rect">
            <a:avLst/>
          </a:prstGeom>
        </p:spPr>
      </p:pic>
    </p:spTree>
    <p:extLst>
      <p:ext uri="{BB962C8B-B14F-4D97-AF65-F5344CB8AC3E}">
        <p14:creationId xmlns:p14="http://schemas.microsoft.com/office/powerpoint/2010/main" val="3574413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86C0-E096-3423-EBBB-2AF0A6447631}"/>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30</a:t>
            </a:r>
          </a:p>
        </p:txBody>
      </p:sp>
      <p:sp>
        <p:nvSpPr>
          <p:cNvPr id="4" name="Text Placeholder 3">
            <a:extLst>
              <a:ext uri="{FF2B5EF4-FFF2-40B4-BE49-F238E27FC236}">
                <a16:creationId xmlns:a16="http://schemas.microsoft.com/office/drawing/2014/main" id="{DB5AF888-6AEC-BE02-D3D9-34B614D3DC04}"/>
              </a:ext>
            </a:extLst>
          </p:cNvPr>
          <p:cNvSpPr>
            <a:spLocks noGrp="1"/>
          </p:cNvSpPr>
          <p:nvPr>
            <p:ph type="body" sz="quarter" idx="10"/>
          </p:nvPr>
        </p:nvSpPr>
        <p:spPr>
          <a:xfrm>
            <a:off x="1644986" y="2641633"/>
            <a:ext cx="11094970" cy="964597"/>
          </a:xfrm>
        </p:spPr>
        <p:txBody>
          <a:bodyPr/>
          <a:lstStyle/>
          <a:p>
            <a:r>
              <a:rPr lang="en-GB" sz="6600"/>
              <a:t>Student Perspective</a:t>
            </a:r>
          </a:p>
        </p:txBody>
      </p:sp>
    </p:spTree>
    <p:extLst>
      <p:ext uri="{BB962C8B-B14F-4D97-AF65-F5344CB8AC3E}">
        <p14:creationId xmlns:p14="http://schemas.microsoft.com/office/powerpoint/2010/main" val="1704877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110000"/>
                <a:satMod val="105000"/>
                <a:tint val="67000"/>
                <a:alpha val="0"/>
              </a:schemeClr>
            </a:gs>
            <a:gs pos="100000">
              <a:schemeClr val="bg2"/>
            </a:gs>
          </a:gsLst>
          <a:lin ang="5400000" scaled="0"/>
        </a:gradFill>
        <a:effectLst/>
      </p:bgPr>
    </p:bg>
    <p:spTree>
      <p:nvGrpSpPr>
        <p:cNvPr id="1" name="">
          <a:extLst>
            <a:ext uri="{FF2B5EF4-FFF2-40B4-BE49-F238E27FC236}">
              <a16:creationId xmlns:a16="http://schemas.microsoft.com/office/drawing/2014/main" id="{94B502BD-878C-CE71-CB5F-FFA075D347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1C922A-3A86-054E-3A8F-5D470D67AE0A}"/>
              </a:ext>
            </a:extLst>
          </p:cNvPr>
          <p:cNvSpPr>
            <a:spLocks noGrp="1"/>
          </p:cNvSpPr>
          <p:nvPr>
            <p:ph type="title"/>
          </p:nvPr>
        </p:nvSpPr>
        <p:spPr>
          <a:xfrm>
            <a:off x="425134" y="1412240"/>
            <a:ext cx="9399587" cy="3886200"/>
          </a:xfrm>
        </p:spPr>
        <p:txBody>
          <a:bodyPr lIns="91440" tIns="45720" rIns="91440" bIns="45720" anchor="b">
            <a:normAutofit fontScale="90000"/>
          </a:bodyPr>
          <a:lstStyle/>
          <a:p>
            <a:r>
              <a:rPr lang="en-US" sz="5300" dirty="0">
                <a:latin typeface="Poppins SemiBold"/>
                <a:cs typeface="Poppins SemiBold"/>
              </a:rPr>
              <a:t>The Open University</a:t>
            </a:r>
            <a:br>
              <a:rPr lang="en-US" sz="5300" dirty="0">
                <a:latin typeface="Poppins SemiBold" panose="00000700000000000000" pitchFamily="2" charset="0"/>
                <a:cs typeface="Poppins SemiBold" panose="00000700000000000000" pitchFamily="2" charset="0"/>
              </a:rPr>
            </a:br>
            <a:r>
              <a:rPr lang="en-US" sz="5300" dirty="0">
                <a:latin typeface="Poppins SemiBold"/>
                <a:cs typeface="Poppins SemiBold"/>
              </a:rPr>
              <a:t>Nursing </a:t>
            </a:r>
            <a:r>
              <a:rPr lang="en-US" sz="5300" dirty="0" err="1">
                <a:latin typeface="Poppins SemiBold"/>
                <a:cs typeface="Poppins SemiBold"/>
              </a:rPr>
              <a:t>Programme</a:t>
            </a:r>
            <a:br>
              <a:rPr lang="en-US" dirty="0"/>
            </a:br>
            <a:br>
              <a:rPr lang="en-US" dirty="0"/>
            </a:br>
            <a:r>
              <a:rPr lang="en-US" sz="2800" dirty="0">
                <a:latin typeface="Poppins"/>
                <a:cs typeface="Poppins SemiBold"/>
              </a:rPr>
              <a:t>Kate McEvoy BSc. Nursing -First Class Hons.</a:t>
            </a:r>
            <a:br>
              <a:rPr lang="en-US" sz="3100" dirty="0">
                <a:latin typeface="Poppins"/>
              </a:rPr>
            </a:br>
            <a:r>
              <a:rPr lang="en-US" sz="3100" dirty="0">
                <a:latin typeface="Poppins"/>
                <a:ea typeface="+mj-lt"/>
                <a:cs typeface="+mj-lt"/>
              </a:rPr>
              <a:t> </a:t>
            </a:r>
            <a:endParaRPr lang="en-US" sz="1800" dirty="0">
              <a:solidFill>
                <a:srgbClr val="7030A0"/>
              </a:solidFill>
              <a:latin typeface="Poppins"/>
              <a:cs typeface="Poppins SemiBold"/>
            </a:endParaRPr>
          </a:p>
          <a:p>
            <a:r>
              <a:rPr lang="en-US" sz="1800">
                <a:latin typeface="Poppins"/>
                <a:cs typeface="Poppins"/>
              </a:rPr>
              <a:t>Taken up RN Post in Craigavon Area Hospital in Ward 1 West </a:t>
            </a:r>
            <a:br>
              <a:rPr lang="en-US" sz="3100" dirty="0"/>
            </a:br>
            <a:br>
              <a:rPr lang="en-US" sz="2700" dirty="0">
                <a:cs typeface="Poppins SemiBold"/>
              </a:rPr>
            </a:br>
            <a:br>
              <a:rPr lang="en-US" sz="2700" dirty="0"/>
            </a:br>
            <a:endParaRPr lang="en-US" sz="2700">
              <a:solidFill>
                <a:srgbClr val="7030A0"/>
              </a:solidFill>
              <a:cs typeface="Poppins SemiBold"/>
            </a:endParaRPr>
          </a:p>
        </p:txBody>
      </p:sp>
      <p:pic>
        <p:nvPicPr>
          <p:cNvPr id="8" name="Picture 7" descr="A person wearing a blue shirt&#10;&#10;AI-generated content may be incorrect.">
            <a:extLst>
              <a:ext uri="{FF2B5EF4-FFF2-40B4-BE49-F238E27FC236}">
                <a16:creationId xmlns:a16="http://schemas.microsoft.com/office/drawing/2014/main" id="{21A6FBD6-DB9B-9D77-5369-34E87B7FAC90}"/>
              </a:ext>
            </a:extLst>
          </p:cNvPr>
          <p:cNvPicPr>
            <a:picLocks noChangeAspect="1"/>
          </p:cNvPicPr>
          <p:nvPr/>
        </p:nvPicPr>
        <p:blipFill>
          <a:blip r:embed="rId3"/>
          <a:stretch>
            <a:fillRect/>
          </a:stretch>
        </p:blipFill>
        <p:spPr>
          <a:xfrm rot="16200000">
            <a:off x="7246534" y="1774399"/>
            <a:ext cx="6721475" cy="3175917"/>
          </a:xfrm>
          <a:prstGeom prst="rect">
            <a:avLst/>
          </a:prstGeom>
          <a:noFill/>
        </p:spPr>
      </p:pic>
      <p:pic>
        <p:nvPicPr>
          <p:cNvPr id="10" name="Picture 4" descr="Southern Health &amp; Social Care Trust ...">
            <a:extLst>
              <a:ext uri="{FF2B5EF4-FFF2-40B4-BE49-F238E27FC236}">
                <a16:creationId xmlns:a16="http://schemas.microsoft.com/office/drawing/2014/main" id="{7B93326F-438B-9896-889B-D53188157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1" y="5518528"/>
            <a:ext cx="395287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D13011C-87E8-1079-EC7B-A2898F98036E}"/>
              </a:ext>
            </a:extLst>
          </p:cNvPr>
          <p:cNvPicPr>
            <a:picLocks noChangeAspect="1"/>
          </p:cNvPicPr>
          <p:nvPr/>
        </p:nvPicPr>
        <p:blipFill>
          <a:blip r:embed="rId5"/>
          <a:stretch>
            <a:fillRect/>
          </a:stretch>
        </p:blipFill>
        <p:spPr>
          <a:xfrm>
            <a:off x="7039215" y="4741975"/>
            <a:ext cx="1976718" cy="1952626"/>
          </a:xfrm>
          <a:prstGeom prst="rect">
            <a:avLst/>
          </a:prstGeom>
        </p:spPr>
      </p:pic>
    </p:spTree>
    <p:extLst>
      <p:ext uri="{BB962C8B-B14F-4D97-AF65-F5344CB8AC3E}">
        <p14:creationId xmlns:p14="http://schemas.microsoft.com/office/powerpoint/2010/main" val="79673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5970A-6462-EC33-DC55-7676C90E7BF9}"/>
              </a:ext>
            </a:extLst>
          </p:cNvPr>
          <p:cNvSpPr>
            <a:spLocks noGrp="1"/>
          </p:cNvSpPr>
          <p:nvPr>
            <p:ph type="title"/>
          </p:nvPr>
        </p:nvSpPr>
        <p:spPr>
          <a:xfrm>
            <a:off x="1182389" y="934720"/>
            <a:ext cx="4519940" cy="777240"/>
          </a:xfrm>
        </p:spPr>
        <p:txBody>
          <a:bodyPr lIns="91440" tIns="45720" rIns="91440" bIns="45720" anchor="t">
            <a:normAutofit fontScale="90000"/>
          </a:bodyPr>
          <a:lstStyle/>
          <a:p>
            <a:pPr algn="ctr"/>
            <a:r>
              <a:rPr lang="en-GB">
                <a:latin typeface="Poppins"/>
                <a:cs typeface="Poppins"/>
              </a:rPr>
              <a:t>Why choose </a:t>
            </a:r>
            <a:br>
              <a:rPr lang="en-GB">
                <a:latin typeface="Poppins"/>
                <a:cs typeface="Poppins"/>
              </a:rPr>
            </a:br>
            <a:r>
              <a:rPr lang="en-GB">
                <a:latin typeface="Poppins"/>
                <a:cs typeface="Poppins"/>
              </a:rPr>
              <a:t>the Open University?</a:t>
            </a:r>
          </a:p>
        </p:txBody>
      </p:sp>
      <p:sp>
        <p:nvSpPr>
          <p:cNvPr id="3" name="Content Placeholder 2">
            <a:extLst>
              <a:ext uri="{FF2B5EF4-FFF2-40B4-BE49-F238E27FC236}">
                <a16:creationId xmlns:a16="http://schemas.microsoft.com/office/drawing/2014/main" id="{7D9A5E9A-1F05-9CE4-9E94-6FCB12D62AC2}"/>
              </a:ext>
            </a:extLst>
          </p:cNvPr>
          <p:cNvSpPr>
            <a:spLocks noGrp="1"/>
          </p:cNvSpPr>
          <p:nvPr>
            <p:ph idx="1"/>
          </p:nvPr>
        </p:nvSpPr>
        <p:spPr>
          <a:xfrm>
            <a:off x="1291296" y="1950720"/>
            <a:ext cx="8850551" cy="4267200"/>
          </a:xfrm>
        </p:spPr>
        <p:txBody>
          <a:bodyPr lIns="91440" tIns="45720" rIns="91440" bIns="45720" anchor="t">
            <a:noAutofit/>
          </a:bodyPr>
          <a:lstStyle/>
          <a:p>
            <a:r>
              <a:rPr lang="en-GB" sz="2400" dirty="0">
                <a:latin typeface="Poppins"/>
                <a:cs typeface="Poppins"/>
              </a:rPr>
              <a:t>4 year course</a:t>
            </a:r>
          </a:p>
          <a:p>
            <a:r>
              <a:rPr lang="en-GB" sz="2400" dirty="0">
                <a:latin typeface="Poppins"/>
                <a:cs typeface="Poppins"/>
              </a:rPr>
              <a:t>Earn as you learn</a:t>
            </a:r>
          </a:p>
          <a:p>
            <a:r>
              <a:rPr lang="en-GB" sz="2400" dirty="0">
                <a:latin typeface="Poppins"/>
                <a:cs typeface="Poppins"/>
              </a:rPr>
              <a:t>OU resources</a:t>
            </a:r>
          </a:p>
          <a:p>
            <a:r>
              <a:rPr lang="en-GB" sz="2400" dirty="0">
                <a:latin typeface="Poppins"/>
                <a:cs typeface="Poppins"/>
              </a:rPr>
              <a:t>Amazing support from tutors</a:t>
            </a:r>
          </a:p>
          <a:p>
            <a:r>
              <a:rPr lang="en-GB" sz="2400" dirty="0">
                <a:latin typeface="Poppins"/>
                <a:cs typeface="Poppins"/>
              </a:rPr>
              <a:t>Other opportunities e.g. Student Leadership Challenge, Masterclass Tutorials</a:t>
            </a:r>
          </a:p>
          <a:p>
            <a:r>
              <a:rPr lang="en-GB" sz="2400" dirty="0">
                <a:latin typeface="Poppins"/>
                <a:cs typeface="Poppins"/>
              </a:rPr>
              <a:t>Study leave on and off placement and mileage expenses</a:t>
            </a:r>
          </a:p>
          <a:p>
            <a:r>
              <a:rPr lang="en-GB" sz="2400" dirty="0">
                <a:latin typeface="Poppins"/>
                <a:cs typeface="Poppins"/>
              </a:rPr>
              <a:t>Working for the trust</a:t>
            </a:r>
          </a:p>
        </p:txBody>
      </p:sp>
    </p:spTree>
    <p:extLst>
      <p:ext uri="{BB962C8B-B14F-4D97-AF65-F5344CB8AC3E}">
        <p14:creationId xmlns:p14="http://schemas.microsoft.com/office/powerpoint/2010/main" val="4142060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4AEDA-ECD8-3289-EA58-E3E163418418}"/>
              </a:ext>
            </a:extLst>
          </p:cNvPr>
          <p:cNvSpPr>
            <a:spLocks noGrp="1"/>
          </p:cNvSpPr>
          <p:nvPr>
            <p:ph type="title"/>
          </p:nvPr>
        </p:nvSpPr>
        <p:spPr/>
        <p:txBody>
          <a:bodyPr/>
          <a:lstStyle/>
          <a:p>
            <a:pPr algn="ctr"/>
            <a:r>
              <a:rPr lang="en-GB" dirty="0">
                <a:latin typeface="Poppins" panose="00000500000000000000" pitchFamily="2" charset="0"/>
                <a:cs typeface="Poppins" panose="00000500000000000000" pitchFamily="2" charset="0"/>
              </a:rPr>
              <a:t>Your Application</a:t>
            </a:r>
          </a:p>
        </p:txBody>
      </p:sp>
      <p:sp>
        <p:nvSpPr>
          <p:cNvPr id="3" name="Content Placeholder 2">
            <a:extLst>
              <a:ext uri="{FF2B5EF4-FFF2-40B4-BE49-F238E27FC236}">
                <a16:creationId xmlns:a16="http://schemas.microsoft.com/office/drawing/2014/main" id="{7791C0D4-4F3F-21CD-725C-57672A9E8918}"/>
              </a:ext>
            </a:extLst>
          </p:cNvPr>
          <p:cNvSpPr>
            <a:spLocks noGrp="1"/>
          </p:cNvSpPr>
          <p:nvPr>
            <p:ph idx="1"/>
          </p:nvPr>
        </p:nvSpPr>
        <p:spPr>
          <a:xfrm>
            <a:off x="838200" y="2079057"/>
            <a:ext cx="10515600" cy="4097906"/>
          </a:xfrm>
        </p:spPr>
        <p:txBody>
          <a:bodyPr lIns="91440" tIns="45720" rIns="91440" bIns="45720" anchor="t">
            <a:normAutofit/>
          </a:bodyPr>
          <a:lstStyle/>
          <a:p>
            <a:r>
              <a:rPr lang="en-GB" sz="2400" dirty="0">
                <a:latin typeface="Poppins"/>
                <a:cs typeface="Poppins"/>
              </a:rPr>
              <a:t>Be prepared, don’t rush</a:t>
            </a:r>
          </a:p>
          <a:p>
            <a:r>
              <a:rPr lang="en-GB" sz="2400" dirty="0">
                <a:latin typeface="Poppins"/>
                <a:cs typeface="Poppins"/>
              </a:rPr>
              <a:t>Complete every section</a:t>
            </a:r>
          </a:p>
          <a:p>
            <a:r>
              <a:rPr lang="en-GB" sz="2400" dirty="0">
                <a:latin typeface="Poppins"/>
                <a:cs typeface="Poppins"/>
              </a:rPr>
              <a:t>TIPS: Proof-read, Text-to-speech, another set of eyes</a:t>
            </a:r>
          </a:p>
          <a:p>
            <a:r>
              <a:rPr lang="en-GB" sz="2400" dirty="0">
                <a:latin typeface="Poppins"/>
                <a:cs typeface="Poppins"/>
              </a:rPr>
              <a:t>Have all your supporting documents ready – including qualification certs</a:t>
            </a:r>
          </a:p>
          <a:p>
            <a:r>
              <a:rPr lang="en-GB" sz="2400" dirty="0">
                <a:latin typeface="Poppins"/>
                <a:cs typeface="Poppins"/>
              </a:rPr>
              <a:t>Evidence-base your answers with NMC/Trust Values/6 C’s</a:t>
            </a:r>
          </a:p>
        </p:txBody>
      </p:sp>
    </p:spTree>
    <p:extLst>
      <p:ext uri="{BB962C8B-B14F-4D97-AF65-F5344CB8AC3E}">
        <p14:creationId xmlns:p14="http://schemas.microsoft.com/office/powerpoint/2010/main" val="2854164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23000" b="-2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3241-BEFC-F873-3435-D85BDFDE62E2}"/>
              </a:ext>
            </a:extLst>
          </p:cNvPr>
          <p:cNvSpPr>
            <a:spLocks noGrp="1"/>
          </p:cNvSpPr>
          <p:nvPr>
            <p:ph type="title"/>
          </p:nvPr>
        </p:nvSpPr>
        <p:spPr/>
        <p:txBody>
          <a:bodyPr/>
          <a:lstStyle/>
          <a:p>
            <a:pPr algn="ctr"/>
            <a:r>
              <a:rPr lang="en-GB" dirty="0">
                <a:latin typeface="Poppins" panose="00000500000000000000" pitchFamily="2" charset="0"/>
                <a:cs typeface="Poppins" panose="00000500000000000000" pitchFamily="2" charset="0"/>
              </a:rPr>
              <a:t>Your Interview</a:t>
            </a:r>
          </a:p>
        </p:txBody>
      </p:sp>
      <p:sp>
        <p:nvSpPr>
          <p:cNvPr id="3" name="Content Placeholder 2">
            <a:extLst>
              <a:ext uri="{FF2B5EF4-FFF2-40B4-BE49-F238E27FC236}">
                <a16:creationId xmlns:a16="http://schemas.microsoft.com/office/drawing/2014/main" id="{EC313A5F-84D3-5670-074C-882E25108185}"/>
              </a:ext>
            </a:extLst>
          </p:cNvPr>
          <p:cNvSpPr>
            <a:spLocks noGrp="1"/>
          </p:cNvSpPr>
          <p:nvPr>
            <p:ph idx="1"/>
          </p:nvPr>
        </p:nvSpPr>
        <p:spPr>
          <a:xfrm>
            <a:off x="838200" y="2759777"/>
            <a:ext cx="10515600" cy="4097906"/>
          </a:xfrm>
        </p:spPr>
        <p:txBody>
          <a:bodyPr lIns="91440" tIns="45720" rIns="91440" bIns="45720" anchor="t">
            <a:normAutofit/>
          </a:bodyPr>
          <a:lstStyle/>
          <a:p>
            <a:r>
              <a:rPr lang="en-GB" sz="2400" dirty="0">
                <a:latin typeface="Poppins"/>
                <a:cs typeface="Poppins"/>
              </a:rPr>
              <a:t>Review your application form, why do you want to study nursing?</a:t>
            </a:r>
          </a:p>
          <a:p>
            <a:r>
              <a:rPr lang="en-GB" sz="2400" dirty="0">
                <a:latin typeface="Poppins"/>
                <a:cs typeface="Poppins"/>
              </a:rPr>
              <a:t>Answer all the questions</a:t>
            </a:r>
          </a:p>
          <a:p>
            <a:r>
              <a:rPr lang="en-GB" sz="2400" dirty="0">
                <a:latin typeface="Poppins"/>
                <a:cs typeface="Poppins"/>
              </a:rPr>
              <a:t>Structure answers using NMC Code (2018)/Trust Values/6 C’s</a:t>
            </a:r>
          </a:p>
          <a:p>
            <a:r>
              <a:rPr lang="en-GB" sz="2400" dirty="0">
                <a:latin typeface="Poppins"/>
                <a:cs typeface="Poppins"/>
              </a:rPr>
              <a:t>Reflective experience</a:t>
            </a:r>
          </a:p>
          <a:p>
            <a:r>
              <a:rPr lang="en-GB" sz="2400" dirty="0">
                <a:latin typeface="Poppins"/>
                <a:cs typeface="Poppins"/>
              </a:rPr>
              <a:t>Seek out tips for interviews – OU page have great examples</a:t>
            </a:r>
          </a:p>
          <a:p>
            <a:r>
              <a:rPr lang="en-GB" sz="2400">
                <a:latin typeface="Poppins"/>
                <a:cs typeface="Poppins"/>
              </a:rPr>
              <a:t>Deep breaths and stay calm</a:t>
            </a:r>
          </a:p>
        </p:txBody>
      </p:sp>
    </p:spTree>
    <p:extLst>
      <p:ext uri="{BB962C8B-B14F-4D97-AF65-F5344CB8AC3E}">
        <p14:creationId xmlns:p14="http://schemas.microsoft.com/office/powerpoint/2010/main" val="3989577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22CD-BFE9-696F-8CCF-A88C9CE7D1C6}"/>
              </a:ext>
            </a:extLst>
          </p:cNvPr>
          <p:cNvSpPr>
            <a:spLocks noGrp="1"/>
          </p:cNvSpPr>
          <p:nvPr>
            <p:ph type="title"/>
          </p:nvPr>
        </p:nvSpPr>
        <p:spPr/>
        <p:txBody>
          <a:bodyPr/>
          <a:lstStyle/>
          <a:p>
            <a:pPr algn="ctr"/>
            <a:r>
              <a:rPr lang="en-GB" dirty="0">
                <a:latin typeface="Poppins" panose="00000500000000000000" pitchFamily="2" charset="0"/>
                <a:cs typeface="Poppins" panose="00000500000000000000" pitchFamily="2" charset="0"/>
              </a:rPr>
              <a:t>When you are Successful</a:t>
            </a:r>
          </a:p>
        </p:txBody>
      </p:sp>
      <p:sp>
        <p:nvSpPr>
          <p:cNvPr id="3" name="Content Placeholder 2">
            <a:extLst>
              <a:ext uri="{FF2B5EF4-FFF2-40B4-BE49-F238E27FC236}">
                <a16:creationId xmlns:a16="http://schemas.microsoft.com/office/drawing/2014/main" id="{FEBF472A-B29B-D280-3A02-03FB5DE02772}"/>
              </a:ext>
            </a:extLst>
          </p:cNvPr>
          <p:cNvSpPr>
            <a:spLocks noGrp="1"/>
          </p:cNvSpPr>
          <p:nvPr>
            <p:ph idx="1"/>
          </p:nvPr>
        </p:nvSpPr>
        <p:spPr>
          <a:xfrm>
            <a:off x="838200" y="2050181"/>
            <a:ext cx="10515600" cy="4126782"/>
          </a:xfrm>
        </p:spPr>
        <p:txBody>
          <a:bodyPr lIns="91440" tIns="45720" rIns="91440" bIns="45720" anchor="t">
            <a:normAutofit/>
          </a:bodyPr>
          <a:lstStyle/>
          <a:p>
            <a:r>
              <a:rPr lang="en-GB" sz="2400" dirty="0">
                <a:latin typeface="Poppins"/>
                <a:cs typeface="Poppins"/>
              </a:rPr>
              <a:t>Practice placements within your own trust area</a:t>
            </a:r>
          </a:p>
          <a:p>
            <a:r>
              <a:rPr lang="en-GB" sz="2400" dirty="0">
                <a:latin typeface="Poppins"/>
                <a:cs typeface="Poppins"/>
              </a:rPr>
              <a:t>Study theorical knowledge and apply it to your practice</a:t>
            </a:r>
          </a:p>
          <a:p>
            <a:r>
              <a:rPr lang="en-GB" sz="2400" dirty="0">
                <a:latin typeface="Poppins"/>
                <a:cs typeface="Poppins"/>
              </a:rPr>
              <a:t>Make the most of contact with other students</a:t>
            </a:r>
          </a:p>
          <a:p>
            <a:r>
              <a:rPr lang="en-GB" sz="2400" dirty="0">
                <a:latin typeface="Poppins"/>
                <a:cs typeface="Poppins"/>
              </a:rPr>
              <a:t>Make the most of all your placements</a:t>
            </a:r>
          </a:p>
          <a:p>
            <a:r>
              <a:rPr lang="en-GB" sz="2400" dirty="0">
                <a:latin typeface="Poppins"/>
                <a:cs typeface="Poppins"/>
              </a:rPr>
              <a:t>Beginning of your journey</a:t>
            </a:r>
          </a:p>
          <a:p>
            <a:r>
              <a:rPr lang="en-GB" sz="2400" dirty="0">
                <a:latin typeface="Poppins"/>
                <a:cs typeface="Poppins"/>
              </a:rPr>
              <a:t>Enjoy – 4 years goes so fast</a:t>
            </a:r>
          </a:p>
          <a:p>
            <a:r>
              <a:rPr lang="en-GB" sz="2400" dirty="0">
                <a:latin typeface="Poppins"/>
                <a:cs typeface="Poppins"/>
              </a:rPr>
              <a:t>I’m now a NQN working in ENT/Urology in CAH in my Preceptorship</a:t>
            </a:r>
          </a:p>
        </p:txBody>
      </p:sp>
    </p:spTree>
    <p:extLst>
      <p:ext uri="{BB962C8B-B14F-4D97-AF65-F5344CB8AC3E}">
        <p14:creationId xmlns:p14="http://schemas.microsoft.com/office/powerpoint/2010/main" val="1112418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5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110000"/>
                <a:satMod val="105000"/>
                <a:tint val="67000"/>
                <a:alpha val="0"/>
              </a:schemeClr>
            </a:gs>
            <a:gs pos="100000">
              <a:schemeClr val="bg2"/>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25134" y="1412240"/>
            <a:ext cx="9399587" cy="3886200"/>
          </a:xfrm>
        </p:spPr>
        <p:txBody>
          <a:bodyPr lIns="91440" tIns="45720" rIns="91440" bIns="45720" anchor="b">
            <a:normAutofit fontScale="90000"/>
          </a:bodyPr>
          <a:lstStyle/>
          <a:p>
            <a:r>
              <a:rPr lang="en-US" sz="5300" dirty="0">
                <a:latin typeface="Poppins SemiBold"/>
                <a:cs typeface="Poppins SemiBold"/>
              </a:rPr>
              <a:t>The Open University</a:t>
            </a:r>
            <a:br>
              <a:rPr lang="en-US" sz="5300" dirty="0">
                <a:latin typeface="Poppins SemiBold" panose="00000700000000000000" pitchFamily="2" charset="0"/>
                <a:cs typeface="Poppins SemiBold" panose="00000700000000000000" pitchFamily="2" charset="0"/>
              </a:rPr>
            </a:br>
            <a:r>
              <a:rPr lang="en-US" sz="5300" dirty="0">
                <a:latin typeface="Poppins SemiBold"/>
                <a:cs typeface="Poppins SemiBold"/>
              </a:rPr>
              <a:t>Nursing </a:t>
            </a:r>
            <a:r>
              <a:rPr lang="en-US" sz="5300" dirty="0" err="1">
                <a:latin typeface="Poppins SemiBold"/>
                <a:cs typeface="Poppins SemiBold"/>
              </a:rPr>
              <a:t>Programme</a:t>
            </a:r>
            <a:br>
              <a:rPr lang="en-US" dirty="0"/>
            </a:br>
            <a:br>
              <a:rPr lang="en-US" dirty="0"/>
            </a:br>
            <a:r>
              <a:rPr lang="en-US" sz="3100" dirty="0"/>
              <a:t>Cheryl Mogey</a:t>
            </a:r>
            <a:br>
              <a:rPr lang="en-US" sz="3100" dirty="0"/>
            </a:br>
            <a:br>
              <a:rPr lang="en-US" sz="3100" dirty="0"/>
            </a:br>
            <a:r>
              <a:rPr lang="en-US" sz="2700" dirty="0"/>
              <a:t>Final Year Pre-Registration Nursing Student (Mental Health)</a:t>
            </a:r>
            <a:br>
              <a:rPr lang="en-US" sz="2700" dirty="0">
                <a:cs typeface="Poppins SemiBold"/>
              </a:rPr>
            </a:br>
            <a:br>
              <a:rPr lang="en-US" sz="2700" dirty="0"/>
            </a:br>
            <a:r>
              <a:rPr lang="en-US" sz="2700" dirty="0">
                <a:solidFill>
                  <a:srgbClr val="7030A0"/>
                </a:solidFill>
              </a:rPr>
              <a:t>NIPEC Student Excellence Award Winner 2025</a:t>
            </a:r>
          </a:p>
        </p:txBody>
      </p:sp>
      <p:sp>
        <p:nvSpPr>
          <p:cNvPr id="3" name="Content Placeholder 2"/>
          <p:cNvSpPr>
            <a:spLocks noGrp="1"/>
          </p:cNvSpPr>
          <p:nvPr>
            <p:ph type="body" sz="quarter" idx="10"/>
          </p:nvPr>
        </p:nvSpPr>
        <p:spPr>
          <a:xfrm>
            <a:off x="421640" y="5610860"/>
            <a:ext cx="10287000" cy="533400"/>
          </a:xfrm>
        </p:spPr>
        <p:txBody>
          <a:bodyPr lIns="91440" tIns="45720" rIns="91440" bIns="45720" anchor="t">
            <a:normAutofit/>
          </a:bodyPr>
          <a:lstStyle/>
          <a:p>
            <a:endParaRPr lang="en-US" sz="1800" dirty="0">
              <a:cs typeface="Poppins"/>
            </a:endParaRPr>
          </a:p>
        </p:txBody>
      </p:sp>
      <p:pic>
        <p:nvPicPr>
          <p:cNvPr id="5" name="Picture 4" descr="A logo for a university&#10;&#10;AI-generated content may be incorrect.">
            <a:extLst>
              <a:ext uri="{FF2B5EF4-FFF2-40B4-BE49-F238E27FC236}">
                <a16:creationId xmlns:a16="http://schemas.microsoft.com/office/drawing/2014/main" id="{EDEFB00F-6410-99D1-87C9-4741C2620C91}"/>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872505" y="437243"/>
            <a:ext cx="3165509" cy="1752600"/>
          </a:xfrm>
          <a:prstGeom prst="rect">
            <a:avLst/>
          </a:prstGeom>
          <a:noFill/>
          <a:ln>
            <a:noFill/>
          </a:ln>
        </p:spPr>
      </p:pic>
      <p:pic>
        <p:nvPicPr>
          <p:cNvPr id="6" name="Picture 5">
            <a:extLst>
              <a:ext uri="{FF2B5EF4-FFF2-40B4-BE49-F238E27FC236}">
                <a16:creationId xmlns:a16="http://schemas.microsoft.com/office/drawing/2014/main" id="{EC7A3ADE-A52D-7F9B-63F4-52144DED6A94}"/>
              </a:ext>
            </a:extLst>
          </p:cNvPr>
          <p:cNvPicPr>
            <a:picLocks noChangeAspect="1"/>
          </p:cNvPicPr>
          <p:nvPr/>
        </p:nvPicPr>
        <p:blipFill>
          <a:blip r:embed="rId5"/>
          <a:stretch>
            <a:fillRect/>
          </a:stretch>
        </p:blipFill>
        <p:spPr>
          <a:xfrm>
            <a:off x="8720104" y="2011680"/>
            <a:ext cx="3473484" cy="4846320"/>
          </a:xfrm>
          <a:prstGeom prst="rect">
            <a:avLst/>
          </a:prstGeom>
          <a:solidFill>
            <a:schemeClr val="accent2">
              <a:lumMod val="20000"/>
              <a:lumOff val="80000"/>
            </a:schemeClr>
          </a:solidFill>
        </p:spPr>
      </p:pic>
      <p:pic>
        <p:nvPicPr>
          <p:cNvPr id="7" name="Picture 6">
            <a:extLst>
              <a:ext uri="{FF2B5EF4-FFF2-40B4-BE49-F238E27FC236}">
                <a16:creationId xmlns:a16="http://schemas.microsoft.com/office/drawing/2014/main" id="{14A335BF-BFEB-0A3C-8694-33D46C1F9B8D}"/>
              </a:ext>
            </a:extLst>
          </p:cNvPr>
          <p:cNvPicPr>
            <a:picLocks noChangeAspect="1"/>
          </p:cNvPicPr>
          <p:nvPr/>
        </p:nvPicPr>
        <p:blipFill>
          <a:blip r:embed="rId6"/>
          <a:srcRect t="10935" b="40055"/>
          <a:stretch/>
        </p:blipFill>
        <p:spPr>
          <a:xfrm>
            <a:off x="428589" y="5656132"/>
            <a:ext cx="2771418" cy="436438"/>
          </a:xfrm>
          <a:prstGeom prst="rect">
            <a:avLst/>
          </a:prstGeom>
        </p:spPr>
      </p:pic>
    </p:spTree>
    <p:extLst>
      <p:ext uri="{BB962C8B-B14F-4D97-AF65-F5344CB8AC3E}">
        <p14:creationId xmlns:p14="http://schemas.microsoft.com/office/powerpoint/2010/main" val="365812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831B1-B2FB-4747-BADD-8ABE8FB69D07}"/>
              </a:ext>
            </a:extLst>
          </p:cNvPr>
          <p:cNvSpPr>
            <a:spLocks noGrp="1"/>
          </p:cNvSpPr>
          <p:nvPr>
            <p:ph type="body" sz="quarter" idx="12"/>
          </p:nvPr>
        </p:nvSpPr>
        <p:spPr>
          <a:xfrm>
            <a:off x="6288723" y="1387720"/>
            <a:ext cx="4642979" cy="170760"/>
          </a:xfrm>
        </p:spPr>
        <p:txBody>
          <a:bodyPr/>
          <a:lstStyle/>
          <a:p>
            <a:r>
              <a:rPr lang="en-GB" sz="2800"/>
              <a:t>Nursing: a career for all</a:t>
            </a:r>
          </a:p>
        </p:txBody>
      </p:sp>
      <p:sp>
        <p:nvSpPr>
          <p:cNvPr id="6" name="Text Placeholder 5">
            <a:extLst>
              <a:ext uri="{FF2B5EF4-FFF2-40B4-BE49-F238E27FC236}">
                <a16:creationId xmlns:a16="http://schemas.microsoft.com/office/drawing/2014/main" id="{174E9BE0-74EA-404F-8F03-0B9F7FB73D8E}"/>
              </a:ext>
            </a:extLst>
          </p:cNvPr>
          <p:cNvSpPr>
            <a:spLocks noGrp="1"/>
          </p:cNvSpPr>
          <p:nvPr>
            <p:ph type="body" sz="quarter" idx="21"/>
          </p:nvPr>
        </p:nvSpPr>
        <p:spPr/>
        <p:txBody>
          <a:bodyPr/>
          <a:lstStyle/>
          <a:p>
            <a:r>
              <a:rPr lang="en-GB"/>
              <a:t>Setting the scene</a:t>
            </a:r>
          </a:p>
        </p:txBody>
      </p:sp>
      <p:pic>
        <p:nvPicPr>
          <p:cNvPr id="11" name="Content Placeholder 10" descr="Video discussing nursing in NI">
            <a:extLst>
              <a:ext uri="{FF2B5EF4-FFF2-40B4-BE49-F238E27FC236}">
                <a16:creationId xmlns:a16="http://schemas.microsoft.com/office/drawing/2014/main" id="{56534A07-2E3F-4FED-B0F8-FF55544CD085}"/>
              </a:ext>
            </a:extLst>
          </p:cNvPr>
          <p:cNvPicPr>
            <a:picLocks noGrp="1" noChangeAspect="1"/>
          </p:cNvPicPr>
          <p:nvPr>
            <p:ph sz="half" idx="2"/>
          </p:nvPr>
        </p:nvPicPr>
        <p:blipFill>
          <a:blip r:embed="rId2"/>
          <a:stretch>
            <a:fillRect/>
          </a:stretch>
        </p:blipFill>
        <p:spPr>
          <a:xfrm>
            <a:off x="1501041" y="1685547"/>
            <a:ext cx="3691771" cy="3073400"/>
          </a:xfrm>
        </p:spPr>
      </p:pic>
      <p:sp>
        <p:nvSpPr>
          <p:cNvPr id="9" name="Content Placeholder 8">
            <a:extLst>
              <a:ext uri="{FF2B5EF4-FFF2-40B4-BE49-F238E27FC236}">
                <a16:creationId xmlns:a16="http://schemas.microsoft.com/office/drawing/2014/main" id="{564800D3-6612-4115-BD57-5F7E0766A5EF}"/>
              </a:ext>
            </a:extLst>
          </p:cNvPr>
          <p:cNvSpPr>
            <a:spLocks noGrp="1"/>
          </p:cNvSpPr>
          <p:nvPr>
            <p:ph sz="half" idx="18"/>
          </p:nvPr>
        </p:nvSpPr>
        <p:spPr>
          <a:xfrm>
            <a:off x="6288723" y="3429111"/>
            <a:ext cx="4922617" cy="3073400"/>
          </a:xfrm>
        </p:spPr>
        <p:txBody>
          <a:bodyPr/>
          <a:lstStyle/>
          <a:p>
            <a:pPr marL="0" indent="0">
              <a:buNone/>
            </a:pPr>
            <a:endParaRPr lang="en-GB" sz="2000"/>
          </a:p>
          <a:p>
            <a:r>
              <a:rPr lang="en-GB" sz="2000"/>
              <a:t>You will be sent a link in the next two weeks which will give you access to a recording of the webinar, a copy of this presentation and an FAQ document.</a:t>
            </a:r>
          </a:p>
        </p:txBody>
      </p:sp>
      <p:sp>
        <p:nvSpPr>
          <p:cNvPr id="5" name="TextBox 4">
            <a:extLst>
              <a:ext uri="{FF2B5EF4-FFF2-40B4-BE49-F238E27FC236}">
                <a16:creationId xmlns:a16="http://schemas.microsoft.com/office/drawing/2014/main" id="{67FB2464-5051-E086-640F-CBC3C5DE7B2A}"/>
              </a:ext>
            </a:extLst>
          </p:cNvPr>
          <p:cNvSpPr txBox="1"/>
          <p:nvPr/>
        </p:nvSpPr>
        <p:spPr>
          <a:xfrm>
            <a:off x="5817973" y="2502244"/>
            <a:ext cx="60445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OU Future Nurse Programmes | The Open University in Northern Ireland</a:t>
            </a:r>
            <a:endParaRPr lang="en-US"/>
          </a:p>
          <a:p>
            <a:pPr algn="ctr"/>
            <a:endParaRPr lang="en-GB"/>
          </a:p>
        </p:txBody>
      </p:sp>
    </p:spTree>
    <p:extLst>
      <p:ext uri="{BB962C8B-B14F-4D97-AF65-F5344CB8AC3E}">
        <p14:creationId xmlns:p14="http://schemas.microsoft.com/office/powerpoint/2010/main" val="3462464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B68A17-565E-5F07-D76E-981C2E327304}"/>
              </a:ext>
            </a:extLst>
          </p:cNvPr>
          <p:cNvSpPr>
            <a:spLocks noGrp="1"/>
          </p:cNvSpPr>
          <p:nvPr>
            <p:ph type="title"/>
          </p:nvPr>
        </p:nvSpPr>
        <p:spPr>
          <a:xfrm>
            <a:off x="990600" y="723900"/>
            <a:ext cx="4114800" cy="5295900"/>
          </a:xfrm>
        </p:spPr>
        <p:txBody>
          <a:bodyPr/>
          <a:lstStyle/>
          <a:p>
            <a:r>
              <a:rPr lang="en-US">
                <a:latin typeface="Poppins SemiBold" panose="00000700000000000000" pitchFamily="2" charset="0"/>
                <a:cs typeface="Poppins SemiBold" panose="00000700000000000000" pitchFamily="2" charset="0"/>
              </a:rPr>
              <a:t>Why Choose </a:t>
            </a:r>
            <a:br>
              <a:rPr lang="en-US">
                <a:latin typeface="Poppins SemiBold" panose="00000700000000000000" pitchFamily="2" charset="0"/>
                <a:cs typeface="Poppins SemiBold" panose="00000700000000000000" pitchFamily="2" charset="0"/>
              </a:rPr>
            </a:br>
            <a:r>
              <a:rPr lang="en-US">
                <a:latin typeface="Poppins SemiBold" panose="00000700000000000000" pitchFamily="2" charset="0"/>
                <a:cs typeface="Poppins SemiBold" panose="00000700000000000000" pitchFamily="2" charset="0"/>
              </a:rPr>
              <a:t>The Open University?</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6858000" y="1790700"/>
            <a:ext cx="4114800" cy="3276600"/>
          </a:xfrm>
        </p:spPr>
        <p:txBody>
          <a:bodyPr vert="horz" lIns="91416" tIns="45708" rIns="91416" bIns="45708" rtlCol="0" anchor="ctr">
            <a:noAutofit/>
          </a:bodyPr>
          <a:lstStyle/>
          <a:p>
            <a:r>
              <a:rPr lang="en-US" sz="2400">
                <a:latin typeface="Poppins" panose="00000500000000000000" pitchFamily="2" charset="0"/>
                <a:cs typeface="Poppins" panose="00000500000000000000" pitchFamily="2" charset="0"/>
              </a:rPr>
              <a:t>Flexible Learning </a:t>
            </a:r>
          </a:p>
          <a:p>
            <a:r>
              <a:rPr lang="en-US" sz="2400">
                <a:latin typeface="Poppins" panose="00000500000000000000" pitchFamily="2" charset="0"/>
                <a:cs typeface="Poppins" panose="00000500000000000000" pitchFamily="2" charset="0"/>
              </a:rPr>
              <a:t>Earn while you learn</a:t>
            </a:r>
          </a:p>
          <a:p>
            <a:r>
              <a:rPr lang="en-US" sz="2400">
                <a:latin typeface="Poppins" panose="00000500000000000000" pitchFamily="2" charset="0"/>
                <a:cs typeface="Poppins" panose="00000500000000000000" pitchFamily="2" charset="0"/>
              </a:rPr>
              <a:t>Support from tutors &amp; managers</a:t>
            </a:r>
          </a:p>
          <a:p>
            <a:r>
              <a:rPr lang="en-US" sz="2400">
                <a:latin typeface="Poppins" panose="00000500000000000000" pitchFamily="2" charset="0"/>
                <a:cs typeface="Poppins" panose="00000500000000000000" pitchFamily="2" charset="0"/>
              </a:rPr>
              <a:t>Study from home </a:t>
            </a:r>
          </a:p>
          <a:p>
            <a:r>
              <a:rPr lang="en-US" sz="2400">
                <a:latin typeface="Poppins" panose="00000500000000000000" pitchFamily="2" charset="0"/>
                <a:cs typeface="Poppins" panose="00000500000000000000" pitchFamily="2" charset="0"/>
              </a:rPr>
              <a:t>Work/Life balance </a:t>
            </a:r>
          </a:p>
        </p:txBody>
      </p:sp>
    </p:spTree>
    <p:extLst>
      <p:ext uri="{BB962C8B-B14F-4D97-AF65-F5344CB8AC3E}">
        <p14:creationId xmlns:p14="http://schemas.microsoft.com/office/powerpoint/2010/main" val="1325608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2" y="609600"/>
            <a:ext cx="8305799" cy="685800"/>
          </a:xfrm>
        </p:spPr>
        <p:txBody>
          <a:bodyPr anchor="t">
            <a:noAutofit/>
          </a:bodyPr>
          <a:lstStyle/>
          <a:p>
            <a:r>
              <a:rPr lang="en-US" sz="4800">
                <a:latin typeface="Poppins SemiBold" panose="00000700000000000000" pitchFamily="2" charset="0"/>
                <a:cs typeface="Poppins SemiBold" panose="00000700000000000000" pitchFamily="2" charset="0"/>
              </a:rPr>
              <a:t>The Application Form</a:t>
            </a:r>
          </a:p>
        </p:txBody>
      </p:sp>
      <p:pic>
        <p:nvPicPr>
          <p:cNvPr id="5" name="Content Placeholder 4" descr="Completing a College Application Form ...">
            <a:extLst>
              <a:ext uri="{FF2B5EF4-FFF2-40B4-BE49-F238E27FC236}">
                <a16:creationId xmlns:a16="http://schemas.microsoft.com/office/drawing/2014/main" id="{5B845B1B-941C-160D-322F-3272CC248440}"/>
              </a:ext>
            </a:extLst>
          </p:cNvPr>
          <p:cNvPicPr>
            <a:picLocks noGrp="1" noChangeAspect="1"/>
          </p:cNvPicPr>
          <p:nvPr>
            <p:ph idx="1"/>
          </p:nvPr>
        </p:nvPicPr>
        <p:blipFill>
          <a:blip r:embed="rId2"/>
          <a:stretch>
            <a:fillRect/>
          </a:stretch>
        </p:blipFill>
        <p:spPr>
          <a:xfrm>
            <a:off x="583007" y="1905000"/>
            <a:ext cx="5489634" cy="3305714"/>
          </a:xfrm>
          <a:prstGeom prst="rect">
            <a:avLst/>
          </a:prstGeom>
        </p:spPr>
      </p:pic>
      <p:sp>
        <p:nvSpPr>
          <p:cNvPr id="19" name="Text Placeholder 18">
            <a:extLst>
              <a:ext uri="{FF2B5EF4-FFF2-40B4-BE49-F238E27FC236}">
                <a16:creationId xmlns:a16="http://schemas.microsoft.com/office/drawing/2014/main" id="{9B989A75-8BF6-6DE9-1AB9-424401DB3926}"/>
              </a:ext>
            </a:extLst>
          </p:cNvPr>
          <p:cNvSpPr>
            <a:spLocks noGrp="1"/>
          </p:cNvSpPr>
          <p:nvPr>
            <p:ph sz="quarter" idx="15"/>
          </p:nvPr>
        </p:nvSpPr>
        <p:spPr>
          <a:xfrm>
            <a:off x="6127069" y="1447800"/>
            <a:ext cx="5562600" cy="4800600"/>
          </a:xfrm>
        </p:spPr>
        <p:txBody>
          <a:bodyPr vert="horz" lIns="91440" tIns="45720" rIns="91440" bIns="45720" rtlCol="0" anchor="t">
            <a:normAutofit fontScale="92500" lnSpcReduction="10000"/>
          </a:bodyPr>
          <a:lstStyle/>
          <a:p>
            <a:pPr>
              <a:buSzPct val="110000"/>
            </a:pPr>
            <a:r>
              <a:rPr lang="en-US" sz="2800">
                <a:latin typeface="Poppins" panose="00000500000000000000" pitchFamily="2" charset="0"/>
                <a:cs typeface="Poppins" panose="00000500000000000000" pitchFamily="2" charset="0"/>
              </a:rPr>
              <a:t>Read all guidance, carefully and repeat. </a:t>
            </a:r>
          </a:p>
          <a:p>
            <a:pPr>
              <a:buClr>
                <a:srgbClr val="595959"/>
              </a:buClr>
              <a:buSzPct val="110000"/>
            </a:pPr>
            <a:r>
              <a:rPr lang="en-US" sz="2800">
                <a:latin typeface="Poppins" panose="00000500000000000000" pitchFamily="2" charset="0"/>
                <a:cs typeface="Poppins" panose="00000500000000000000" pitchFamily="2" charset="0"/>
              </a:rPr>
              <a:t>Give yourself plenty of time </a:t>
            </a:r>
          </a:p>
          <a:p>
            <a:pPr>
              <a:buClr>
                <a:srgbClr val="595959"/>
              </a:buClr>
              <a:buSzPct val="110000"/>
            </a:pPr>
            <a:r>
              <a:rPr lang="en-US" sz="2800">
                <a:latin typeface="Poppins" panose="00000500000000000000" pitchFamily="2" charset="0"/>
                <a:cs typeface="Poppins" panose="00000500000000000000" pitchFamily="2" charset="0"/>
              </a:rPr>
              <a:t>Familiarize yourself with NMC code.</a:t>
            </a:r>
          </a:p>
          <a:p>
            <a:pPr>
              <a:buClr>
                <a:srgbClr val="595959"/>
              </a:buClr>
              <a:buSzPct val="110000"/>
            </a:pPr>
            <a:r>
              <a:rPr lang="en-US" sz="2800">
                <a:latin typeface="Poppins" panose="00000500000000000000" pitchFamily="2" charset="0"/>
                <a:cs typeface="Poppins" panose="00000500000000000000" pitchFamily="2" charset="0"/>
              </a:rPr>
              <a:t>Read the Trust Values</a:t>
            </a:r>
          </a:p>
          <a:p>
            <a:pPr>
              <a:buClr>
                <a:srgbClr val="595959"/>
              </a:buClr>
              <a:buSzPct val="110000"/>
            </a:pPr>
            <a:r>
              <a:rPr lang="en-US" sz="2800">
                <a:latin typeface="Poppins" panose="00000500000000000000" pitchFamily="2" charset="0"/>
                <a:cs typeface="Poppins" panose="00000500000000000000" pitchFamily="2" charset="0"/>
              </a:rPr>
              <a:t>Read </a:t>
            </a:r>
            <a:r>
              <a:rPr lang="en-US" sz="2800" i="1">
                <a:latin typeface="Poppins" panose="00000500000000000000" pitchFamily="2" charset="0"/>
                <a:cs typeface="Poppins" panose="00000500000000000000" pitchFamily="2" charset="0"/>
              </a:rPr>
              <a:t>"Future Nurse, Future Midwife" </a:t>
            </a:r>
            <a:r>
              <a:rPr lang="en-US" sz="2800">
                <a:latin typeface="Poppins" panose="00000500000000000000" pitchFamily="2" charset="0"/>
                <a:cs typeface="Poppins" panose="00000500000000000000" pitchFamily="2" charset="0"/>
              </a:rPr>
              <a:t>proficiencies. </a:t>
            </a:r>
          </a:p>
          <a:p>
            <a:pPr marL="45720" indent="0">
              <a:buClr>
                <a:srgbClr val="595959"/>
              </a:buClr>
              <a:buSzPct val="110000"/>
              <a:buNone/>
            </a:pPr>
            <a:r>
              <a:rPr lang="en-US" sz="2800">
                <a:latin typeface="Poppins" panose="00000500000000000000" pitchFamily="2" charset="0"/>
                <a:cs typeface="Poppins" panose="00000500000000000000" pitchFamily="2" charset="0"/>
              </a:rPr>
              <a:t>  (Available on NMC website)</a:t>
            </a:r>
          </a:p>
          <a:p>
            <a:pPr>
              <a:buClr>
                <a:srgbClr val="595959"/>
              </a:buClr>
              <a:buSzPct val="110000"/>
            </a:pPr>
            <a:r>
              <a:rPr lang="en-US" sz="2800">
                <a:latin typeface="Poppins" panose="00000500000000000000" pitchFamily="2" charset="0"/>
                <a:cs typeface="Poppins" panose="00000500000000000000" pitchFamily="2" charset="0"/>
              </a:rPr>
              <a:t>Ask a nurse to proof-read </a:t>
            </a:r>
          </a:p>
          <a:p>
            <a:pPr>
              <a:buClr>
                <a:srgbClr val="595959"/>
              </a:buClr>
              <a:buSzPct val="110000"/>
            </a:pPr>
            <a:r>
              <a:rPr lang="en-US" sz="2800">
                <a:latin typeface="Poppins" panose="00000500000000000000" pitchFamily="2" charset="0"/>
                <a:cs typeface="Poppins" panose="00000500000000000000" pitchFamily="2" charset="0"/>
              </a:rPr>
              <a:t>Ensure to include ALL documentation required</a:t>
            </a:r>
          </a:p>
          <a:p>
            <a:pPr>
              <a:buClr>
                <a:srgbClr val="595959"/>
              </a:buClr>
            </a:pPr>
            <a:endParaRPr lang="en-US"/>
          </a:p>
        </p:txBody>
      </p:sp>
    </p:spTree>
    <p:extLst>
      <p:ext uri="{BB962C8B-B14F-4D97-AF65-F5344CB8AC3E}">
        <p14:creationId xmlns:p14="http://schemas.microsoft.com/office/powerpoint/2010/main" val="1808901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495300"/>
            <a:ext cx="4572000" cy="5867400"/>
          </a:xfrm>
        </p:spPr>
        <p:txBody>
          <a:bodyPr anchor="ctr">
            <a:normAutofit/>
          </a:bodyPr>
          <a:lstStyle/>
          <a:p>
            <a:r>
              <a:rPr lang="en-US">
                <a:latin typeface="Poppins SemiBold" panose="00000700000000000000" pitchFamily="2" charset="0"/>
                <a:cs typeface="Poppins SemiBold" panose="00000700000000000000" pitchFamily="2" charset="0"/>
              </a:rPr>
              <a:t>The Interview</a:t>
            </a:r>
          </a:p>
        </p:txBody>
      </p:sp>
      <p:sp>
        <p:nvSpPr>
          <p:cNvPr id="3" name="Content Placeholder 2"/>
          <p:cNvSpPr>
            <a:spLocks noGrp="1"/>
          </p:cNvSpPr>
          <p:nvPr>
            <p:ph type="body" sz="quarter" idx="14"/>
          </p:nvPr>
        </p:nvSpPr>
        <p:spPr>
          <a:xfrm>
            <a:off x="6553200" y="990601"/>
            <a:ext cx="5257800" cy="5243733"/>
          </a:xfrm>
        </p:spPr>
        <p:txBody>
          <a:bodyPr vert="horz" lIns="91440" tIns="45720" rIns="91440" bIns="45720" rtlCol="0" anchor="ctr">
            <a:normAutofit/>
          </a:bodyPr>
          <a:lstStyle/>
          <a:p>
            <a:pPr marL="388620" indent="-34290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Panel interview, be prepared</a:t>
            </a:r>
          </a:p>
          <a:p>
            <a:pPr marL="388620" indent="-342900">
              <a:spcAft>
                <a:spcPts val="600"/>
              </a:spcAft>
              <a:buSzPct val="110000"/>
              <a:buFont typeface="Arial" panose="020B0604020202020204" pitchFamily="34" charset="0"/>
              <a:buChar char="•"/>
            </a:pPr>
            <a:r>
              <a:rPr lang="en-US" sz="2400" dirty="0">
                <a:latin typeface="Poppins"/>
                <a:cs typeface="Poppins"/>
              </a:rPr>
              <a:t>Know the 6 C's of Nursing</a:t>
            </a:r>
          </a:p>
          <a:p>
            <a:pPr marL="388620" indent="-342900">
              <a:spcBef>
                <a:spcPts val="600"/>
              </a:spcBef>
              <a:buSzPct val="110000"/>
              <a:buFont typeface="Arial" panose="020B0604020202020204" pitchFamily="34" charset="0"/>
              <a:buChar char="•"/>
            </a:pPr>
            <a:r>
              <a:rPr lang="en-US" sz="2400">
                <a:latin typeface="Poppins"/>
                <a:cs typeface="Poppins"/>
              </a:rPr>
              <a:t>Familiarize yourself with the </a:t>
            </a:r>
            <a:endParaRPr lang="en-US" sz="2400">
              <a:latin typeface="Poppins" panose="00000500000000000000" pitchFamily="2" charset="0"/>
              <a:cs typeface="Poppins" panose="00000500000000000000" pitchFamily="2" charset="0"/>
            </a:endParaRPr>
          </a:p>
          <a:p>
            <a:pPr>
              <a:spcBef>
                <a:spcPts val="0"/>
              </a:spcBef>
              <a:buSzPct val="110000"/>
            </a:pPr>
            <a:r>
              <a:rPr lang="en-US" sz="2400">
                <a:latin typeface="Poppins"/>
                <a:cs typeface="Poppins"/>
              </a:rPr>
              <a:t>    degree content and what</a:t>
            </a:r>
          </a:p>
          <a:p>
            <a:pPr>
              <a:spcBef>
                <a:spcPts val="0"/>
              </a:spcBef>
              <a:buSzPct val="110000"/>
            </a:pPr>
            <a:r>
              <a:rPr lang="en-US" sz="2400">
                <a:latin typeface="Poppins"/>
                <a:cs typeface="Poppins"/>
              </a:rPr>
              <a:t>    will be expected from you.</a:t>
            </a:r>
          </a:p>
          <a:p>
            <a:pPr marL="388620" indent="-34290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Trust Values</a:t>
            </a:r>
          </a:p>
          <a:p>
            <a:pPr marL="388620" indent="-34290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Support from line manager</a:t>
            </a:r>
          </a:p>
          <a:p>
            <a:pPr marL="388620" indent="-34290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Practice </a:t>
            </a:r>
          </a:p>
          <a:p>
            <a:pPr marL="388620" indent="-34290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You tube </a:t>
            </a:r>
          </a:p>
          <a:p>
            <a:endParaRPr lang="en-US"/>
          </a:p>
        </p:txBody>
      </p:sp>
    </p:spTree>
    <p:extLst>
      <p:ext uri="{BB962C8B-B14F-4D97-AF65-F5344CB8AC3E}">
        <p14:creationId xmlns:p14="http://schemas.microsoft.com/office/powerpoint/2010/main" val="546413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609600"/>
            <a:ext cx="4914900" cy="1447800"/>
          </a:xfrm>
        </p:spPr>
        <p:txBody>
          <a:bodyPr anchor="t">
            <a:normAutofit/>
          </a:bodyPr>
          <a:lstStyle/>
          <a:p>
            <a:r>
              <a:rPr lang="en-US" sz="4800">
                <a:latin typeface="Poppins SemiBold" panose="00000700000000000000" pitchFamily="2" charset="0"/>
                <a:cs typeface="Poppins SemiBold" panose="00000700000000000000" pitchFamily="2" charset="0"/>
              </a:rPr>
              <a:t>If Successful</a:t>
            </a:r>
          </a:p>
        </p:txBody>
      </p:sp>
      <p:sp>
        <p:nvSpPr>
          <p:cNvPr id="3" name="Content Placeholder 2"/>
          <p:cNvSpPr>
            <a:spLocks noGrp="1"/>
          </p:cNvSpPr>
          <p:nvPr>
            <p:ph idx="1"/>
          </p:nvPr>
        </p:nvSpPr>
        <p:spPr>
          <a:xfrm>
            <a:off x="1295400" y="1752600"/>
            <a:ext cx="5029200" cy="4695276"/>
          </a:xfrm>
        </p:spPr>
        <p:txBody>
          <a:bodyPr vert="horz" lIns="91440" tIns="45720" rIns="91440" bIns="45720" rtlCol="0" anchor="t">
            <a:normAutofit/>
          </a:bodyPr>
          <a:lstStyle/>
          <a:p>
            <a:pPr marL="388620" indent="-34290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Try not to get overwhelmed with course content.</a:t>
            </a:r>
          </a:p>
          <a:p>
            <a:pPr marL="388620" indent="-34290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Time management is vital</a:t>
            </a:r>
          </a:p>
          <a:p>
            <a:pPr marL="388620" indent="-34290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Get excited, this is an incredible opportunity.</a:t>
            </a:r>
          </a:p>
          <a:p>
            <a:pPr marL="388620" indent="-34290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Be proud of yourself :) </a:t>
            </a:r>
          </a:p>
          <a:p>
            <a:pPr marL="388620" indent="-34290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Get to know other students in your cohort.</a:t>
            </a:r>
          </a:p>
        </p:txBody>
      </p:sp>
      <p:pic>
        <p:nvPicPr>
          <p:cNvPr id="4" name="Picture 3" descr="A New Journey Begins – Sara's Reflections">
            <a:extLst>
              <a:ext uri="{FF2B5EF4-FFF2-40B4-BE49-F238E27FC236}">
                <a16:creationId xmlns:a16="http://schemas.microsoft.com/office/drawing/2014/main" id="{0CB56D37-9354-EA1A-FBC9-FBED0CE566D9}"/>
              </a:ext>
            </a:extLst>
          </p:cNvPr>
          <p:cNvPicPr>
            <a:picLocks noChangeAspect="1"/>
          </p:cNvPicPr>
          <p:nvPr/>
        </p:nvPicPr>
        <p:blipFill>
          <a:blip r:embed="rId2"/>
          <a:stretch>
            <a:fillRect/>
          </a:stretch>
        </p:blipFill>
        <p:spPr>
          <a:xfrm>
            <a:off x="6742111" y="1578429"/>
            <a:ext cx="4874490" cy="4847676"/>
          </a:xfrm>
          <a:prstGeom prst="rect">
            <a:avLst/>
          </a:prstGeom>
        </p:spPr>
      </p:pic>
    </p:spTree>
    <p:extLst>
      <p:ext uri="{BB962C8B-B14F-4D97-AF65-F5344CB8AC3E}">
        <p14:creationId xmlns:p14="http://schemas.microsoft.com/office/powerpoint/2010/main" val="1637310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09600"/>
            <a:ext cx="9677400" cy="762000"/>
          </a:xfrm>
        </p:spPr>
        <p:txBody>
          <a:bodyPr>
            <a:normAutofit/>
          </a:bodyPr>
          <a:lstStyle/>
          <a:p>
            <a:r>
              <a:rPr lang="en-US" sz="4800"/>
              <a:t>Nervous about the workload?</a:t>
            </a:r>
          </a:p>
        </p:txBody>
      </p:sp>
      <p:sp>
        <p:nvSpPr>
          <p:cNvPr id="3" name="Content Placeholder 2"/>
          <p:cNvSpPr>
            <a:spLocks noGrp="1"/>
          </p:cNvSpPr>
          <p:nvPr>
            <p:ph idx="1"/>
          </p:nvPr>
        </p:nvSpPr>
        <p:spPr>
          <a:xfrm>
            <a:off x="1326470" y="1393371"/>
            <a:ext cx="5254711" cy="5312229"/>
          </a:xfrm>
        </p:spPr>
        <p:txBody>
          <a:bodyPr vert="horz" lIns="91440" tIns="45720" rIns="91440" bIns="45720" rtlCol="0" anchor="t">
            <a:noAutofit/>
          </a:bodyPr>
          <a:lstStyle/>
          <a:p>
            <a:pPr marL="331470" indent="-28575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Haven't studied in years.</a:t>
            </a:r>
          </a:p>
          <a:p>
            <a:pPr marL="331470" indent="-28575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Never studied at degree level</a:t>
            </a:r>
          </a:p>
          <a:p>
            <a:pPr marL="331470" indent="-28575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Don't let this put you off. </a:t>
            </a:r>
          </a:p>
          <a:p>
            <a:pPr marL="331470" indent="-28575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The Open University have a fantastic Student Support wrap-around service. </a:t>
            </a:r>
          </a:p>
          <a:p>
            <a:pPr marL="331470" indent="-28575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You will be offered additional tutorials on academic writing &amp; feedback to help you. </a:t>
            </a:r>
          </a:p>
          <a:p>
            <a:pPr marL="331470" indent="-285750">
              <a:buSzPct val="110000"/>
              <a:buFont typeface="Arial" panose="020B0604020202020204" pitchFamily="34" charset="0"/>
              <a:buChar char="•"/>
            </a:pPr>
            <a:r>
              <a:rPr lang="en-US" sz="2400">
                <a:latin typeface="Poppins" panose="00000500000000000000" pitchFamily="2" charset="0"/>
                <a:cs typeface="Poppins" panose="00000500000000000000" pitchFamily="2" charset="0"/>
              </a:rPr>
              <a:t>You can do this!</a:t>
            </a:r>
          </a:p>
        </p:txBody>
      </p:sp>
      <p:pic>
        <p:nvPicPr>
          <p:cNvPr id="7" name="Picture Placeholder 6" descr="Service information – Student Services">
            <a:extLst>
              <a:ext uri="{FF2B5EF4-FFF2-40B4-BE49-F238E27FC236}">
                <a16:creationId xmlns:a16="http://schemas.microsoft.com/office/drawing/2014/main" id="{F4A31E32-01E0-0BAF-04A9-E0CF26AA759B}"/>
              </a:ext>
            </a:extLst>
          </p:cNvPr>
          <p:cNvPicPr>
            <a:picLocks noGrp="1" noChangeAspect="1"/>
          </p:cNvPicPr>
          <p:nvPr>
            <p:ph type="pic" sz="quarter" idx="16"/>
          </p:nvPr>
        </p:nvPicPr>
        <p:blipFill>
          <a:blip r:embed="rId2"/>
          <a:srcRect t="19061" b="19061"/>
          <a:stretch/>
        </p:blipFill>
        <p:spPr>
          <a:xfrm>
            <a:off x="8147950" y="2330006"/>
            <a:ext cx="2142567" cy="2143125"/>
          </a:xfrm>
          <a:custGeom>
            <a:avLst/>
            <a:gdLst>
              <a:gd name="connsiteX0" fmla="*/ 25620 w 4343400"/>
              <a:gd name="connsiteY0" fmla="*/ 0 h 2688336"/>
              <a:gd name="connsiteX1" fmla="*/ 4317780 w 4343400"/>
              <a:gd name="connsiteY1" fmla="*/ 0 h 2688336"/>
              <a:gd name="connsiteX2" fmla="*/ 4343400 w 4343400"/>
              <a:gd name="connsiteY2" fmla="*/ 25620 h 2688336"/>
              <a:gd name="connsiteX3" fmla="*/ 4343400 w 4343400"/>
              <a:gd name="connsiteY3" fmla="*/ 2662716 h 2688336"/>
              <a:gd name="connsiteX4" fmla="*/ 4317780 w 4343400"/>
              <a:gd name="connsiteY4" fmla="*/ 2688336 h 2688336"/>
              <a:gd name="connsiteX5" fmla="*/ 25620 w 4343400"/>
              <a:gd name="connsiteY5" fmla="*/ 2688336 h 2688336"/>
              <a:gd name="connsiteX6" fmla="*/ 0 w 4343400"/>
              <a:gd name="connsiteY6" fmla="*/ 2662716 h 2688336"/>
              <a:gd name="connsiteX7" fmla="*/ 0 w 4343400"/>
              <a:gd name="connsiteY7" fmla="*/ 25620 h 2688336"/>
              <a:gd name="connsiteX8" fmla="*/ 25620 w 4343400"/>
              <a:gd name="connsiteY8" fmla="*/ 0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3400" h="2688336">
                <a:moveTo>
                  <a:pt x="25620" y="0"/>
                </a:moveTo>
                <a:lnTo>
                  <a:pt x="4317780" y="0"/>
                </a:lnTo>
                <a:cubicBezTo>
                  <a:pt x="4331930" y="0"/>
                  <a:pt x="4343400" y="11470"/>
                  <a:pt x="4343400" y="25620"/>
                </a:cubicBezTo>
                <a:lnTo>
                  <a:pt x="4343400" y="2662716"/>
                </a:lnTo>
                <a:cubicBezTo>
                  <a:pt x="4343400" y="2676866"/>
                  <a:pt x="4331930" y="2688336"/>
                  <a:pt x="4317780" y="2688336"/>
                </a:cubicBezTo>
                <a:lnTo>
                  <a:pt x="25620" y="2688336"/>
                </a:lnTo>
                <a:cubicBezTo>
                  <a:pt x="11470" y="2688336"/>
                  <a:pt x="0" y="2676866"/>
                  <a:pt x="0" y="2662716"/>
                </a:cubicBezTo>
                <a:lnTo>
                  <a:pt x="0" y="25620"/>
                </a:lnTo>
                <a:cubicBezTo>
                  <a:pt x="0" y="11470"/>
                  <a:pt x="11470" y="0"/>
                  <a:pt x="25620" y="0"/>
                </a:cubicBezTo>
                <a:close/>
              </a:path>
            </a:pathLst>
          </a:custGeom>
        </p:spPr>
      </p:pic>
    </p:spTree>
    <p:extLst>
      <p:ext uri="{BB962C8B-B14F-4D97-AF65-F5344CB8AC3E}">
        <p14:creationId xmlns:p14="http://schemas.microsoft.com/office/powerpoint/2010/main" val="3388139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715" y="3543300"/>
            <a:ext cx="4914900" cy="1447800"/>
          </a:xfrm>
        </p:spPr>
        <p:txBody>
          <a:bodyPr anchor="t">
            <a:normAutofit/>
          </a:bodyPr>
          <a:lstStyle/>
          <a:p>
            <a:r>
              <a:rPr lang="en-US" sz="4800">
                <a:latin typeface="Poppins SemiBold" panose="00000700000000000000" pitchFamily="2" charset="0"/>
                <a:cs typeface="Poppins SemiBold" panose="00000700000000000000" pitchFamily="2" charset="0"/>
              </a:rPr>
              <a:t>Good Luck! </a:t>
            </a:r>
          </a:p>
        </p:txBody>
      </p:sp>
      <p:pic>
        <p:nvPicPr>
          <p:cNvPr id="6" name="Picture Placeholder 5" descr="A logo for a university&#10;&#10;AI-generated content may be incorrect.">
            <a:extLst>
              <a:ext uri="{FF2B5EF4-FFF2-40B4-BE49-F238E27FC236}">
                <a16:creationId xmlns:a16="http://schemas.microsoft.com/office/drawing/2014/main" id="{CDA2487C-FA16-0B51-22D1-EF29E29CB071}"/>
              </a:ext>
            </a:extLst>
          </p:cNvPr>
          <p:cNvPicPr>
            <a:picLocks noGrp="1" noChangeAspect="1"/>
          </p:cNvPicPr>
          <p:nvPr>
            <p:ph sz="quarter" idx="15"/>
          </p:nvPr>
        </p:nvPicPr>
        <p:blipFill>
          <a:blip r:embed="rId2" r:link="rId3">
            <a:extLst>
              <a:ext uri="{28A0092B-C50C-407E-A947-70E740481C1C}">
                <a14:useLocalDpi xmlns:a14="http://schemas.microsoft.com/office/drawing/2010/main" val="0"/>
              </a:ext>
            </a:extLst>
          </a:blip>
          <a:stretch>
            <a:fillRect/>
          </a:stretch>
        </p:blipFill>
        <p:spPr bwMode="auto">
          <a:xfrm>
            <a:off x="6096001" y="3002127"/>
            <a:ext cx="5562600" cy="2530146"/>
          </a:xfrm>
          <a:prstGeom prst="rect">
            <a:avLst/>
          </a:prstGeom>
          <a:noFill/>
          <a:ln>
            <a:noFill/>
          </a:ln>
        </p:spPr>
      </p:pic>
    </p:spTree>
    <p:extLst>
      <p:ext uri="{BB962C8B-B14F-4D97-AF65-F5344CB8AC3E}">
        <p14:creationId xmlns:p14="http://schemas.microsoft.com/office/powerpoint/2010/main" val="2728778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86C0-E096-3423-EBBB-2AF0A6447631}"/>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30</a:t>
            </a:r>
          </a:p>
        </p:txBody>
      </p:sp>
      <p:sp>
        <p:nvSpPr>
          <p:cNvPr id="4" name="Text Placeholder 3">
            <a:extLst>
              <a:ext uri="{FF2B5EF4-FFF2-40B4-BE49-F238E27FC236}">
                <a16:creationId xmlns:a16="http://schemas.microsoft.com/office/drawing/2014/main" id="{DB5AF888-6AEC-BE02-D3D9-34B614D3DC04}"/>
              </a:ext>
            </a:extLst>
          </p:cNvPr>
          <p:cNvSpPr>
            <a:spLocks noGrp="1"/>
          </p:cNvSpPr>
          <p:nvPr>
            <p:ph type="body" sz="quarter" idx="10"/>
          </p:nvPr>
        </p:nvSpPr>
        <p:spPr>
          <a:xfrm>
            <a:off x="548515" y="2437235"/>
            <a:ext cx="11094970" cy="1983530"/>
          </a:xfrm>
        </p:spPr>
        <p:txBody>
          <a:bodyPr/>
          <a:lstStyle/>
          <a:p>
            <a:pPr algn="ctr"/>
            <a:r>
              <a:rPr lang="en-GB" sz="6600"/>
              <a:t>Trust Education Lead  Perspective</a:t>
            </a:r>
          </a:p>
        </p:txBody>
      </p:sp>
    </p:spTree>
    <p:extLst>
      <p:ext uri="{BB962C8B-B14F-4D97-AF65-F5344CB8AC3E}">
        <p14:creationId xmlns:p14="http://schemas.microsoft.com/office/powerpoint/2010/main" val="30037167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32922-38B9-BAAE-28F6-A13F89F41B8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4D49320-05EB-0C41-2FD0-694A5BE35994}"/>
              </a:ext>
            </a:extLst>
          </p:cNvPr>
          <p:cNvSpPr>
            <a:spLocks noGrp="1"/>
          </p:cNvSpPr>
          <p:nvPr>
            <p:ph type="body" sz="quarter" idx="20"/>
          </p:nvPr>
        </p:nvSpPr>
        <p:spPr>
          <a:xfrm>
            <a:off x="845682" y="1593823"/>
            <a:ext cx="7018529" cy="1033718"/>
          </a:xfrm>
        </p:spPr>
        <p:txBody>
          <a:bodyPr lIns="91440" tIns="45720" rIns="91440" bIns="45720" anchor="t">
            <a:noAutofit/>
          </a:bodyPr>
          <a:lstStyle/>
          <a:p>
            <a:endParaRPr lang="en-GB" sz="3600" b="1"/>
          </a:p>
          <a:p>
            <a:endParaRPr lang="en-GB" sz="3600" b="1"/>
          </a:p>
          <a:p>
            <a:endParaRPr lang="en-GB" sz="3600" b="1"/>
          </a:p>
        </p:txBody>
      </p:sp>
      <p:sp>
        <p:nvSpPr>
          <p:cNvPr id="6" name="Text Placeholder 5">
            <a:extLst>
              <a:ext uri="{FF2B5EF4-FFF2-40B4-BE49-F238E27FC236}">
                <a16:creationId xmlns:a16="http://schemas.microsoft.com/office/drawing/2014/main" id="{89B48D72-EF30-0387-497A-7796B2A3F05E}"/>
              </a:ext>
            </a:extLst>
          </p:cNvPr>
          <p:cNvSpPr>
            <a:spLocks noGrp="1"/>
          </p:cNvSpPr>
          <p:nvPr>
            <p:ph type="body" sz="quarter" idx="21"/>
          </p:nvPr>
        </p:nvSpPr>
        <p:spPr>
          <a:xfrm>
            <a:off x="848106" y="680139"/>
            <a:ext cx="10797426" cy="1033719"/>
          </a:xfrm>
        </p:spPr>
        <p:txBody>
          <a:bodyPr lIns="91440" tIns="45720" rIns="91440" bIns="45720" anchor="t">
            <a:noAutofit/>
          </a:bodyPr>
          <a:lstStyle/>
          <a:p>
            <a:pPr>
              <a:spcBef>
                <a:spcPts val="0"/>
              </a:spcBef>
              <a:spcAft>
                <a:spcPts val="600"/>
              </a:spcAft>
            </a:pPr>
            <a:r>
              <a:rPr lang="en-GB" sz="4000" b="0">
                <a:solidFill>
                  <a:schemeClr val="tx1"/>
                </a:solidFill>
                <a:latin typeface="Poppins SemiBold"/>
                <a:cs typeface="Poppins SemiBold"/>
              </a:rPr>
              <a:t>Patrick Johnston Sheridan</a:t>
            </a:r>
            <a:endParaRPr lang="en-GB" sz="3600">
              <a:solidFill>
                <a:schemeClr val="tx1"/>
              </a:solidFill>
              <a:latin typeface="Poppins"/>
              <a:cs typeface="Poppins"/>
            </a:endParaRPr>
          </a:p>
          <a:p>
            <a:pPr>
              <a:spcBef>
                <a:spcPts val="0"/>
              </a:spcBef>
              <a:spcAft>
                <a:spcPts val="600"/>
              </a:spcAft>
            </a:pPr>
            <a:endParaRPr lang="en-GB" sz="3600" b="0">
              <a:latin typeface="Poppins"/>
              <a:cs typeface="Poppins"/>
            </a:endParaRPr>
          </a:p>
          <a:p>
            <a:endParaRPr lang="en-GB" sz="4800"/>
          </a:p>
        </p:txBody>
      </p:sp>
      <p:sp>
        <p:nvSpPr>
          <p:cNvPr id="8" name="Content Placeholder 7">
            <a:extLst>
              <a:ext uri="{FF2B5EF4-FFF2-40B4-BE49-F238E27FC236}">
                <a16:creationId xmlns:a16="http://schemas.microsoft.com/office/drawing/2014/main" id="{6A852EDF-5996-AEAA-2CC0-CF42550E97AC}"/>
              </a:ext>
            </a:extLst>
          </p:cNvPr>
          <p:cNvSpPr>
            <a:spLocks noGrp="1"/>
          </p:cNvSpPr>
          <p:nvPr>
            <p:ph sz="half" idx="2"/>
          </p:nvPr>
        </p:nvSpPr>
        <p:spPr>
          <a:xfrm>
            <a:off x="3908842" y="2305420"/>
            <a:ext cx="7740245" cy="2435706"/>
          </a:xfrm>
        </p:spPr>
        <p:txBody>
          <a:bodyPr lIns="91440" tIns="45720" rIns="91440" bIns="45720" anchor="t">
            <a:noAutofit/>
          </a:bodyPr>
          <a:lstStyle/>
          <a:p>
            <a:pPr>
              <a:buFont typeface="Arial" panose="020B0604020202020204" pitchFamily="34" charset="0"/>
              <a:buChar char="•"/>
            </a:pPr>
            <a:r>
              <a:rPr lang="en-GB" sz="2400" dirty="0">
                <a:latin typeface="+mn-lt"/>
                <a:ea typeface="Calibri"/>
                <a:cs typeface="Poppins"/>
              </a:rPr>
              <a:t>Interim L</a:t>
            </a:r>
            <a:r>
              <a:rPr lang="en-GB" sz="2400" dirty="0">
                <a:effectLst/>
                <a:latin typeface="+mn-lt"/>
                <a:ea typeface="Calibri"/>
                <a:cs typeface="Poppins"/>
              </a:rPr>
              <a:t>ead </a:t>
            </a:r>
            <a:r>
              <a:rPr lang="en-GB" sz="2400" dirty="0">
                <a:latin typeface="+mn-lt"/>
                <a:ea typeface="Calibri"/>
                <a:cs typeface="Poppins"/>
              </a:rPr>
              <a:t>N</a:t>
            </a:r>
            <a:r>
              <a:rPr lang="en-GB" sz="2400" dirty="0">
                <a:effectLst/>
                <a:latin typeface="+mn-lt"/>
                <a:ea typeface="Calibri"/>
                <a:cs typeface="Poppins"/>
              </a:rPr>
              <a:t>urse </a:t>
            </a:r>
            <a:r>
              <a:rPr lang="en-GB" sz="2400" dirty="0">
                <a:latin typeface="+mn-lt"/>
                <a:ea typeface="Calibri"/>
                <a:cs typeface="Poppins"/>
              </a:rPr>
              <a:t>for E</a:t>
            </a:r>
            <a:r>
              <a:rPr lang="en-GB" sz="2400" dirty="0">
                <a:effectLst/>
                <a:latin typeface="+mn-lt"/>
                <a:ea typeface="Calibri"/>
                <a:cs typeface="Poppins"/>
              </a:rPr>
              <a:t>ducation and </a:t>
            </a:r>
            <a:r>
              <a:rPr lang="en-GB" sz="2400" dirty="0">
                <a:latin typeface="+mn-lt"/>
                <a:ea typeface="Calibri"/>
                <a:cs typeface="Poppins"/>
              </a:rPr>
              <a:t>Workforce Development (Southern Trust)</a:t>
            </a:r>
            <a:endParaRPr lang="en-US" dirty="0"/>
          </a:p>
        </p:txBody>
      </p:sp>
      <p:pic>
        <p:nvPicPr>
          <p:cNvPr id="2" name="Picture 1" descr="A person wearing a badge&#10;&#10;AI-generated content may be incorrect.">
            <a:extLst>
              <a:ext uri="{FF2B5EF4-FFF2-40B4-BE49-F238E27FC236}">
                <a16:creationId xmlns:a16="http://schemas.microsoft.com/office/drawing/2014/main" id="{A8C7BB06-8019-FED2-2C76-526566EA65C6}"/>
              </a:ext>
            </a:extLst>
          </p:cNvPr>
          <p:cNvPicPr>
            <a:picLocks noChangeAspect="1"/>
          </p:cNvPicPr>
          <p:nvPr/>
        </p:nvPicPr>
        <p:blipFill>
          <a:blip r:embed="rId2"/>
          <a:stretch>
            <a:fillRect/>
          </a:stretch>
        </p:blipFill>
        <p:spPr>
          <a:xfrm>
            <a:off x="475690" y="1714781"/>
            <a:ext cx="3426618" cy="3794031"/>
          </a:xfrm>
          <a:prstGeom prst="rect">
            <a:avLst/>
          </a:prstGeom>
        </p:spPr>
      </p:pic>
    </p:spTree>
    <p:extLst>
      <p:ext uri="{BB962C8B-B14F-4D97-AF65-F5344CB8AC3E}">
        <p14:creationId xmlns:p14="http://schemas.microsoft.com/office/powerpoint/2010/main" val="188715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05B374-ECF5-4A30-89ED-4A16673D22AD}"/>
              </a:ext>
            </a:extLst>
          </p:cNvPr>
          <p:cNvSpPr>
            <a:spLocks noGrp="1"/>
          </p:cNvSpPr>
          <p:nvPr>
            <p:ph type="body" sz="quarter" idx="20"/>
          </p:nvPr>
        </p:nvSpPr>
        <p:spPr>
          <a:xfrm>
            <a:off x="845682" y="1593823"/>
            <a:ext cx="7018529" cy="1033718"/>
          </a:xfrm>
        </p:spPr>
        <p:txBody>
          <a:bodyPr lIns="91440" tIns="45720" rIns="91440" bIns="45720" anchor="t">
            <a:noAutofit/>
          </a:bodyPr>
          <a:lstStyle/>
          <a:p>
            <a:endParaRPr lang="en-GB" sz="3600" b="1"/>
          </a:p>
          <a:p>
            <a:endParaRPr lang="en-GB" sz="3600" b="1"/>
          </a:p>
          <a:p>
            <a:endParaRPr lang="en-GB" sz="3600" b="1"/>
          </a:p>
        </p:txBody>
      </p:sp>
      <p:sp>
        <p:nvSpPr>
          <p:cNvPr id="6" name="Text Placeholder 5">
            <a:extLst>
              <a:ext uri="{FF2B5EF4-FFF2-40B4-BE49-F238E27FC236}">
                <a16:creationId xmlns:a16="http://schemas.microsoft.com/office/drawing/2014/main" id="{92AFDFDD-A49B-4AA0-8784-F169811A26A4}"/>
              </a:ext>
            </a:extLst>
          </p:cNvPr>
          <p:cNvSpPr>
            <a:spLocks noGrp="1"/>
          </p:cNvSpPr>
          <p:nvPr>
            <p:ph type="body" sz="quarter" idx="21"/>
          </p:nvPr>
        </p:nvSpPr>
        <p:spPr>
          <a:xfrm>
            <a:off x="848106" y="680139"/>
            <a:ext cx="10797426" cy="1033719"/>
          </a:xfrm>
        </p:spPr>
        <p:txBody>
          <a:bodyPr lIns="91440" tIns="45720" rIns="91440" bIns="45720" anchor="t">
            <a:noAutofit/>
          </a:bodyPr>
          <a:lstStyle/>
          <a:p>
            <a:pPr>
              <a:spcBef>
                <a:spcPts val="0"/>
              </a:spcBef>
              <a:spcAft>
                <a:spcPts val="600"/>
              </a:spcAft>
            </a:pPr>
            <a:r>
              <a:rPr lang="en-GB" sz="4000" b="0">
                <a:solidFill>
                  <a:schemeClr val="tx1"/>
                </a:solidFill>
                <a:latin typeface="Poppins SemiBold"/>
                <a:cs typeface="Poppins SemiBold"/>
              </a:rPr>
              <a:t>Carly Thompson</a:t>
            </a:r>
            <a:endParaRPr lang="en-GB" sz="3600" b="0">
              <a:solidFill>
                <a:schemeClr val="tx1"/>
              </a:solidFill>
              <a:latin typeface="Poppins"/>
              <a:cs typeface="Poppins"/>
            </a:endParaRPr>
          </a:p>
          <a:p>
            <a:pPr>
              <a:spcBef>
                <a:spcPts val="0"/>
              </a:spcBef>
              <a:spcAft>
                <a:spcPts val="600"/>
              </a:spcAft>
            </a:pPr>
            <a:endParaRPr lang="en-GB" sz="3600" b="0">
              <a:latin typeface="Poppins"/>
              <a:cs typeface="Poppins"/>
            </a:endParaRPr>
          </a:p>
          <a:p>
            <a:endParaRPr lang="en-GB" sz="4800"/>
          </a:p>
        </p:txBody>
      </p:sp>
      <p:sp>
        <p:nvSpPr>
          <p:cNvPr id="8" name="Content Placeholder 7">
            <a:extLst>
              <a:ext uri="{FF2B5EF4-FFF2-40B4-BE49-F238E27FC236}">
                <a16:creationId xmlns:a16="http://schemas.microsoft.com/office/drawing/2014/main" id="{3E58B83E-E5A4-4E1F-BB74-73B713B7A099}"/>
              </a:ext>
            </a:extLst>
          </p:cNvPr>
          <p:cNvSpPr>
            <a:spLocks noGrp="1"/>
          </p:cNvSpPr>
          <p:nvPr>
            <p:ph sz="half" idx="2"/>
          </p:nvPr>
        </p:nvSpPr>
        <p:spPr>
          <a:xfrm>
            <a:off x="3908842" y="2305420"/>
            <a:ext cx="7740245" cy="2435706"/>
          </a:xfrm>
        </p:spPr>
        <p:txBody>
          <a:bodyPr lIns="91440" tIns="45720" rIns="91440" bIns="45720" anchor="t">
            <a:noAutofit/>
          </a:bodyPr>
          <a:lstStyle/>
          <a:p>
            <a:pPr>
              <a:buFont typeface="Arial" panose="020B0604020202020204" pitchFamily="34" charset="0"/>
              <a:buChar char="•"/>
            </a:pPr>
            <a:r>
              <a:rPr lang="en-GB" sz="2400">
                <a:latin typeface="+mn-lt"/>
                <a:ea typeface="Calibri"/>
                <a:cs typeface="Poppins"/>
              </a:rPr>
              <a:t>L</a:t>
            </a:r>
            <a:r>
              <a:rPr lang="en-GB" sz="2400">
                <a:effectLst/>
                <a:latin typeface="+mn-lt"/>
                <a:ea typeface="Calibri"/>
                <a:cs typeface="Poppins"/>
              </a:rPr>
              <a:t>ead </a:t>
            </a:r>
            <a:r>
              <a:rPr lang="en-GB" sz="2400">
                <a:latin typeface="+mn-lt"/>
                <a:ea typeface="Calibri"/>
                <a:cs typeface="Poppins"/>
              </a:rPr>
              <a:t>N</a:t>
            </a:r>
            <a:r>
              <a:rPr lang="en-GB" sz="2400">
                <a:effectLst/>
                <a:latin typeface="+mn-lt"/>
                <a:ea typeface="Calibri"/>
                <a:cs typeface="Poppins"/>
              </a:rPr>
              <a:t>urse </a:t>
            </a:r>
            <a:r>
              <a:rPr lang="en-GB" sz="2400">
                <a:latin typeface="+mn-lt"/>
                <a:ea typeface="Calibri"/>
                <a:cs typeface="Poppins"/>
              </a:rPr>
              <a:t>E</a:t>
            </a:r>
            <a:r>
              <a:rPr lang="en-GB" sz="2400">
                <a:effectLst/>
                <a:latin typeface="+mn-lt"/>
                <a:ea typeface="Calibri"/>
                <a:cs typeface="Poppins"/>
              </a:rPr>
              <a:t>ducation and </a:t>
            </a:r>
            <a:r>
              <a:rPr lang="en-GB" sz="2400">
                <a:latin typeface="+mn-lt"/>
                <a:ea typeface="Calibri"/>
                <a:cs typeface="Poppins"/>
              </a:rPr>
              <a:t>Development (Northern T</a:t>
            </a:r>
            <a:r>
              <a:rPr lang="en-GB" sz="2400">
                <a:effectLst/>
                <a:latin typeface="+mn-lt"/>
                <a:ea typeface="Calibri"/>
                <a:cs typeface="Poppins"/>
              </a:rPr>
              <a:t>rust)</a:t>
            </a:r>
          </a:p>
        </p:txBody>
      </p:sp>
      <p:pic>
        <p:nvPicPr>
          <p:cNvPr id="2" name="Picture 1" descr="A person wearing glasses and a blue shirt&#10;&#10;AI-generated content may be incorrect.">
            <a:extLst>
              <a:ext uri="{FF2B5EF4-FFF2-40B4-BE49-F238E27FC236}">
                <a16:creationId xmlns:a16="http://schemas.microsoft.com/office/drawing/2014/main" id="{79FF8501-3D43-5CF6-CD6E-482F7F504963}"/>
              </a:ext>
            </a:extLst>
          </p:cNvPr>
          <p:cNvPicPr>
            <a:picLocks noChangeAspect="1"/>
          </p:cNvPicPr>
          <p:nvPr/>
        </p:nvPicPr>
        <p:blipFill>
          <a:blip r:embed="rId2"/>
          <a:stretch>
            <a:fillRect/>
          </a:stretch>
        </p:blipFill>
        <p:spPr>
          <a:xfrm>
            <a:off x="495300" y="1545431"/>
            <a:ext cx="3069432" cy="3779044"/>
          </a:xfrm>
          <a:prstGeom prst="rect">
            <a:avLst/>
          </a:prstGeom>
        </p:spPr>
      </p:pic>
    </p:spTree>
    <p:extLst>
      <p:ext uri="{BB962C8B-B14F-4D97-AF65-F5344CB8AC3E}">
        <p14:creationId xmlns:p14="http://schemas.microsoft.com/office/powerpoint/2010/main" val="556984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597379" y="0"/>
            <a:ext cx="6034088" cy="6857999"/>
          </a:xfrm>
        </p:spPr>
      </p:pic>
      <p:sp>
        <p:nvSpPr>
          <p:cNvPr id="3" name="Title 2">
            <a:extLst>
              <a:ext uri="{FF2B5EF4-FFF2-40B4-BE49-F238E27FC236}">
                <a16:creationId xmlns:a16="http://schemas.microsoft.com/office/drawing/2014/main" id="{3D71C9CD-CAE8-4AC8-936D-333769D479E5}"/>
              </a:ext>
            </a:extLst>
          </p:cNvPr>
          <p:cNvSpPr>
            <a:spLocks noGrp="1"/>
          </p:cNvSpPr>
          <p:nvPr>
            <p:ph type="ctrTitle"/>
          </p:nvPr>
        </p:nvSpPr>
        <p:spPr/>
        <p:txBody>
          <a:bodyPr rtlCol="0"/>
          <a:lstStyle/>
          <a:p>
            <a:pPr rtl="0"/>
            <a:r>
              <a:rPr lang="en-GB"/>
              <a:t>Trust Education Lead Perspective </a:t>
            </a:r>
          </a:p>
        </p:txBody>
      </p:sp>
      <p:sp>
        <p:nvSpPr>
          <p:cNvPr id="4" name="Subtitle 3">
            <a:extLst>
              <a:ext uri="{FF2B5EF4-FFF2-40B4-BE49-F238E27FC236}">
                <a16:creationId xmlns:a16="http://schemas.microsoft.com/office/drawing/2014/main" id="{C6D24F99-E026-485A-96CD-AEC98137262A}"/>
              </a:ext>
            </a:extLst>
          </p:cNvPr>
          <p:cNvSpPr>
            <a:spLocks noGrp="1"/>
          </p:cNvSpPr>
          <p:nvPr>
            <p:ph type="subTitle" idx="1"/>
          </p:nvPr>
        </p:nvSpPr>
        <p:spPr/>
        <p:txBody>
          <a:bodyPr rtlCol="0"/>
          <a:lstStyle/>
          <a:p>
            <a:pPr rtl="0"/>
            <a:r>
              <a:rPr lang="en-GB"/>
              <a:t>Patrick Johnson Sheridan ( 12</a:t>
            </a:r>
            <a:r>
              <a:rPr lang="en-GB" baseline="30000"/>
              <a:t>th</a:t>
            </a:r>
            <a:r>
              <a:rPr lang="en-GB"/>
              <a:t> Jan) </a:t>
            </a:r>
          </a:p>
          <a:p>
            <a:pPr rtl="0"/>
            <a:r>
              <a:rPr lang="en-GB"/>
              <a:t>Carly Thompson (13</a:t>
            </a:r>
            <a:r>
              <a:rPr lang="en-GB" baseline="30000"/>
              <a:t>th</a:t>
            </a:r>
            <a:r>
              <a:rPr lang="en-GB"/>
              <a:t> Jan) </a:t>
            </a:r>
          </a:p>
        </p:txBody>
      </p:sp>
      <p:pic>
        <p:nvPicPr>
          <p:cNvPr id="5" name="Picture 4">
            <a:extLst>
              <a:ext uri="{FF2B5EF4-FFF2-40B4-BE49-F238E27FC236}">
                <a16:creationId xmlns:a16="http://schemas.microsoft.com/office/drawing/2014/main" id="{7B6FF7A4-BCE5-A929-514A-356D463E5561}"/>
              </a:ext>
            </a:extLst>
          </p:cNvPr>
          <p:cNvPicPr>
            <a:picLocks noChangeAspect="1"/>
          </p:cNvPicPr>
          <p:nvPr/>
        </p:nvPicPr>
        <p:blipFill>
          <a:blip r:embed="rId4"/>
          <a:stretch>
            <a:fillRect/>
          </a:stretch>
        </p:blipFill>
        <p:spPr>
          <a:xfrm>
            <a:off x="597379" y="-25490"/>
            <a:ext cx="6103351" cy="3478910"/>
          </a:xfrm>
          <a:prstGeom prst="rect">
            <a:avLst/>
          </a:prstGeom>
        </p:spPr>
      </p:pic>
      <p:sp>
        <p:nvSpPr>
          <p:cNvPr id="7" name="TextBox 6">
            <a:extLst>
              <a:ext uri="{FF2B5EF4-FFF2-40B4-BE49-F238E27FC236}">
                <a16:creationId xmlns:a16="http://schemas.microsoft.com/office/drawing/2014/main" id="{E91C65D8-9611-2126-BD49-61CFAF69259D}"/>
              </a:ext>
            </a:extLst>
          </p:cNvPr>
          <p:cNvSpPr txBox="1"/>
          <p:nvPr/>
        </p:nvSpPr>
        <p:spPr>
          <a:xfrm>
            <a:off x="707365" y="3640348"/>
            <a:ext cx="2589049" cy="3122762"/>
          </a:xfrm>
          <a:prstGeom prst="rect">
            <a:avLst/>
          </a:prstGeom>
          <a:solidFill>
            <a:srgbClr val="2C85A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63F"/>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99232CBA-3EB9-A9B2-C592-7734FDE97926}"/>
              </a:ext>
            </a:extLst>
          </p:cNvPr>
          <p:cNvSpPr txBox="1"/>
          <p:nvPr/>
        </p:nvSpPr>
        <p:spPr>
          <a:xfrm>
            <a:off x="3777245" y="3576881"/>
            <a:ext cx="2589049" cy="3183147"/>
          </a:xfrm>
          <a:prstGeom prst="rect">
            <a:avLst/>
          </a:prstGeom>
          <a:solidFill>
            <a:srgbClr val="2C85A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63F"/>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1C98D8FE-22B5-C287-D34B-E183E7D8931D}"/>
              </a:ext>
            </a:extLst>
          </p:cNvPr>
          <p:cNvPicPr>
            <a:picLocks noChangeAspect="1"/>
          </p:cNvPicPr>
          <p:nvPr/>
        </p:nvPicPr>
        <p:blipFill>
          <a:blip r:embed="rId5"/>
          <a:stretch>
            <a:fillRect/>
          </a:stretch>
        </p:blipFill>
        <p:spPr>
          <a:xfrm>
            <a:off x="3883585" y="3740944"/>
            <a:ext cx="2376368" cy="2921570"/>
          </a:xfrm>
          <a:prstGeom prst="rect">
            <a:avLst/>
          </a:prstGeom>
        </p:spPr>
      </p:pic>
      <p:sp>
        <p:nvSpPr>
          <p:cNvPr id="10" name="TextBox 9">
            <a:extLst>
              <a:ext uri="{FF2B5EF4-FFF2-40B4-BE49-F238E27FC236}">
                <a16:creationId xmlns:a16="http://schemas.microsoft.com/office/drawing/2014/main" id="{6DB21DEA-4AB1-406E-2969-0C9A65070F64}"/>
              </a:ext>
            </a:extLst>
          </p:cNvPr>
          <p:cNvSpPr txBox="1"/>
          <p:nvPr/>
        </p:nvSpPr>
        <p:spPr>
          <a:xfrm>
            <a:off x="1224951" y="4114800"/>
            <a:ext cx="15096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Light"/>
                <a:ea typeface="+mn-ea"/>
                <a:cs typeface="+mn-cs"/>
              </a:rPr>
              <a:t> </a:t>
            </a:r>
          </a:p>
        </p:txBody>
      </p:sp>
      <p:pic>
        <p:nvPicPr>
          <p:cNvPr id="2" name="Picture 1">
            <a:extLst>
              <a:ext uri="{FF2B5EF4-FFF2-40B4-BE49-F238E27FC236}">
                <a16:creationId xmlns:a16="http://schemas.microsoft.com/office/drawing/2014/main" id="{584666E3-B0CA-B01C-AB9E-FADB721A6814}"/>
              </a:ext>
            </a:extLst>
          </p:cNvPr>
          <p:cNvPicPr>
            <a:picLocks noChangeAspect="1"/>
          </p:cNvPicPr>
          <p:nvPr/>
        </p:nvPicPr>
        <p:blipFill>
          <a:blip r:embed="rId6"/>
          <a:stretch>
            <a:fillRect/>
          </a:stretch>
        </p:blipFill>
        <p:spPr>
          <a:xfrm>
            <a:off x="867905" y="3740944"/>
            <a:ext cx="2309247" cy="2830337"/>
          </a:xfrm>
          <a:prstGeom prst="rect">
            <a:avLst/>
          </a:prstGeom>
        </p:spPr>
      </p:pic>
    </p:spTree>
    <p:extLst>
      <p:ext uri="{BB962C8B-B14F-4D97-AF65-F5344CB8AC3E}">
        <p14:creationId xmlns:p14="http://schemas.microsoft.com/office/powerpoint/2010/main" val="1495496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1FD591-04A7-4CC5-B6C3-9B7766781CA5}"/>
              </a:ext>
            </a:extLst>
          </p:cNvPr>
          <p:cNvSpPr>
            <a:spLocks noGrp="1"/>
          </p:cNvSpPr>
          <p:nvPr>
            <p:ph type="body" sz="quarter" idx="11"/>
          </p:nvPr>
        </p:nvSpPr>
        <p:spPr/>
        <p:txBody>
          <a:bodyPr/>
          <a:lstStyle/>
          <a:p>
            <a:r>
              <a:rPr lang="en-GB"/>
              <a:t>Who we are</a:t>
            </a:r>
          </a:p>
        </p:txBody>
      </p:sp>
      <p:sp>
        <p:nvSpPr>
          <p:cNvPr id="4" name="Text Placeholder 3">
            <a:extLst>
              <a:ext uri="{FF2B5EF4-FFF2-40B4-BE49-F238E27FC236}">
                <a16:creationId xmlns:a16="http://schemas.microsoft.com/office/drawing/2014/main" id="{13883EEE-2E33-43DC-BAD4-2FE109D01DF7}"/>
              </a:ext>
            </a:extLst>
          </p:cNvPr>
          <p:cNvSpPr>
            <a:spLocks noGrp="1"/>
          </p:cNvSpPr>
          <p:nvPr>
            <p:ph type="body" sz="quarter" idx="12"/>
          </p:nvPr>
        </p:nvSpPr>
        <p:spPr/>
        <p:txBody>
          <a:bodyPr/>
          <a:lstStyle/>
          <a:p>
            <a:r>
              <a:rPr lang="en-GB" sz="4400"/>
              <a:t>Key links and contacts</a:t>
            </a:r>
          </a:p>
        </p:txBody>
      </p:sp>
    </p:spTree>
    <p:extLst>
      <p:ext uri="{BB962C8B-B14F-4D97-AF65-F5344CB8AC3E}">
        <p14:creationId xmlns:p14="http://schemas.microsoft.com/office/powerpoint/2010/main" val="691651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253D32-8B7B-47D0-BB63-402C3DB9B549}"/>
              </a:ext>
            </a:extLst>
          </p:cNvPr>
          <p:cNvSpPr>
            <a:spLocks noGrp="1"/>
          </p:cNvSpPr>
          <p:nvPr>
            <p:ph type="title"/>
          </p:nvPr>
        </p:nvSpPr>
        <p:spPr>
          <a:xfrm>
            <a:off x="6487033" y="699334"/>
            <a:ext cx="5272764" cy="670647"/>
          </a:xfrm>
        </p:spPr>
        <p:txBody>
          <a:bodyPr rtlCol="0"/>
          <a:lstStyle/>
          <a:p>
            <a:pPr rtl="0"/>
            <a:r>
              <a:rPr lang="en-GB"/>
              <a:t>5 Trust Education Leads </a:t>
            </a:r>
          </a:p>
        </p:txBody>
      </p:sp>
      <p:sp>
        <p:nvSpPr>
          <p:cNvPr id="7" name="Content Placeholder 6">
            <a:extLst>
              <a:ext uri="{FF2B5EF4-FFF2-40B4-BE49-F238E27FC236}">
                <a16:creationId xmlns:a16="http://schemas.microsoft.com/office/drawing/2014/main" id="{1D6EB617-E017-4B26-9576-8578E948979A}"/>
              </a:ext>
            </a:extLst>
          </p:cNvPr>
          <p:cNvSpPr>
            <a:spLocks noGrp="1"/>
          </p:cNvSpPr>
          <p:nvPr>
            <p:ph idx="1"/>
          </p:nvPr>
        </p:nvSpPr>
        <p:spPr>
          <a:xfrm>
            <a:off x="6276253" y="1880558"/>
            <a:ext cx="5615709" cy="4615133"/>
          </a:xfrm>
        </p:spPr>
        <p:txBody>
          <a:bodyPr rtlCol="0">
            <a:normAutofit fontScale="92500" lnSpcReduction="20000"/>
          </a:bodyPr>
          <a:lstStyle/>
          <a:p>
            <a:pPr marL="0" indent="0" rtl="0">
              <a:buNone/>
            </a:pPr>
            <a:endParaRPr lang="en-GB"/>
          </a:p>
          <a:p>
            <a:pPr marL="0" indent="0" rtl="0">
              <a:buNone/>
            </a:pPr>
            <a:r>
              <a:rPr lang="en-GB" b="1">
                <a:solidFill>
                  <a:schemeClr val="accent5"/>
                </a:solidFill>
              </a:rPr>
              <a:t>Patrick Sheridan Johnston</a:t>
            </a:r>
          </a:p>
          <a:p>
            <a:pPr marL="0" indent="0" rtl="0">
              <a:buNone/>
            </a:pPr>
            <a:endParaRPr lang="en-GB"/>
          </a:p>
          <a:p>
            <a:pPr marL="0" indent="0" rtl="0">
              <a:buNone/>
            </a:pPr>
            <a:endParaRPr lang="en-GB"/>
          </a:p>
          <a:p>
            <a:pPr marL="0" indent="0" rtl="0">
              <a:buNone/>
            </a:pPr>
            <a:r>
              <a:rPr lang="en-GB" b="1">
                <a:solidFill>
                  <a:schemeClr val="accent5"/>
                </a:solidFill>
              </a:rPr>
              <a:t>Carly Thompson </a:t>
            </a:r>
          </a:p>
          <a:p>
            <a:pPr rtl="0"/>
            <a:endParaRPr lang="en-GB"/>
          </a:p>
          <a:p>
            <a:pPr marL="0" indent="0" rtl="0">
              <a:buNone/>
            </a:pPr>
            <a:endParaRPr lang="en-GB"/>
          </a:p>
          <a:p>
            <a:pPr marL="0" indent="0" rtl="0">
              <a:buNone/>
            </a:pPr>
            <a:r>
              <a:rPr lang="en-GB" b="1">
                <a:solidFill>
                  <a:schemeClr val="accent5"/>
                </a:solidFill>
              </a:rPr>
              <a:t>Carol Chambers </a:t>
            </a:r>
          </a:p>
          <a:p>
            <a:pPr rtl="0"/>
            <a:endParaRPr lang="en-GB"/>
          </a:p>
          <a:p>
            <a:pPr rtl="0"/>
            <a:endParaRPr lang="en-GB"/>
          </a:p>
          <a:p>
            <a:pPr marL="0" indent="0" rtl="0">
              <a:buNone/>
            </a:pPr>
            <a:r>
              <a:rPr lang="en-GB" b="1">
                <a:solidFill>
                  <a:schemeClr val="accent5"/>
                </a:solidFill>
              </a:rPr>
              <a:t>Tracy McGilligan </a:t>
            </a:r>
          </a:p>
          <a:p>
            <a:pPr rtl="0"/>
            <a:endParaRPr lang="en-GB"/>
          </a:p>
          <a:p>
            <a:pPr marL="0" indent="0" rtl="0">
              <a:buNone/>
            </a:pPr>
            <a:endParaRPr lang="en-GB"/>
          </a:p>
          <a:p>
            <a:pPr marL="0" indent="0" rtl="0">
              <a:buNone/>
            </a:pPr>
            <a:r>
              <a:rPr lang="en-GB" b="1">
                <a:solidFill>
                  <a:schemeClr val="accent5"/>
                </a:solidFill>
              </a:rPr>
              <a:t>Tracy Gibney </a:t>
            </a:r>
          </a:p>
        </p:txBody>
      </p:sp>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GB"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 name="Picture 1">
            <a:extLst>
              <a:ext uri="{FF2B5EF4-FFF2-40B4-BE49-F238E27FC236}">
                <a16:creationId xmlns:a16="http://schemas.microsoft.com/office/drawing/2014/main" id="{96E39915-D5A9-75D5-6BFC-4924C2C07D7A}"/>
              </a:ext>
            </a:extLst>
          </p:cNvPr>
          <p:cNvPicPr>
            <a:picLocks noChangeAspect="1"/>
          </p:cNvPicPr>
          <p:nvPr/>
        </p:nvPicPr>
        <p:blipFill>
          <a:blip r:embed="rId3"/>
          <a:stretch>
            <a:fillRect/>
          </a:stretch>
        </p:blipFill>
        <p:spPr>
          <a:xfrm>
            <a:off x="1104592" y="1703920"/>
            <a:ext cx="5138057" cy="3152775"/>
          </a:xfrm>
          <a:prstGeom prst="rect">
            <a:avLst/>
          </a:prstGeom>
        </p:spPr>
      </p:pic>
      <p:pic>
        <p:nvPicPr>
          <p:cNvPr id="11" name="Picture 10">
            <a:extLst>
              <a:ext uri="{FF2B5EF4-FFF2-40B4-BE49-F238E27FC236}">
                <a16:creationId xmlns:a16="http://schemas.microsoft.com/office/drawing/2014/main" id="{8C89CB10-3D18-FE11-E306-56DA7BA34E0B}"/>
              </a:ext>
            </a:extLst>
          </p:cNvPr>
          <p:cNvPicPr>
            <a:picLocks noChangeAspect="1"/>
          </p:cNvPicPr>
          <p:nvPr/>
        </p:nvPicPr>
        <p:blipFill>
          <a:blip r:embed="rId4"/>
          <a:stretch>
            <a:fillRect/>
          </a:stretch>
        </p:blipFill>
        <p:spPr>
          <a:xfrm>
            <a:off x="6352824" y="2695252"/>
            <a:ext cx="2551067" cy="461958"/>
          </a:xfrm>
          <a:prstGeom prst="rect">
            <a:avLst/>
          </a:prstGeom>
        </p:spPr>
      </p:pic>
      <p:pic>
        <p:nvPicPr>
          <p:cNvPr id="12" name="Picture 11">
            <a:extLst>
              <a:ext uri="{FF2B5EF4-FFF2-40B4-BE49-F238E27FC236}">
                <a16:creationId xmlns:a16="http://schemas.microsoft.com/office/drawing/2014/main" id="{A4687B1D-E403-FE8C-50B1-EB844019CD6A}"/>
              </a:ext>
            </a:extLst>
          </p:cNvPr>
          <p:cNvPicPr>
            <a:picLocks noChangeAspect="1"/>
          </p:cNvPicPr>
          <p:nvPr/>
        </p:nvPicPr>
        <p:blipFill>
          <a:blip r:embed="rId5"/>
          <a:srcRect b="38234"/>
          <a:stretch/>
        </p:blipFill>
        <p:spPr>
          <a:xfrm>
            <a:off x="6242649" y="1584838"/>
            <a:ext cx="3457306" cy="627629"/>
          </a:xfrm>
          <a:prstGeom prst="rect">
            <a:avLst/>
          </a:prstGeom>
        </p:spPr>
      </p:pic>
      <p:pic>
        <p:nvPicPr>
          <p:cNvPr id="13" name="Picture 12">
            <a:extLst>
              <a:ext uri="{FF2B5EF4-FFF2-40B4-BE49-F238E27FC236}">
                <a16:creationId xmlns:a16="http://schemas.microsoft.com/office/drawing/2014/main" id="{39B937D0-5B6C-7BC4-0D20-0E9E1DB784B2}"/>
              </a:ext>
            </a:extLst>
          </p:cNvPr>
          <p:cNvPicPr>
            <a:picLocks noChangeAspect="1"/>
          </p:cNvPicPr>
          <p:nvPr/>
        </p:nvPicPr>
        <p:blipFill>
          <a:blip r:embed="rId6"/>
          <a:srcRect t="10935" b="40055"/>
          <a:stretch/>
        </p:blipFill>
        <p:spPr>
          <a:xfrm>
            <a:off x="6242649" y="3718112"/>
            <a:ext cx="2771418" cy="456758"/>
          </a:xfrm>
          <a:prstGeom prst="rect">
            <a:avLst/>
          </a:prstGeom>
        </p:spPr>
      </p:pic>
      <p:pic>
        <p:nvPicPr>
          <p:cNvPr id="14" name="Picture 13">
            <a:extLst>
              <a:ext uri="{FF2B5EF4-FFF2-40B4-BE49-F238E27FC236}">
                <a16:creationId xmlns:a16="http://schemas.microsoft.com/office/drawing/2014/main" id="{917721AC-040C-30D3-F901-FA2509B2A0CB}"/>
              </a:ext>
            </a:extLst>
          </p:cNvPr>
          <p:cNvPicPr>
            <a:picLocks noChangeAspect="1"/>
          </p:cNvPicPr>
          <p:nvPr/>
        </p:nvPicPr>
        <p:blipFill>
          <a:blip r:embed="rId7"/>
          <a:stretch>
            <a:fillRect/>
          </a:stretch>
        </p:blipFill>
        <p:spPr>
          <a:xfrm>
            <a:off x="6276253" y="4619129"/>
            <a:ext cx="2954203" cy="600647"/>
          </a:xfrm>
          <a:prstGeom prst="rect">
            <a:avLst/>
          </a:prstGeom>
        </p:spPr>
      </p:pic>
      <p:pic>
        <p:nvPicPr>
          <p:cNvPr id="16" name="Picture 15">
            <a:extLst>
              <a:ext uri="{FF2B5EF4-FFF2-40B4-BE49-F238E27FC236}">
                <a16:creationId xmlns:a16="http://schemas.microsoft.com/office/drawing/2014/main" id="{3C071CFB-24D3-E357-84F9-92ECDDE938AE}"/>
              </a:ext>
            </a:extLst>
          </p:cNvPr>
          <p:cNvPicPr>
            <a:picLocks noChangeAspect="1"/>
          </p:cNvPicPr>
          <p:nvPr/>
        </p:nvPicPr>
        <p:blipFill>
          <a:blip r:embed="rId8"/>
          <a:srcRect t="30755"/>
          <a:stretch/>
        </p:blipFill>
        <p:spPr>
          <a:xfrm>
            <a:off x="6276253" y="5718293"/>
            <a:ext cx="2904447" cy="482686"/>
          </a:xfrm>
          <a:prstGeom prst="rect">
            <a:avLst/>
          </a:prstGeom>
        </p:spPr>
      </p:pic>
    </p:spTree>
    <p:extLst>
      <p:ext uri="{BB962C8B-B14F-4D97-AF65-F5344CB8AC3E}">
        <p14:creationId xmlns:p14="http://schemas.microsoft.com/office/powerpoint/2010/main" val="1300311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51932C-7145-4FBD-B81D-9ADC42401B87}"/>
              </a:ext>
            </a:extLst>
          </p:cNvPr>
          <p:cNvSpPr>
            <a:spLocks noGrp="1"/>
          </p:cNvSpPr>
          <p:nvPr>
            <p:ph type="title"/>
          </p:nvPr>
        </p:nvSpPr>
        <p:spPr/>
        <p:txBody>
          <a:bodyPr rtlCol="0"/>
          <a:lstStyle/>
          <a:p>
            <a:pPr rtl="0"/>
            <a:r>
              <a:rPr lang="en-GB"/>
              <a:t>Questions to ask yourself? </a:t>
            </a:r>
          </a:p>
        </p:txBody>
      </p:sp>
      <p:sp>
        <p:nvSpPr>
          <p:cNvPr id="6" name="Content Placeholder 5">
            <a:extLst>
              <a:ext uri="{FF2B5EF4-FFF2-40B4-BE49-F238E27FC236}">
                <a16:creationId xmlns:a16="http://schemas.microsoft.com/office/drawing/2014/main" id="{33DA7B46-E592-40C7-91D7-A26B47A30C67}"/>
              </a:ext>
            </a:extLst>
          </p:cNvPr>
          <p:cNvSpPr>
            <a:spLocks noGrp="1"/>
          </p:cNvSpPr>
          <p:nvPr>
            <p:ph sz="half" idx="1"/>
          </p:nvPr>
        </p:nvSpPr>
        <p:spPr>
          <a:xfrm>
            <a:off x="517585" y="1724025"/>
            <a:ext cx="3206691" cy="4191000"/>
          </a:xfrm>
        </p:spPr>
        <p:txBody>
          <a:bodyPr rtlCol="0">
            <a:normAutofit lnSpcReduction="10000"/>
          </a:bodyPr>
          <a:lstStyle/>
          <a:p>
            <a:pPr rtl="0"/>
            <a:r>
              <a:rPr lang="en-GB"/>
              <a:t>Am I ready to become a student nurse? </a:t>
            </a:r>
          </a:p>
          <a:p>
            <a:pPr rtl="0"/>
            <a:r>
              <a:rPr lang="en-GB"/>
              <a:t>Is this the right time for me? </a:t>
            </a:r>
          </a:p>
          <a:p>
            <a:pPr rtl="0"/>
            <a:r>
              <a:rPr lang="en-GB"/>
              <a:t>What do I need to do to prepare myself?                Think application, think interview, think commencing the programme.  </a:t>
            </a:r>
          </a:p>
          <a:p>
            <a:pPr rtl="0"/>
            <a:r>
              <a:rPr lang="en-GB"/>
              <a:t>Have I discussed this with my family and friends?</a:t>
            </a:r>
          </a:p>
          <a:p>
            <a:pPr rtl="0"/>
            <a:r>
              <a:rPr lang="en-GB"/>
              <a:t>Who should I reach out to now? Current OU students</a:t>
            </a:r>
          </a:p>
          <a:p>
            <a:pPr marL="0" indent="0" rtl="0">
              <a:buNone/>
            </a:pPr>
            <a:endParaRPr lang="en-GB"/>
          </a:p>
        </p:txBody>
      </p:sp>
      <p:sp>
        <p:nvSpPr>
          <p:cNvPr id="7" name="Content Placeholder 6">
            <a:extLst>
              <a:ext uri="{FF2B5EF4-FFF2-40B4-BE49-F238E27FC236}">
                <a16:creationId xmlns:a16="http://schemas.microsoft.com/office/drawing/2014/main" id="{A7F42263-DE86-44BB-AC19-CD7982D365B2}"/>
              </a:ext>
            </a:extLst>
          </p:cNvPr>
          <p:cNvSpPr>
            <a:spLocks noGrp="1"/>
          </p:cNvSpPr>
          <p:nvPr>
            <p:ph sz="half" idx="2"/>
          </p:nvPr>
        </p:nvSpPr>
        <p:spPr/>
        <p:txBody>
          <a:bodyPr rtlCol="0">
            <a:normAutofit lnSpcReduction="10000"/>
          </a:bodyPr>
          <a:lstStyle/>
          <a:p>
            <a:pPr rtl="0"/>
            <a:r>
              <a:rPr lang="en-GB"/>
              <a:t>Have I discussed this with my line manager prior to application? </a:t>
            </a:r>
          </a:p>
          <a:p>
            <a:pPr rtl="0"/>
            <a:r>
              <a:rPr lang="en-GB"/>
              <a:t>Have I reached out to my  Trusts Practice Education Team or a Practice Education Facilitators? </a:t>
            </a:r>
          </a:p>
          <a:p>
            <a:pPr rtl="0"/>
            <a:r>
              <a:rPr lang="en-GB"/>
              <a:t>Have I read the OU ‘Frequently Asked Questions’ document and do I fully understand what I am signing up for? </a:t>
            </a:r>
          </a:p>
          <a:p>
            <a:pPr rtl="0"/>
            <a:r>
              <a:rPr lang="en-GB"/>
              <a:t>What transferable skills do I have? </a:t>
            </a:r>
          </a:p>
        </p:txBody>
      </p:sp>
      <p:sp>
        <p:nvSpPr>
          <p:cNvPr id="3" name="Slide Number Placeholder 2">
            <a:extLst>
              <a:ext uri="{FF2B5EF4-FFF2-40B4-BE49-F238E27FC236}">
                <a16:creationId xmlns:a16="http://schemas.microsoft.com/office/drawing/2014/main" id="{774AF259-0EA0-486A-A345-68549DF558C8}"/>
              </a:ext>
            </a:extLst>
          </p:cNvPr>
          <p:cNvSpPr>
            <a:spLocks noGrp="1"/>
          </p:cNvSpPr>
          <p:nvPr>
            <p:ph type="sldNum" sz="quarter" idx="12"/>
          </p:nvPr>
        </p:nvSpPr>
        <p:spPr/>
        <p:txBody>
          <a:bodyPr rtlCol="0"/>
          <a:lstStyle/>
          <a:p>
            <a:pPr rtl="0"/>
            <a:fld id="{03DC2DEF-D2FE-4B45-ABA4-9F153FD1C98A}" type="slidenum">
              <a:rPr lang="en-GB" smtClean="0"/>
              <a:t>51</a:t>
            </a:fld>
            <a:endParaRPr lang="en-GB"/>
          </a:p>
        </p:txBody>
      </p:sp>
      <p:pic>
        <p:nvPicPr>
          <p:cNvPr id="10" name="Picture 9">
            <a:extLst>
              <a:ext uri="{FF2B5EF4-FFF2-40B4-BE49-F238E27FC236}">
                <a16:creationId xmlns:a16="http://schemas.microsoft.com/office/drawing/2014/main" id="{5D64F967-DCB5-D520-D76C-61A87D10B27A}"/>
              </a:ext>
            </a:extLst>
          </p:cNvPr>
          <p:cNvPicPr>
            <a:picLocks noChangeAspect="1"/>
          </p:cNvPicPr>
          <p:nvPr/>
        </p:nvPicPr>
        <p:blipFill>
          <a:blip r:embed="rId3"/>
          <a:stretch>
            <a:fillRect/>
          </a:stretch>
        </p:blipFill>
        <p:spPr>
          <a:xfrm>
            <a:off x="3976778" y="1281989"/>
            <a:ext cx="4274936" cy="5299989"/>
          </a:xfrm>
          <a:prstGeom prst="rect">
            <a:avLst/>
          </a:prstGeom>
        </p:spPr>
      </p:pic>
    </p:spTree>
    <p:extLst>
      <p:ext uri="{BB962C8B-B14F-4D97-AF65-F5344CB8AC3E}">
        <p14:creationId xmlns:p14="http://schemas.microsoft.com/office/powerpoint/2010/main" val="3242389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768246-2496-4F97-8FCA-02252116FF87}"/>
              </a:ext>
            </a:extLst>
          </p:cNvPr>
          <p:cNvSpPr>
            <a:spLocks noGrp="1"/>
          </p:cNvSpPr>
          <p:nvPr>
            <p:ph type="title"/>
          </p:nvPr>
        </p:nvSpPr>
        <p:spPr/>
        <p:txBody>
          <a:bodyPr rtlCol="0"/>
          <a:lstStyle/>
          <a:p>
            <a:pPr rtl="0"/>
            <a:r>
              <a:rPr lang="en-GB"/>
              <a:t>Who’s here to support you? </a:t>
            </a:r>
          </a:p>
        </p:txBody>
      </p:sp>
      <p:pic>
        <p:nvPicPr>
          <p:cNvPr id="22" name="Picture Placeholder 21">
            <a:extLst>
              <a:ext uri="{FF2B5EF4-FFF2-40B4-BE49-F238E27FC236}">
                <a16:creationId xmlns:a16="http://schemas.microsoft.com/office/drawing/2014/main" id="{0F5C8F58-81B2-4162-9563-70C679CF85F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857" t="-6122" r="-17857" b="-6122"/>
          <a:stretch/>
        </p:blipFill>
        <p:spPr>
          <a:xfrm>
            <a:off x="876300" y="1739900"/>
            <a:ext cx="1689100" cy="1397000"/>
          </a:xfrm>
        </p:spPr>
      </p:pic>
      <p:pic>
        <p:nvPicPr>
          <p:cNvPr id="28" name="Picture Placeholder 27">
            <a:extLst>
              <a:ext uri="{FF2B5EF4-FFF2-40B4-BE49-F238E27FC236}">
                <a16:creationId xmlns:a16="http://schemas.microsoft.com/office/drawing/2014/main" id="{43BC7054-E269-4210-98F5-65D485066725}"/>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8293" t="-6483" r="-18293" b="-6483"/>
          <a:stretch/>
        </p:blipFill>
        <p:spPr>
          <a:xfrm>
            <a:off x="6798408" y="1785937"/>
            <a:ext cx="1689100" cy="1397000"/>
          </a:xfrm>
        </p:spPr>
      </p:pic>
      <p:sp>
        <p:nvSpPr>
          <p:cNvPr id="11" name="Text Placeholder 10">
            <a:extLst>
              <a:ext uri="{FF2B5EF4-FFF2-40B4-BE49-F238E27FC236}">
                <a16:creationId xmlns:a16="http://schemas.microsoft.com/office/drawing/2014/main" id="{901B6E4D-6942-45C5-99A9-6B769E8902BD}"/>
              </a:ext>
            </a:extLst>
          </p:cNvPr>
          <p:cNvSpPr>
            <a:spLocks noGrp="1"/>
          </p:cNvSpPr>
          <p:nvPr>
            <p:ph type="body" sz="quarter" idx="18"/>
          </p:nvPr>
        </p:nvSpPr>
        <p:spPr>
          <a:xfrm>
            <a:off x="590550" y="3786997"/>
            <a:ext cx="2336800" cy="2294626"/>
          </a:xfrm>
        </p:spPr>
        <p:txBody>
          <a:bodyPr rtlCol="0"/>
          <a:lstStyle/>
          <a:p>
            <a:pPr rtl="0"/>
            <a:r>
              <a:rPr lang="en-GB"/>
              <a:t>Your Manager </a:t>
            </a:r>
          </a:p>
          <a:p>
            <a:pPr rtl="0"/>
            <a:r>
              <a:rPr lang="en-GB"/>
              <a:t>Trust Practice Education Team</a:t>
            </a:r>
          </a:p>
          <a:p>
            <a:pPr rtl="0"/>
            <a:r>
              <a:rPr lang="en-GB"/>
              <a:t> Lead Nurse Education or Practice Education Coordinator   </a:t>
            </a:r>
          </a:p>
        </p:txBody>
      </p:sp>
      <p:sp>
        <p:nvSpPr>
          <p:cNvPr id="12" name="Text Placeholder 11">
            <a:extLst>
              <a:ext uri="{FF2B5EF4-FFF2-40B4-BE49-F238E27FC236}">
                <a16:creationId xmlns:a16="http://schemas.microsoft.com/office/drawing/2014/main" id="{7D269992-EA9D-41F6-85C3-B78921847100}"/>
              </a:ext>
            </a:extLst>
          </p:cNvPr>
          <p:cNvSpPr>
            <a:spLocks noGrp="1"/>
          </p:cNvSpPr>
          <p:nvPr>
            <p:ph type="body" sz="quarter" idx="19"/>
          </p:nvPr>
        </p:nvSpPr>
        <p:spPr>
          <a:xfrm>
            <a:off x="3505963" y="1595835"/>
            <a:ext cx="2336800" cy="2079018"/>
          </a:xfrm>
        </p:spPr>
        <p:txBody>
          <a:bodyPr rtlCol="0" anchor="b"/>
          <a:lstStyle/>
          <a:p>
            <a:pPr rtl="0"/>
            <a:endParaRPr lang="en-GB"/>
          </a:p>
          <a:p>
            <a:pPr rtl="0"/>
            <a:r>
              <a:rPr lang="en-GB"/>
              <a:t>OU Team  </a:t>
            </a:r>
          </a:p>
          <a:p>
            <a:pPr rtl="0"/>
            <a:r>
              <a:rPr lang="en-GB"/>
              <a:t>Practice &amp; Staff Tutor  </a:t>
            </a:r>
          </a:p>
          <a:p>
            <a:pPr rtl="0"/>
            <a:r>
              <a:rPr lang="en-GB"/>
              <a:t>Academic Module Tutor </a:t>
            </a:r>
          </a:p>
          <a:p>
            <a:pPr rtl="0"/>
            <a:r>
              <a:rPr lang="en-GB"/>
              <a:t>OU Student Support Team </a:t>
            </a:r>
          </a:p>
          <a:p>
            <a:pPr rtl="0"/>
            <a:r>
              <a:rPr lang="en-GB"/>
              <a:t>Library support </a:t>
            </a:r>
          </a:p>
        </p:txBody>
      </p:sp>
      <p:sp>
        <p:nvSpPr>
          <p:cNvPr id="13" name="Text Placeholder 12">
            <a:extLst>
              <a:ext uri="{FF2B5EF4-FFF2-40B4-BE49-F238E27FC236}">
                <a16:creationId xmlns:a16="http://schemas.microsoft.com/office/drawing/2014/main" id="{6DFAA7E0-5467-48C2-A0A1-08FFCDD0AB29}"/>
              </a:ext>
            </a:extLst>
          </p:cNvPr>
          <p:cNvSpPr>
            <a:spLocks noGrp="1"/>
          </p:cNvSpPr>
          <p:nvPr>
            <p:ph type="body" sz="quarter" idx="20"/>
          </p:nvPr>
        </p:nvSpPr>
        <p:spPr/>
        <p:txBody>
          <a:bodyPr rtlCol="0"/>
          <a:lstStyle/>
          <a:p>
            <a:pPr rtl="0"/>
            <a:r>
              <a:rPr lang="en-GB"/>
              <a:t>Placement </a:t>
            </a:r>
          </a:p>
          <a:p>
            <a:pPr rtl="0"/>
            <a:r>
              <a:rPr lang="en-GB"/>
              <a:t>Practice Assessor </a:t>
            </a:r>
          </a:p>
          <a:p>
            <a:pPr rtl="0"/>
            <a:r>
              <a:rPr lang="en-GB"/>
              <a:t>Practice Supervisor </a:t>
            </a:r>
          </a:p>
          <a:p>
            <a:pPr rtl="0"/>
            <a:r>
              <a:rPr lang="en-GB"/>
              <a:t>Nominated person </a:t>
            </a:r>
          </a:p>
          <a:p>
            <a:pPr rtl="0"/>
            <a:r>
              <a:rPr lang="en-GB"/>
              <a:t>Practice Education Facilitator</a:t>
            </a:r>
          </a:p>
        </p:txBody>
      </p:sp>
      <p:sp>
        <p:nvSpPr>
          <p:cNvPr id="14" name="Text Placeholder 13">
            <a:extLst>
              <a:ext uri="{FF2B5EF4-FFF2-40B4-BE49-F238E27FC236}">
                <a16:creationId xmlns:a16="http://schemas.microsoft.com/office/drawing/2014/main" id="{26CD0F95-69FE-4CD4-B47D-11711D394220}"/>
              </a:ext>
            </a:extLst>
          </p:cNvPr>
          <p:cNvSpPr>
            <a:spLocks noGrp="1"/>
          </p:cNvSpPr>
          <p:nvPr>
            <p:ph type="body" sz="quarter" idx="21"/>
          </p:nvPr>
        </p:nvSpPr>
        <p:spPr/>
        <p:txBody>
          <a:bodyPr rtlCol="0" anchor="b"/>
          <a:lstStyle/>
          <a:p>
            <a:pPr rtl="0"/>
            <a:r>
              <a:rPr lang="en-GB"/>
              <a:t>OU Students </a:t>
            </a:r>
          </a:p>
          <a:p>
            <a:pPr rtl="0"/>
            <a:endParaRPr lang="en-GB"/>
          </a:p>
          <a:p>
            <a:pPr rtl="0"/>
            <a:r>
              <a:rPr lang="en-GB"/>
              <a:t>Peer Support  </a:t>
            </a:r>
          </a:p>
        </p:txBody>
      </p:sp>
      <p:sp>
        <p:nvSpPr>
          <p:cNvPr id="2" name="Slide Number Placeholder 1">
            <a:extLst>
              <a:ext uri="{FF2B5EF4-FFF2-40B4-BE49-F238E27FC236}">
                <a16:creationId xmlns:a16="http://schemas.microsoft.com/office/drawing/2014/main" id="{7EAB17F8-59B5-4C93-9884-D30446299CA5}"/>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GB"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Graphic 3" descr="Classroom with solid fill">
            <a:extLst>
              <a:ext uri="{FF2B5EF4-FFF2-40B4-BE49-F238E27FC236}">
                <a16:creationId xmlns:a16="http://schemas.microsoft.com/office/drawing/2014/main" id="{4AE8F978-F6BA-59B6-B2BC-8AB2A1C768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39175" y="4263232"/>
            <a:ext cx="1155700" cy="1155700"/>
          </a:xfrm>
          <a:prstGeom prst="rect">
            <a:avLst/>
          </a:prstGeom>
        </p:spPr>
      </p:pic>
      <p:pic>
        <p:nvPicPr>
          <p:cNvPr id="9" name="Graphic 8" descr="Dance with solid fill">
            <a:extLst>
              <a:ext uri="{FF2B5EF4-FFF2-40B4-BE49-F238E27FC236}">
                <a16:creationId xmlns:a16="http://schemas.microsoft.com/office/drawing/2014/main" id="{D224149F-D57C-8D76-D7BE-B9F9849A1A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06968" y="4225298"/>
            <a:ext cx="1193634" cy="1193634"/>
          </a:xfrm>
          <a:prstGeom prst="rect">
            <a:avLst/>
          </a:prstGeom>
        </p:spPr>
      </p:pic>
    </p:spTree>
    <p:extLst>
      <p:ext uri="{BB962C8B-B14F-4D97-AF65-F5344CB8AC3E}">
        <p14:creationId xmlns:p14="http://schemas.microsoft.com/office/powerpoint/2010/main" val="129192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p:txBody>
          <a:bodyPr rtlCol="0"/>
          <a:lstStyle/>
          <a:p>
            <a:pPr rtl="0"/>
            <a:r>
              <a:rPr lang="en-GB"/>
              <a:t>Points to Remember </a:t>
            </a:r>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rtlCol="0"/>
          <a:lstStyle/>
          <a:p>
            <a:pPr rtl="0"/>
            <a:fld id="{03DC2DEF-D2FE-4B45-ABA4-9F153FD1C98A}" type="slidenum">
              <a:rPr lang="en-GB" smtClean="0"/>
              <a:t>53</a:t>
            </a:fld>
            <a:endParaRPr lang="en-GB"/>
          </a:p>
        </p:txBody>
      </p:sp>
      <p:sp>
        <p:nvSpPr>
          <p:cNvPr id="12" name="Text Placeholder 11">
            <a:extLst>
              <a:ext uri="{FF2B5EF4-FFF2-40B4-BE49-F238E27FC236}">
                <a16:creationId xmlns:a16="http://schemas.microsoft.com/office/drawing/2014/main" id="{4241C871-580D-4A29-A334-0208A8E479B9}"/>
              </a:ext>
            </a:extLst>
          </p:cNvPr>
          <p:cNvSpPr>
            <a:spLocks noGrp="1"/>
          </p:cNvSpPr>
          <p:nvPr>
            <p:ph type="body" sz="quarter" idx="3"/>
          </p:nvPr>
        </p:nvSpPr>
        <p:spPr/>
        <p:txBody>
          <a:bodyPr rtlCol="0"/>
          <a:lstStyle/>
          <a:p>
            <a:pPr rtl="0"/>
            <a:r>
              <a:rPr lang="en-GB"/>
              <a:t>Financial reminders </a:t>
            </a:r>
          </a:p>
        </p:txBody>
      </p:sp>
      <p:sp>
        <p:nvSpPr>
          <p:cNvPr id="13" name="Content Placeholder 12">
            <a:extLst>
              <a:ext uri="{FF2B5EF4-FFF2-40B4-BE49-F238E27FC236}">
                <a16:creationId xmlns:a16="http://schemas.microsoft.com/office/drawing/2014/main" id="{0097C6D9-3930-4866-9E88-F17648880044}"/>
              </a:ext>
            </a:extLst>
          </p:cNvPr>
          <p:cNvSpPr>
            <a:spLocks noGrp="1"/>
          </p:cNvSpPr>
          <p:nvPr>
            <p:ph sz="quarter" idx="4"/>
          </p:nvPr>
        </p:nvSpPr>
        <p:spPr>
          <a:xfrm>
            <a:off x="6238462" y="4083418"/>
            <a:ext cx="5630165" cy="2350329"/>
          </a:xfrm>
        </p:spPr>
        <p:txBody>
          <a:bodyPr rtlCol="0"/>
          <a:lstStyle/>
          <a:p>
            <a:pPr rtl="0"/>
            <a:r>
              <a:rPr lang="en-GB"/>
              <a:t>You will receive your baseline salary. Enhanced payments  will be paid for any unsocial hours worked whilst on placement. </a:t>
            </a:r>
          </a:p>
          <a:p>
            <a:pPr rtl="0"/>
            <a:r>
              <a:rPr lang="en-GB"/>
              <a:t>Travel expenses can be claimed if accrued whilst on placement and where Agenda for change terms are met for such payments. </a:t>
            </a:r>
          </a:p>
          <a:p>
            <a:pPr rtl="0"/>
            <a:r>
              <a:rPr lang="en-GB"/>
              <a:t>The programme takes 4 years to complete.  </a:t>
            </a:r>
          </a:p>
          <a:p>
            <a:pPr rtl="0"/>
            <a:endParaRPr lang="en-GB"/>
          </a:p>
          <a:p>
            <a:pPr rtl="0"/>
            <a:endParaRPr lang="en-GB"/>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p:txBody>
          <a:bodyPr rtlCol="0"/>
          <a:lstStyle/>
          <a:p>
            <a:pPr rtl="0"/>
            <a:r>
              <a:rPr lang="en-GB"/>
              <a:t>Trust employee reminders </a:t>
            </a:r>
          </a:p>
        </p:txBody>
      </p:sp>
      <p:sp>
        <p:nvSpPr>
          <p:cNvPr id="11" name="Content Placeholder 10">
            <a:extLst>
              <a:ext uri="{FF2B5EF4-FFF2-40B4-BE49-F238E27FC236}">
                <a16:creationId xmlns:a16="http://schemas.microsoft.com/office/drawing/2014/main" id="{2B253683-524F-46CF-BFCD-BFF6A7A920A7}"/>
              </a:ext>
            </a:extLst>
          </p:cNvPr>
          <p:cNvSpPr>
            <a:spLocks noGrp="1"/>
          </p:cNvSpPr>
          <p:nvPr>
            <p:ph sz="half" idx="2"/>
          </p:nvPr>
        </p:nvSpPr>
        <p:spPr>
          <a:xfrm>
            <a:off x="402522" y="4152900"/>
            <a:ext cx="5582064" cy="2350329"/>
          </a:xfrm>
        </p:spPr>
        <p:txBody>
          <a:bodyPr rtlCol="0">
            <a:normAutofit/>
          </a:bodyPr>
          <a:lstStyle/>
          <a:p>
            <a:pPr rtl="0"/>
            <a:r>
              <a:rPr lang="en-GB"/>
              <a:t>You remain a Trust employee throughout your programme. </a:t>
            </a:r>
          </a:p>
          <a:p>
            <a:pPr rtl="0"/>
            <a:r>
              <a:rPr lang="en-GB"/>
              <a:t>All annual leave is planned within the programme and cannot be taken when on placement.</a:t>
            </a:r>
          </a:p>
          <a:p>
            <a:pPr rtl="0"/>
            <a:r>
              <a:rPr lang="en-GB"/>
              <a:t>All sickness must be reported to your line manager.  </a:t>
            </a:r>
          </a:p>
          <a:p>
            <a:pPr rtl="0"/>
            <a:r>
              <a:rPr lang="en-GB"/>
              <a:t>Uniform is provided and uniform policy applies. </a:t>
            </a:r>
          </a:p>
          <a:p>
            <a:pPr rtl="0"/>
            <a:endParaRPr lang="en-GB"/>
          </a:p>
        </p:txBody>
      </p:sp>
      <p:pic>
        <p:nvPicPr>
          <p:cNvPr id="4" name="Picture 3">
            <a:extLst>
              <a:ext uri="{FF2B5EF4-FFF2-40B4-BE49-F238E27FC236}">
                <a16:creationId xmlns:a16="http://schemas.microsoft.com/office/drawing/2014/main" id="{044EF2DF-8759-6566-83E1-0150392F1392}"/>
              </a:ext>
            </a:extLst>
          </p:cNvPr>
          <p:cNvPicPr>
            <a:picLocks noChangeAspect="1"/>
          </p:cNvPicPr>
          <p:nvPr/>
        </p:nvPicPr>
        <p:blipFill>
          <a:blip r:embed="rId3"/>
          <a:stretch>
            <a:fillRect/>
          </a:stretch>
        </p:blipFill>
        <p:spPr>
          <a:xfrm>
            <a:off x="6262652" y="1331965"/>
            <a:ext cx="4984360" cy="1986513"/>
          </a:xfrm>
          <a:prstGeom prst="rect">
            <a:avLst/>
          </a:prstGeom>
        </p:spPr>
      </p:pic>
      <p:pic>
        <p:nvPicPr>
          <p:cNvPr id="16" name="Picture 15">
            <a:extLst>
              <a:ext uri="{FF2B5EF4-FFF2-40B4-BE49-F238E27FC236}">
                <a16:creationId xmlns:a16="http://schemas.microsoft.com/office/drawing/2014/main" id="{50B5A74E-193B-B476-08D1-4D77752D9CBD}"/>
              </a:ext>
            </a:extLst>
          </p:cNvPr>
          <p:cNvPicPr>
            <a:picLocks noChangeAspect="1"/>
          </p:cNvPicPr>
          <p:nvPr/>
        </p:nvPicPr>
        <p:blipFill>
          <a:blip r:embed="rId4"/>
          <a:srcRect l="5997"/>
          <a:stretch/>
        </p:blipFill>
        <p:spPr>
          <a:xfrm>
            <a:off x="1061049" y="1459954"/>
            <a:ext cx="3650682" cy="1969046"/>
          </a:xfrm>
          <a:prstGeom prst="rect">
            <a:avLst/>
          </a:prstGeom>
        </p:spPr>
      </p:pic>
    </p:spTree>
    <p:extLst>
      <p:ext uri="{BB962C8B-B14F-4D97-AF65-F5344CB8AC3E}">
        <p14:creationId xmlns:p14="http://schemas.microsoft.com/office/powerpoint/2010/main" val="21503426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60B770E-507E-4361-9D91-5007702BFC32}"/>
              </a:ext>
            </a:extLst>
          </p:cNvPr>
          <p:cNvSpPr>
            <a:spLocks noGrp="1"/>
          </p:cNvSpPr>
          <p:nvPr>
            <p:ph type="title" idx="4294967295"/>
          </p:nvPr>
        </p:nvSpPr>
        <p:spPr>
          <a:xfrm>
            <a:off x="391404" y="4095330"/>
            <a:ext cx="5372100" cy="711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400" b="1" i="0" u="none" strike="noStrike" kern="1200" cap="none" spc="0" normalizeH="0">
                <a:ln>
                  <a:noFill/>
                </a:ln>
                <a:effectLst/>
                <a:uLnTx/>
                <a:uFillTx/>
                <a:latin typeface="+mj-lt"/>
                <a:ea typeface="+mn-ea"/>
                <a:cs typeface="+mn-cs"/>
              </a:rPr>
              <a:t>Good Luck with </a:t>
            </a:r>
            <a:r>
              <a:rPr lang="en-GB" sz="2400">
                <a:ea typeface="+mn-ea"/>
                <a:cs typeface="+mn-cs"/>
              </a:rPr>
              <a:t>your</a:t>
            </a:r>
            <a:r>
              <a:rPr lang="en-GB" sz="2400" b="1" i="0" u="none" strike="noStrike" kern="1200" cap="none" spc="0" normalizeH="0">
                <a:ln>
                  <a:noFill/>
                </a:ln>
                <a:effectLst/>
                <a:uLnTx/>
                <a:uFillTx/>
                <a:latin typeface="+mj-lt"/>
                <a:ea typeface="+mn-ea"/>
                <a:cs typeface="+mn-cs"/>
              </a:rPr>
              <a:t> applications and interviews </a:t>
            </a:r>
          </a:p>
        </p:txBody>
      </p:sp>
      <p:sp>
        <p:nvSpPr>
          <p:cNvPr id="11" name="Text Placeholder 10">
            <a:extLst>
              <a:ext uri="{FF2B5EF4-FFF2-40B4-BE49-F238E27FC236}">
                <a16:creationId xmlns:a16="http://schemas.microsoft.com/office/drawing/2014/main" id="{C6BEE08E-D5C0-42E2-AB73-7CCC07B72E39}"/>
              </a:ext>
            </a:extLst>
          </p:cNvPr>
          <p:cNvSpPr>
            <a:spLocks noGrp="1"/>
          </p:cNvSpPr>
          <p:nvPr>
            <p:ph type="body" sz="quarter" idx="16"/>
          </p:nvPr>
        </p:nvSpPr>
        <p:spPr>
          <a:xfrm>
            <a:off x="6258546" y="2072220"/>
            <a:ext cx="5372096" cy="711200"/>
          </a:xfrm>
        </p:spPr>
        <p:txBody>
          <a:bodyPr rtlCol="0"/>
          <a:lstStyle/>
          <a:p>
            <a:pPr rtl="0"/>
            <a:r>
              <a:rPr lang="en-GB"/>
              <a:t>Next step: Have the conversations</a:t>
            </a:r>
          </a:p>
        </p:txBody>
      </p:sp>
      <p:sp>
        <p:nvSpPr>
          <p:cNvPr id="3" name="Slide Number Placeholder 2">
            <a:extLst>
              <a:ext uri="{FF2B5EF4-FFF2-40B4-BE49-F238E27FC236}">
                <a16:creationId xmlns:a16="http://schemas.microsoft.com/office/drawing/2014/main" id="{8D0BEB88-12D3-41F1-B6BA-706EF7480FD3}"/>
              </a:ext>
            </a:extLst>
          </p:cNvPr>
          <p:cNvSpPr>
            <a:spLocks noGrp="1"/>
          </p:cNvSpPr>
          <p:nvPr>
            <p:ph type="sldNum" sz="quarter" idx="4294967295"/>
          </p:nvPr>
        </p:nvSpPr>
        <p:spPr>
          <a:xfrm>
            <a:off x="11818938" y="6581775"/>
            <a:ext cx="373062" cy="20637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GB"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6" name="Picture 15">
            <a:extLst>
              <a:ext uri="{FF2B5EF4-FFF2-40B4-BE49-F238E27FC236}">
                <a16:creationId xmlns:a16="http://schemas.microsoft.com/office/drawing/2014/main" id="{7A7739D4-22A6-62CE-ECBE-A447819542A4}"/>
              </a:ext>
            </a:extLst>
          </p:cNvPr>
          <p:cNvPicPr>
            <a:picLocks noChangeAspect="1"/>
          </p:cNvPicPr>
          <p:nvPr/>
        </p:nvPicPr>
        <p:blipFill>
          <a:blip r:embed="rId3"/>
          <a:srcRect b="12310"/>
          <a:stretch/>
        </p:blipFill>
        <p:spPr>
          <a:xfrm>
            <a:off x="6137389" y="2772576"/>
            <a:ext cx="5614409" cy="3534674"/>
          </a:xfrm>
          <a:prstGeom prst="rect">
            <a:avLst/>
          </a:prstGeom>
        </p:spPr>
      </p:pic>
      <p:pic>
        <p:nvPicPr>
          <p:cNvPr id="20" name="Picture 19">
            <a:extLst>
              <a:ext uri="{FF2B5EF4-FFF2-40B4-BE49-F238E27FC236}">
                <a16:creationId xmlns:a16="http://schemas.microsoft.com/office/drawing/2014/main" id="{178E2E31-55A6-9F61-83AF-695DD2C75000}"/>
              </a:ext>
            </a:extLst>
          </p:cNvPr>
          <p:cNvPicPr>
            <a:picLocks noChangeAspect="1"/>
          </p:cNvPicPr>
          <p:nvPr/>
        </p:nvPicPr>
        <p:blipFill>
          <a:blip r:embed="rId4"/>
          <a:stretch>
            <a:fillRect/>
          </a:stretch>
        </p:blipFill>
        <p:spPr>
          <a:xfrm>
            <a:off x="455260" y="884096"/>
            <a:ext cx="5308244" cy="3087448"/>
          </a:xfrm>
          <a:prstGeom prst="rect">
            <a:avLst/>
          </a:prstGeom>
        </p:spPr>
      </p:pic>
    </p:spTree>
    <p:extLst>
      <p:ext uri="{BB962C8B-B14F-4D97-AF65-F5344CB8AC3E}">
        <p14:creationId xmlns:p14="http://schemas.microsoft.com/office/powerpoint/2010/main" val="2301751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3A87B8-36A6-4763-BBF1-0CB99314FCEA}"/>
              </a:ext>
            </a:extLst>
          </p:cNvPr>
          <p:cNvSpPr>
            <a:spLocks noGrp="1"/>
          </p:cNvSpPr>
          <p:nvPr>
            <p:ph type="body" sz="quarter" idx="12"/>
          </p:nvPr>
        </p:nvSpPr>
        <p:spPr>
          <a:xfrm>
            <a:off x="464715" y="1076639"/>
            <a:ext cx="10466418" cy="635796"/>
          </a:xfrm>
        </p:spPr>
        <p:txBody>
          <a:bodyPr/>
          <a:lstStyle/>
          <a:p>
            <a:r>
              <a:rPr lang="en-GB" sz="2000"/>
              <a:t>If you are successful and receive an offer to join the programme, please be advised of the following: </a:t>
            </a:r>
          </a:p>
        </p:txBody>
      </p:sp>
      <p:sp>
        <p:nvSpPr>
          <p:cNvPr id="4" name="Text Placeholder 3">
            <a:extLst>
              <a:ext uri="{FF2B5EF4-FFF2-40B4-BE49-F238E27FC236}">
                <a16:creationId xmlns:a16="http://schemas.microsoft.com/office/drawing/2014/main" id="{CEA3A29E-A2C9-4E22-B5F3-B3AB05EAFF82}"/>
              </a:ext>
            </a:extLst>
          </p:cNvPr>
          <p:cNvSpPr>
            <a:spLocks noGrp="1"/>
          </p:cNvSpPr>
          <p:nvPr>
            <p:ph type="body" sz="quarter" idx="24"/>
          </p:nvPr>
        </p:nvSpPr>
        <p:spPr/>
        <p:txBody>
          <a:bodyPr/>
          <a:lstStyle/>
          <a:p>
            <a:r>
              <a:rPr lang="en-GB" sz="3200"/>
              <a:t>Support with additional needs</a:t>
            </a:r>
          </a:p>
        </p:txBody>
      </p:sp>
      <p:sp>
        <p:nvSpPr>
          <p:cNvPr id="6" name="Text Placeholder 5">
            <a:extLst>
              <a:ext uri="{FF2B5EF4-FFF2-40B4-BE49-F238E27FC236}">
                <a16:creationId xmlns:a16="http://schemas.microsoft.com/office/drawing/2014/main" id="{8F28EB8A-AF43-49E3-B50B-988603518C77}"/>
              </a:ext>
            </a:extLst>
          </p:cNvPr>
          <p:cNvSpPr>
            <a:spLocks noGrp="1"/>
          </p:cNvSpPr>
          <p:nvPr>
            <p:ph type="body" sz="quarter" idx="15"/>
          </p:nvPr>
        </p:nvSpPr>
        <p:spPr>
          <a:xfrm>
            <a:off x="456248" y="1894762"/>
            <a:ext cx="10484802" cy="4558005"/>
          </a:xfrm>
        </p:spPr>
        <p:txBody>
          <a:bodyPr lIns="91440" tIns="45720" rIns="91440" bIns="45720" anchor="t">
            <a:noAutofit/>
          </a:bodyPr>
          <a:lstStyle/>
          <a:p>
            <a:pPr marL="0" indent="0">
              <a:buNone/>
            </a:pPr>
            <a:r>
              <a:rPr lang="en-GB" sz="2000" b="0" i="0" dirty="0">
                <a:effectLst/>
                <a:latin typeface="+mn-lt"/>
                <a:cs typeface="Poppins"/>
              </a:rPr>
              <a:t>A wealth of support for study-related needs is readily available for all students, such as support from a tutor with assignments and accessible module materials.</a:t>
            </a:r>
            <a:endParaRPr lang="en-US" dirty="0"/>
          </a:p>
          <a:p>
            <a:pPr marL="0" indent="0">
              <a:buNone/>
            </a:pPr>
            <a:r>
              <a:rPr lang="en-GB" sz="2000" b="0" i="0" dirty="0">
                <a:effectLst/>
                <a:latin typeface="+mn-lt"/>
                <a:cs typeface="Poppins"/>
              </a:rPr>
              <a:t>All learners are entitled to additional specialist services from </a:t>
            </a:r>
            <a:r>
              <a:rPr lang="en-GB" sz="2000" dirty="0">
                <a:latin typeface="+mn-lt"/>
                <a:cs typeface="Poppins"/>
              </a:rPr>
              <a:t>OU,</a:t>
            </a:r>
            <a:r>
              <a:rPr lang="en-GB" sz="2000" b="0" i="0" dirty="0">
                <a:effectLst/>
                <a:latin typeface="+mn-lt"/>
                <a:cs typeface="Poppins"/>
              </a:rPr>
              <a:t> but you will need to provide supporting evidence of your disability. </a:t>
            </a:r>
            <a:endParaRPr lang="en-GB"/>
          </a:p>
          <a:p>
            <a:pPr marL="0" indent="0">
              <a:buNone/>
            </a:pPr>
            <a:r>
              <a:rPr lang="en-GB" sz="2000" b="0" i="0">
                <a:effectLst/>
                <a:latin typeface="+mn-lt"/>
                <a:cs typeface="Poppins"/>
              </a:rPr>
              <a:t>You are entitled to support and </a:t>
            </a:r>
            <a:r>
              <a:rPr lang="en-GB" sz="2000" b="0" i="0" dirty="0">
                <a:effectLst/>
                <a:latin typeface="+mn-lt"/>
                <a:cs typeface="Poppins"/>
              </a:rPr>
              <a:t>adjustments to teaching, assessments and study materials and activities if you have: a physical or sensory disability; an ongoing health condition; an ongoing mental health difficulty; a specific learning difficulty </a:t>
            </a:r>
            <a:r>
              <a:rPr lang="en-GB" sz="2000" b="0" i="0">
                <a:effectLst/>
                <a:latin typeface="+mn-lt"/>
                <a:cs typeface="Poppins"/>
              </a:rPr>
              <a:t>such as dyslexia; an autistic spectrum condition; a speech or language difficulty.</a:t>
            </a:r>
            <a:endParaRPr lang="en-GB"/>
          </a:p>
          <a:p>
            <a:pPr marL="0" indent="0">
              <a:buNone/>
            </a:pPr>
            <a:endParaRPr lang="en-GB" sz="1600" dirty="0">
              <a:latin typeface="+mn-lt"/>
              <a:cs typeface="Poppins"/>
            </a:endParaRPr>
          </a:p>
          <a:p>
            <a:pPr marL="0" indent="0" algn="l">
              <a:buNone/>
            </a:pPr>
            <a:r>
              <a:rPr lang="en-GB" sz="1800">
                <a:latin typeface="+mn-lt"/>
              </a:rPr>
              <a:t>Useful contacts for disability support can be found by following the link: </a:t>
            </a:r>
          </a:p>
          <a:p>
            <a:pPr marL="0" indent="0" algn="l">
              <a:buNone/>
            </a:pPr>
            <a:r>
              <a:rPr lang="en-GB" sz="1800" dirty="0">
                <a:latin typeface="Poppins"/>
                <a:cs typeface="Poppins"/>
                <a:hlinkClick r:id="rId2"/>
              </a:rPr>
              <a:t>Contacts for disability support | Help Centre | The Open University</a:t>
            </a:r>
            <a:endParaRPr lang="en-GB" sz="1800" dirty="0">
              <a:latin typeface="Poppins"/>
              <a:cs typeface="Poppins"/>
            </a:endParaRPr>
          </a:p>
        </p:txBody>
      </p:sp>
    </p:spTree>
    <p:extLst>
      <p:ext uri="{BB962C8B-B14F-4D97-AF65-F5344CB8AC3E}">
        <p14:creationId xmlns:p14="http://schemas.microsoft.com/office/powerpoint/2010/main" val="2020334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424F2A-3804-FA6B-BFD2-E30C1D3A4440}"/>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a:t>
            </a:r>
          </a:p>
        </p:txBody>
      </p:sp>
      <p:sp>
        <p:nvSpPr>
          <p:cNvPr id="8" name="Text Placeholder 7">
            <a:extLst>
              <a:ext uri="{FF2B5EF4-FFF2-40B4-BE49-F238E27FC236}">
                <a16:creationId xmlns:a16="http://schemas.microsoft.com/office/drawing/2014/main" id="{0D42120B-7A11-9FBB-9201-8087371FA618}"/>
              </a:ext>
            </a:extLst>
          </p:cNvPr>
          <p:cNvSpPr>
            <a:spLocks noGrp="1"/>
          </p:cNvSpPr>
          <p:nvPr>
            <p:ph type="body" sz="quarter" idx="11"/>
          </p:nvPr>
        </p:nvSpPr>
        <p:spPr/>
        <p:txBody>
          <a:bodyPr/>
          <a:lstStyle/>
          <a:p>
            <a:r>
              <a:rPr lang="en-GB" sz="6600"/>
              <a:t>Questions</a:t>
            </a:r>
          </a:p>
        </p:txBody>
      </p:sp>
      <p:sp>
        <p:nvSpPr>
          <p:cNvPr id="9" name="Text Placeholder 8">
            <a:extLst>
              <a:ext uri="{FF2B5EF4-FFF2-40B4-BE49-F238E27FC236}">
                <a16:creationId xmlns:a16="http://schemas.microsoft.com/office/drawing/2014/main" id="{417D1F39-7B90-5489-AB65-600E4AF1377E}"/>
              </a:ext>
            </a:extLst>
          </p:cNvPr>
          <p:cNvSpPr>
            <a:spLocks noGrp="1"/>
          </p:cNvSpPr>
          <p:nvPr>
            <p:ph type="body" sz="quarter" idx="12"/>
          </p:nvPr>
        </p:nvSpPr>
        <p:spPr>
          <a:xfrm>
            <a:off x="408207" y="2431329"/>
            <a:ext cx="9161921" cy="2439435"/>
          </a:xfrm>
        </p:spPr>
        <p:txBody>
          <a:bodyPr/>
          <a:lstStyle/>
          <a:p>
            <a:r>
              <a:rPr lang="en-GB"/>
              <a:t>Any follow up questions, please direct these to: Ireland-nursing-applications@open.ac.uk</a:t>
            </a:r>
          </a:p>
        </p:txBody>
      </p:sp>
    </p:spTree>
    <p:extLst>
      <p:ext uri="{BB962C8B-B14F-4D97-AF65-F5344CB8AC3E}">
        <p14:creationId xmlns:p14="http://schemas.microsoft.com/office/powerpoint/2010/main" val="467107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86C0-E096-3423-EBBB-2AF0A6447631}"/>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30</a:t>
            </a:r>
          </a:p>
        </p:txBody>
      </p:sp>
      <p:sp>
        <p:nvSpPr>
          <p:cNvPr id="4" name="Text Placeholder 3">
            <a:extLst>
              <a:ext uri="{FF2B5EF4-FFF2-40B4-BE49-F238E27FC236}">
                <a16:creationId xmlns:a16="http://schemas.microsoft.com/office/drawing/2014/main" id="{DB5AF888-6AEC-BE02-D3D9-34B614D3DC04}"/>
              </a:ext>
            </a:extLst>
          </p:cNvPr>
          <p:cNvSpPr>
            <a:spLocks noGrp="1"/>
          </p:cNvSpPr>
          <p:nvPr>
            <p:ph type="body" sz="quarter" idx="10"/>
          </p:nvPr>
        </p:nvSpPr>
        <p:spPr>
          <a:xfrm>
            <a:off x="340167" y="2682729"/>
            <a:ext cx="11094970" cy="608965"/>
          </a:xfrm>
        </p:spPr>
        <p:txBody>
          <a:bodyPr/>
          <a:lstStyle/>
          <a:p>
            <a:r>
              <a:rPr lang="en-GB" sz="6600"/>
              <a:t>Thank you and good luck</a:t>
            </a:r>
          </a:p>
        </p:txBody>
      </p:sp>
    </p:spTree>
    <p:extLst>
      <p:ext uri="{BB962C8B-B14F-4D97-AF65-F5344CB8AC3E}">
        <p14:creationId xmlns:p14="http://schemas.microsoft.com/office/powerpoint/2010/main" val="1339148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6E5B-D0A2-FD17-12DB-3E8FFA263BF3}"/>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31</a:t>
            </a:r>
          </a:p>
        </p:txBody>
      </p:sp>
    </p:spTree>
    <p:extLst>
      <p:ext uri="{BB962C8B-B14F-4D97-AF65-F5344CB8AC3E}">
        <p14:creationId xmlns:p14="http://schemas.microsoft.com/office/powerpoint/2010/main" val="2073721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1FD591-04A7-4CC5-B6C3-9B7766781CA5}"/>
              </a:ext>
            </a:extLst>
          </p:cNvPr>
          <p:cNvSpPr>
            <a:spLocks noGrp="1"/>
          </p:cNvSpPr>
          <p:nvPr>
            <p:ph type="body" sz="quarter" idx="11"/>
          </p:nvPr>
        </p:nvSpPr>
        <p:spPr>
          <a:xfrm>
            <a:off x="408207" y="559121"/>
            <a:ext cx="2493613" cy="470689"/>
          </a:xfrm>
        </p:spPr>
        <p:txBody>
          <a:bodyPr vert="horz" lIns="91440" tIns="45720" rIns="91440" bIns="45720" rtlCol="0" anchor="t">
            <a:noAutofit/>
          </a:bodyPr>
          <a:lstStyle/>
          <a:p>
            <a:r>
              <a:rPr lang="en-GB" sz="3200">
                <a:latin typeface="Poppins SemiBold"/>
                <a:cs typeface="Poppins SemiBold"/>
              </a:rPr>
              <a:t>The Open University Nursing Team in Ireland</a:t>
            </a:r>
          </a:p>
        </p:txBody>
      </p:sp>
      <p:pic>
        <p:nvPicPr>
          <p:cNvPr id="9" name="Picture 8" descr="A person smiling for the camera&#10;&#10;Description automatically generated with medium confidence">
            <a:extLst>
              <a:ext uri="{FF2B5EF4-FFF2-40B4-BE49-F238E27FC236}">
                <a16:creationId xmlns:a16="http://schemas.microsoft.com/office/drawing/2014/main" id="{BA38480E-C57C-442E-A447-AEAB53AC3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589" y="5109207"/>
            <a:ext cx="1327231" cy="1264564"/>
          </a:xfrm>
          <a:prstGeom prst="rect">
            <a:avLst/>
          </a:prstGeom>
        </p:spPr>
      </p:pic>
      <p:sp>
        <p:nvSpPr>
          <p:cNvPr id="13" name="Text Placeholder 2">
            <a:extLst>
              <a:ext uri="{FF2B5EF4-FFF2-40B4-BE49-F238E27FC236}">
                <a16:creationId xmlns:a16="http://schemas.microsoft.com/office/drawing/2014/main" id="{46CE6A91-56E9-4C72-B4FF-F19560B0A187}"/>
              </a:ext>
            </a:extLst>
          </p:cNvPr>
          <p:cNvSpPr txBox="1">
            <a:spLocks/>
          </p:cNvSpPr>
          <p:nvPr/>
        </p:nvSpPr>
        <p:spPr>
          <a:xfrm>
            <a:off x="4858963" y="2375158"/>
            <a:ext cx="2102992" cy="41775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5500" b="1" i="0" kern="1200">
                <a:ln>
                  <a:noFill/>
                </a:ln>
                <a:solidFill>
                  <a:schemeClr val="bg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sng" strike="noStrike" kern="1200" cap="none" spc="0" normalizeH="0" baseline="0" noProof="0">
                <a:ln>
                  <a:noFill/>
                </a:ln>
                <a:solidFill>
                  <a:srgbClr val="FFFFFF"/>
                </a:solidFill>
                <a:effectLst/>
                <a:uLnTx/>
                <a:uFillTx/>
                <a:latin typeface="Poppins SemiBold"/>
                <a:cs typeface="Poppins SemiBold"/>
              </a:rPr>
              <a:t>Staff Tutors</a:t>
            </a:r>
          </a:p>
        </p:txBody>
      </p:sp>
      <p:sp>
        <p:nvSpPr>
          <p:cNvPr id="15" name="Text Placeholder 2">
            <a:extLst>
              <a:ext uri="{FF2B5EF4-FFF2-40B4-BE49-F238E27FC236}">
                <a16:creationId xmlns:a16="http://schemas.microsoft.com/office/drawing/2014/main" id="{B8B391FC-1B4A-4894-9003-DF7755FCCE18}"/>
              </a:ext>
            </a:extLst>
          </p:cNvPr>
          <p:cNvSpPr txBox="1">
            <a:spLocks/>
          </p:cNvSpPr>
          <p:nvPr/>
        </p:nvSpPr>
        <p:spPr>
          <a:xfrm>
            <a:off x="2641893" y="232434"/>
            <a:ext cx="3529952" cy="9160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5500" b="1" i="0" kern="1200">
                <a:ln>
                  <a:noFill/>
                </a:ln>
                <a:solidFill>
                  <a:schemeClr val="bg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400">
                <a:solidFill>
                  <a:srgbClr val="FFFFFF"/>
                </a:solidFill>
                <a:latin typeface="Poppins SemiBold"/>
                <a:cs typeface="Poppins SemiBold"/>
              </a:rPr>
              <a:t>NI</a:t>
            </a:r>
            <a:r>
              <a:rPr kumimoji="0" lang="en-GB" sz="2400" b="1" i="0" u="none" strike="noStrike" kern="1200" cap="none" spc="0" normalizeH="0" baseline="0" noProof="0">
                <a:ln>
                  <a:noFill/>
                </a:ln>
                <a:solidFill>
                  <a:srgbClr val="FFFFFF"/>
                </a:solidFill>
                <a:effectLst/>
                <a:uLnTx/>
                <a:uFillTx/>
                <a:latin typeface="Poppins SemiBold"/>
                <a:cs typeface="Poppins SemiBold"/>
              </a:rPr>
              <a:t> Professional Lead</a:t>
            </a:r>
            <a:r>
              <a:rPr kumimoji="0" lang="en-GB" sz="1800" b="1" i="0" u="none" strike="noStrike" kern="1200" cap="none" spc="0" normalizeH="0" baseline="0" noProof="0">
                <a:ln>
                  <a:noFill/>
                </a:ln>
                <a:solidFill>
                  <a:srgbClr val="FFFFFF"/>
                </a:solidFill>
                <a:effectLst/>
                <a:uLnTx/>
                <a:uFillTx/>
                <a:latin typeface="Poppins SemiBold"/>
                <a:cs typeface="Poppins SemiBold"/>
              </a:rPr>
              <a:t> </a:t>
            </a:r>
            <a:r>
              <a:rPr lang="en-GB" sz="1800">
                <a:solidFill>
                  <a:srgbClr val="FFFFFF"/>
                </a:solidFill>
                <a:latin typeface="Poppins SemiBold"/>
                <a:cs typeface="Poppins SemiBold"/>
              </a:rPr>
              <a:t> </a:t>
            </a:r>
          </a:p>
          <a:p>
            <a:pPr>
              <a:defRPr/>
            </a:pPr>
            <a:r>
              <a:rPr lang="en-GB" sz="1600">
                <a:latin typeface="Poppins SemiBold"/>
                <a:cs typeface="Poppins SemiBold"/>
              </a:rPr>
              <a:t>            Stephanie Foster</a:t>
            </a:r>
          </a:p>
        </p:txBody>
      </p:sp>
      <p:pic>
        <p:nvPicPr>
          <p:cNvPr id="22" name="Picture 21" descr="A person smiling at the camera&#10;&#10;Description automatically generated">
            <a:extLst>
              <a:ext uri="{FF2B5EF4-FFF2-40B4-BE49-F238E27FC236}">
                <a16:creationId xmlns:a16="http://schemas.microsoft.com/office/drawing/2014/main" id="{5302069D-4BC8-8C5F-1BF6-6D0594A2D1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7609" y="5106226"/>
            <a:ext cx="1423194" cy="1253438"/>
          </a:xfrm>
          <a:prstGeom prst="rect">
            <a:avLst/>
          </a:prstGeom>
        </p:spPr>
      </p:pic>
      <p:pic>
        <p:nvPicPr>
          <p:cNvPr id="6" name="Picture 5">
            <a:extLst>
              <a:ext uri="{FF2B5EF4-FFF2-40B4-BE49-F238E27FC236}">
                <a16:creationId xmlns:a16="http://schemas.microsoft.com/office/drawing/2014/main" id="{384E185C-DBB6-6F42-5F0F-7F7D085F79EB}"/>
              </a:ext>
            </a:extLst>
          </p:cNvPr>
          <p:cNvPicPr>
            <a:picLocks noChangeAspect="1"/>
          </p:cNvPicPr>
          <p:nvPr/>
        </p:nvPicPr>
        <p:blipFill>
          <a:blip r:embed="rId5"/>
          <a:srcRect l="12571" t="16272" r="16484" b="11331"/>
          <a:stretch>
            <a:fillRect/>
          </a:stretch>
        </p:blipFill>
        <p:spPr>
          <a:xfrm>
            <a:off x="1806379" y="5110695"/>
            <a:ext cx="1657890" cy="1271018"/>
          </a:xfrm>
          <a:prstGeom prst="rect">
            <a:avLst/>
          </a:prstGeom>
        </p:spPr>
      </p:pic>
      <p:sp>
        <p:nvSpPr>
          <p:cNvPr id="20" name="TextBox 19">
            <a:extLst>
              <a:ext uri="{FF2B5EF4-FFF2-40B4-BE49-F238E27FC236}">
                <a16:creationId xmlns:a16="http://schemas.microsoft.com/office/drawing/2014/main" id="{A444321B-8DC7-B28D-4CE9-E6CF0172CF76}"/>
              </a:ext>
            </a:extLst>
          </p:cNvPr>
          <p:cNvSpPr txBox="1"/>
          <p:nvPr/>
        </p:nvSpPr>
        <p:spPr>
          <a:xfrm>
            <a:off x="6377818" y="232781"/>
            <a:ext cx="4221587" cy="776623"/>
          </a:xfrm>
          <a:prstGeom prst="rect">
            <a:avLst/>
          </a:prstGeom>
          <a:noFill/>
        </p:spPr>
        <p:txBody>
          <a:bodyPr wrap="square" lIns="91440" tIns="45720" rIns="91440" bIns="45720" anchor="t">
            <a:spAutoFit/>
          </a:bodyPr>
          <a:lstStyle/>
          <a:p>
            <a:pPr>
              <a:lnSpc>
                <a:spcPct val="90000"/>
              </a:lnSpc>
              <a:spcBef>
                <a:spcPts val="1000"/>
              </a:spcBef>
              <a:defRPr/>
            </a:pPr>
            <a:r>
              <a:rPr lang="en-GB" sz="2400" b="1">
                <a:solidFill>
                  <a:srgbClr val="FFFFFF"/>
                </a:solidFill>
                <a:latin typeface="Poppins SemiBold"/>
                <a:cs typeface="Poppins SemiBold"/>
              </a:rPr>
              <a:t>Interim Nation</a:t>
            </a:r>
            <a:r>
              <a:rPr kumimoji="0" lang="en-GB" sz="2400" b="1" i="0" u="none" strike="noStrike" kern="1200" cap="none" spc="0" normalizeH="0" baseline="0" noProof="0">
                <a:ln>
                  <a:noFill/>
                </a:ln>
                <a:solidFill>
                  <a:srgbClr val="FFFFFF"/>
                </a:solidFill>
                <a:effectLst/>
                <a:uLnTx/>
                <a:uFillTx/>
                <a:latin typeface="Poppins SemiBold"/>
                <a:ea typeface="+mn-ea"/>
                <a:cs typeface="Poppins SemiBold"/>
              </a:rPr>
              <a:t> Manager</a:t>
            </a:r>
            <a:endParaRPr lang="en-GB" sz="2400" b="1" i="0" u="none" strike="noStrike" kern="1200" cap="none" spc="0" normalizeH="0" baseline="0" noProof="0">
              <a:ln>
                <a:noFill/>
              </a:ln>
              <a:solidFill>
                <a:srgbClr val="FFFFFF"/>
              </a:solidFill>
              <a:effectLst/>
              <a:uLnTx/>
              <a:uFillTx/>
              <a:latin typeface="Poppins SemiBold"/>
              <a:cs typeface="Poppins SemiBold"/>
            </a:endParaRPr>
          </a:p>
          <a:p>
            <a:pPr>
              <a:lnSpc>
                <a:spcPct val="90000"/>
              </a:lnSpc>
              <a:spcBef>
                <a:spcPts val="1000"/>
              </a:spcBef>
              <a:defRPr/>
            </a:pPr>
            <a:endParaRPr lang="en-GB" sz="1600" b="1">
              <a:solidFill>
                <a:srgbClr val="FFFFFF"/>
              </a:solidFill>
              <a:latin typeface="Poppins SemiBold" pitchFamily="2" charset="77"/>
              <a:cs typeface="Poppins SemiBold" pitchFamily="2" charset="77"/>
            </a:endParaRPr>
          </a:p>
        </p:txBody>
      </p:sp>
      <p:pic>
        <p:nvPicPr>
          <p:cNvPr id="8" name="Picture 7" descr="A person smiling for the camera&#10;&#10;Description automatically generated with medium confidence">
            <a:extLst>
              <a:ext uri="{FF2B5EF4-FFF2-40B4-BE49-F238E27FC236}">
                <a16:creationId xmlns:a16="http://schemas.microsoft.com/office/drawing/2014/main" id="{A8C0AE23-1A77-4448-18D2-1AC626D1E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886" y="1036049"/>
            <a:ext cx="1362928" cy="1339048"/>
          </a:xfrm>
          <a:prstGeom prst="rect">
            <a:avLst/>
          </a:prstGeom>
        </p:spPr>
      </p:pic>
      <p:pic>
        <p:nvPicPr>
          <p:cNvPr id="23" name="Picture 22" descr="A person smiling for the camera&#10;&#10;Description automatically generated">
            <a:extLst>
              <a:ext uri="{FF2B5EF4-FFF2-40B4-BE49-F238E27FC236}">
                <a16:creationId xmlns:a16="http://schemas.microsoft.com/office/drawing/2014/main" id="{CB295663-0098-B39C-5DF6-98FD831C3E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0359" y="3239408"/>
            <a:ext cx="1346981" cy="1319602"/>
          </a:xfrm>
          <a:prstGeom prst="rect">
            <a:avLst/>
          </a:prstGeom>
        </p:spPr>
      </p:pic>
      <p:pic>
        <p:nvPicPr>
          <p:cNvPr id="24" name="Picture 23" descr="A person with blonde hair&#10;&#10;Description automatically generated">
            <a:extLst>
              <a:ext uri="{FF2B5EF4-FFF2-40B4-BE49-F238E27FC236}">
                <a16:creationId xmlns:a16="http://schemas.microsoft.com/office/drawing/2014/main" id="{16F6B961-D9F3-D6B4-37AF-6345EFD59FD2}"/>
              </a:ext>
            </a:extLst>
          </p:cNvPr>
          <p:cNvPicPr>
            <a:picLocks noChangeAspect="1"/>
          </p:cNvPicPr>
          <p:nvPr/>
        </p:nvPicPr>
        <p:blipFill>
          <a:blip r:embed="rId7">
            <a:extLst>
              <a:ext uri="{28A0092B-C50C-407E-A947-70E740481C1C}">
                <a14:useLocalDpi xmlns:a14="http://schemas.microsoft.com/office/drawing/2010/main" val="0"/>
              </a:ext>
            </a:extLst>
          </a:blip>
          <a:srcRect l="477" t="74" r="-298" b="561"/>
          <a:stretch>
            <a:fillRect/>
          </a:stretch>
        </p:blipFill>
        <p:spPr>
          <a:xfrm>
            <a:off x="8512494" y="3233462"/>
            <a:ext cx="1443523" cy="1331329"/>
          </a:xfrm>
          <a:prstGeom prst="rect">
            <a:avLst/>
          </a:prstGeom>
        </p:spPr>
      </p:pic>
      <p:sp>
        <p:nvSpPr>
          <p:cNvPr id="27" name="TextBox 26">
            <a:extLst>
              <a:ext uri="{FF2B5EF4-FFF2-40B4-BE49-F238E27FC236}">
                <a16:creationId xmlns:a16="http://schemas.microsoft.com/office/drawing/2014/main" id="{5533D8E2-606A-CC09-313A-1B2BAED189BB}"/>
              </a:ext>
            </a:extLst>
          </p:cNvPr>
          <p:cNvSpPr txBox="1"/>
          <p:nvPr/>
        </p:nvSpPr>
        <p:spPr>
          <a:xfrm>
            <a:off x="1995707" y="2919058"/>
            <a:ext cx="1013187" cy="3159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b="1">
                <a:solidFill>
                  <a:srgbClr val="FFFFFF"/>
                </a:solidFill>
                <a:latin typeface="Poppins SemiBold"/>
                <a:cs typeface="Poppins SemiBold"/>
              </a:rPr>
              <a:t>Monica </a:t>
            </a:r>
            <a:endParaRPr kumimoji="0" lang="en-GB" sz="1600" b="1" i="0" u="none" strike="noStrike" kern="1200" cap="none" spc="0" normalizeH="0" baseline="0" noProof="0">
              <a:ln>
                <a:noFill/>
              </a:ln>
              <a:solidFill>
                <a:srgbClr val="FFFFFF"/>
              </a:solidFill>
              <a:effectLst/>
              <a:uLnTx/>
              <a:uFillTx/>
              <a:latin typeface="Poppins SemiBold" pitchFamily="2" charset="77"/>
              <a:ea typeface="+mn-ea"/>
              <a:cs typeface="Poppins SemiBold" pitchFamily="2" charset="77"/>
            </a:endParaRPr>
          </a:p>
        </p:txBody>
      </p:sp>
      <p:sp>
        <p:nvSpPr>
          <p:cNvPr id="28" name="TextBox 27">
            <a:extLst>
              <a:ext uri="{FF2B5EF4-FFF2-40B4-BE49-F238E27FC236}">
                <a16:creationId xmlns:a16="http://schemas.microsoft.com/office/drawing/2014/main" id="{FFB02E54-C7C8-63B0-97A7-30D7C6AC64A2}"/>
              </a:ext>
            </a:extLst>
          </p:cNvPr>
          <p:cNvSpPr txBox="1"/>
          <p:nvPr/>
        </p:nvSpPr>
        <p:spPr>
          <a:xfrm>
            <a:off x="6441027" y="2918273"/>
            <a:ext cx="1078098" cy="3159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b="1">
                <a:solidFill>
                  <a:srgbClr val="FFFFFF"/>
                </a:solidFill>
                <a:latin typeface="Poppins SemiBold"/>
                <a:cs typeface="Poppins SemiBold"/>
              </a:rPr>
              <a:t>Siobhan</a:t>
            </a:r>
            <a:endParaRPr kumimoji="0" lang="en-GB" sz="1600" b="1" i="0" u="none" strike="noStrike" kern="1200" cap="none" spc="0" normalizeH="0" baseline="0" noProof="0">
              <a:ln>
                <a:noFill/>
              </a:ln>
              <a:solidFill>
                <a:srgbClr val="FFFFFF"/>
              </a:solidFill>
              <a:effectLst/>
              <a:uLnTx/>
              <a:uFillTx/>
              <a:latin typeface="Poppins SemiBold" pitchFamily="2" charset="77"/>
              <a:ea typeface="+mn-ea"/>
              <a:cs typeface="Poppins SemiBold" pitchFamily="2" charset="77"/>
            </a:endParaRPr>
          </a:p>
        </p:txBody>
      </p:sp>
      <p:sp>
        <p:nvSpPr>
          <p:cNvPr id="29" name="TextBox 28">
            <a:extLst>
              <a:ext uri="{FF2B5EF4-FFF2-40B4-BE49-F238E27FC236}">
                <a16:creationId xmlns:a16="http://schemas.microsoft.com/office/drawing/2014/main" id="{13033E7D-A324-A5D2-AFCC-B677E2ECA49B}"/>
              </a:ext>
            </a:extLst>
          </p:cNvPr>
          <p:cNvSpPr txBox="1"/>
          <p:nvPr/>
        </p:nvSpPr>
        <p:spPr>
          <a:xfrm>
            <a:off x="8914038" y="2917822"/>
            <a:ext cx="628989" cy="3159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b="1">
                <a:solidFill>
                  <a:srgbClr val="FFFFFF"/>
                </a:solidFill>
                <a:latin typeface="Poppins SemiBold"/>
                <a:cs typeface="Poppins SemiBold"/>
              </a:rPr>
              <a:t>Una</a:t>
            </a:r>
            <a:endParaRPr kumimoji="0" lang="en-GB" sz="1600" b="1" i="0" u="none" strike="noStrike" kern="1200" cap="none" spc="0" normalizeH="0" baseline="0" noProof="0">
              <a:ln>
                <a:noFill/>
              </a:ln>
              <a:solidFill>
                <a:srgbClr val="FFFFFF"/>
              </a:solidFill>
              <a:effectLst/>
              <a:uLnTx/>
              <a:uFillTx/>
              <a:latin typeface="Poppins SemiBold" pitchFamily="2" charset="77"/>
              <a:ea typeface="+mn-ea"/>
              <a:cs typeface="Poppins SemiBold" pitchFamily="2" charset="77"/>
            </a:endParaRPr>
          </a:p>
        </p:txBody>
      </p:sp>
      <p:sp>
        <p:nvSpPr>
          <p:cNvPr id="30" name="TextBox 29">
            <a:extLst>
              <a:ext uri="{FF2B5EF4-FFF2-40B4-BE49-F238E27FC236}">
                <a16:creationId xmlns:a16="http://schemas.microsoft.com/office/drawing/2014/main" id="{A67FE362-3E64-F4B9-BD82-D087E5A5BE4F}"/>
              </a:ext>
            </a:extLst>
          </p:cNvPr>
          <p:cNvSpPr txBox="1"/>
          <p:nvPr/>
        </p:nvSpPr>
        <p:spPr>
          <a:xfrm>
            <a:off x="2122381" y="4799149"/>
            <a:ext cx="697290" cy="3159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b="1">
                <a:solidFill>
                  <a:srgbClr val="FFFFFF"/>
                </a:solidFill>
                <a:latin typeface="Poppins SemiBold"/>
                <a:cs typeface="Poppins SemiBold"/>
              </a:rPr>
              <a:t>Paul</a:t>
            </a:r>
            <a:endParaRPr kumimoji="0" lang="en-GB" sz="1600" b="1" i="0" u="none" strike="noStrike" kern="1200" cap="none" spc="0" normalizeH="0" baseline="0" noProof="0">
              <a:ln>
                <a:noFill/>
              </a:ln>
              <a:solidFill>
                <a:srgbClr val="FFFFFF"/>
              </a:solidFill>
              <a:effectLst/>
              <a:uLnTx/>
              <a:uFillTx/>
              <a:latin typeface="Poppins SemiBold" pitchFamily="2" charset="77"/>
              <a:ea typeface="+mn-ea"/>
              <a:cs typeface="Poppins SemiBold" pitchFamily="2" charset="77"/>
            </a:endParaRPr>
          </a:p>
        </p:txBody>
      </p:sp>
      <p:sp>
        <p:nvSpPr>
          <p:cNvPr id="32" name="TextBox 31">
            <a:extLst>
              <a:ext uri="{FF2B5EF4-FFF2-40B4-BE49-F238E27FC236}">
                <a16:creationId xmlns:a16="http://schemas.microsoft.com/office/drawing/2014/main" id="{0D468A4B-9BA5-01E2-548B-08BF366B78B2}"/>
              </a:ext>
            </a:extLst>
          </p:cNvPr>
          <p:cNvSpPr txBox="1"/>
          <p:nvPr/>
        </p:nvSpPr>
        <p:spPr>
          <a:xfrm>
            <a:off x="6396240" y="4800381"/>
            <a:ext cx="1289131" cy="3159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b="1">
                <a:solidFill>
                  <a:srgbClr val="FFFFFF"/>
                </a:solidFill>
                <a:latin typeface="Poppins SemiBold"/>
                <a:cs typeface="Poppins SemiBold"/>
              </a:rPr>
              <a:t>Stephanie </a:t>
            </a:r>
            <a:endParaRPr kumimoji="0" lang="en-GB" sz="1600" b="1" i="0" u="none" strike="noStrike" kern="1200" cap="none" spc="0" normalizeH="0" baseline="0" noProof="0">
              <a:ln>
                <a:noFill/>
              </a:ln>
              <a:solidFill>
                <a:srgbClr val="FFFFFF"/>
              </a:solidFill>
              <a:effectLst/>
              <a:uLnTx/>
              <a:uFillTx/>
              <a:latin typeface="Poppins SemiBold" pitchFamily="2" charset="77"/>
              <a:ea typeface="+mn-ea"/>
              <a:cs typeface="Poppins SemiBold" pitchFamily="2" charset="77"/>
            </a:endParaRPr>
          </a:p>
        </p:txBody>
      </p:sp>
      <p:sp>
        <p:nvSpPr>
          <p:cNvPr id="33" name="TextBox 32">
            <a:extLst>
              <a:ext uri="{FF2B5EF4-FFF2-40B4-BE49-F238E27FC236}">
                <a16:creationId xmlns:a16="http://schemas.microsoft.com/office/drawing/2014/main" id="{C1EF3EF3-A937-7A8C-09BE-85C9AB848914}"/>
              </a:ext>
            </a:extLst>
          </p:cNvPr>
          <p:cNvSpPr txBox="1"/>
          <p:nvPr/>
        </p:nvSpPr>
        <p:spPr>
          <a:xfrm>
            <a:off x="8721437" y="4798743"/>
            <a:ext cx="1013187" cy="31598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b="1">
                <a:solidFill>
                  <a:srgbClr val="FFFFFF"/>
                </a:solidFill>
                <a:latin typeface="Poppins SemiBold"/>
                <a:cs typeface="Poppins SemiBold"/>
              </a:rPr>
              <a:t>Meg </a:t>
            </a:r>
            <a:endParaRPr lang="en-GB" sz="1600" b="1" i="0" u="none" strike="noStrike" kern="1200" cap="none" spc="0" normalizeH="0" baseline="0" noProof="0">
              <a:ln>
                <a:noFill/>
              </a:ln>
              <a:solidFill>
                <a:srgbClr val="FFFFFF"/>
              </a:solidFill>
              <a:effectLst/>
              <a:uLnTx/>
              <a:uFillTx/>
              <a:latin typeface="Poppins SemiBold" pitchFamily="2" charset="77"/>
              <a:cs typeface="Poppins SemiBold" pitchFamily="2" charset="77"/>
            </a:endParaRPr>
          </a:p>
        </p:txBody>
      </p:sp>
      <p:sp>
        <p:nvSpPr>
          <p:cNvPr id="2" name="TextBox 1">
            <a:extLst>
              <a:ext uri="{FF2B5EF4-FFF2-40B4-BE49-F238E27FC236}">
                <a16:creationId xmlns:a16="http://schemas.microsoft.com/office/drawing/2014/main" id="{00427B2F-FAD0-8BCF-FEFD-40090EB8932E}"/>
              </a:ext>
            </a:extLst>
          </p:cNvPr>
          <p:cNvSpPr txBox="1"/>
          <p:nvPr/>
        </p:nvSpPr>
        <p:spPr>
          <a:xfrm>
            <a:off x="4363297" y="2913650"/>
            <a:ext cx="1013187" cy="31598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b="1">
                <a:solidFill>
                  <a:srgbClr val="FFFFFF"/>
                </a:solidFill>
                <a:latin typeface="Poppins SemiBold"/>
                <a:cs typeface="Poppins SemiBold"/>
              </a:rPr>
              <a:t>Karen </a:t>
            </a:r>
            <a:endParaRPr kumimoji="0" lang="en-GB" sz="1600" b="1" i="0" u="none" strike="noStrike" kern="1200" cap="none" spc="0" normalizeH="0" baseline="0" noProof="0">
              <a:ln>
                <a:noFill/>
              </a:ln>
              <a:solidFill>
                <a:srgbClr val="FFFFFF"/>
              </a:solidFill>
              <a:effectLst/>
              <a:uLnTx/>
              <a:uFillTx/>
              <a:latin typeface="Poppins SemiBold" pitchFamily="2" charset="77"/>
              <a:ea typeface="+mn-ea"/>
              <a:cs typeface="Poppins SemiBold" pitchFamily="2" charset="77"/>
            </a:endParaRPr>
          </a:p>
        </p:txBody>
      </p:sp>
      <p:pic>
        <p:nvPicPr>
          <p:cNvPr id="1026" name="Picture 2" descr="A person wearing glasses and smiling&#10;&#10;Description automatically generated">
            <a:extLst>
              <a:ext uri="{FF2B5EF4-FFF2-40B4-BE49-F238E27FC236}">
                <a16:creationId xmlns:a16="http://schemas.microsoft.com/office/drawing/2014/main" id="{37EFF14F-A627-C024-57E2-C76B0D927E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4623" y="3232819"/>
            <a:ext cx="1357943" cy="1299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in a green jacket&#10;&#10;AI-generated content may be incorrect.">
            <a:extLst>
              <a:ext uri="{FF2B5EF4-FFF2-40B4-BE49-F238E27FC236}">
                <a16:creationId xmlns:a16="http://schemas.microsoft.com/office/drawing/2014/main" id="{D5663FA3-390C-1A39-B2C2-57915C8AAE10}"/>
              </a:ext>
            </a:extLst>
          </p:cNvPr>
          <p:cNvPicPr>
            <a:picLocks noChangeAspect="1"/>
          </p:cNvPicPr>
          <p:nvPr/>
        </p:nvPicPr>
        <p:blipFill>
          <a:blip r:embed="rId9"/>
          <a:srcRect l="11369" t="51285" r="17753" b="6731"/>
          <a:stretch>
            <a:fillRect/>
          </a:stretch>
        </p:blipFill>
        <p:spPr>
          <a:xfrm>
            <a:off x="4055131" y="5112147"/>
            <a:ext cx="1766361" cy="1272801"/>
          </a:xfrm>
          <a:prstGeom prst="rect">
            <a:avLst/>
          </a:prstGeom>
        </p:spPr>
      </p:pic>
      <p:sp>
        <p:nvSpPr>
          <p:cNvPr id="10" name="TextBox 9">
            <a:extLst>
              <a:ext uri="{FF2B5EF4-FFF2-40B4-BE49-F238E27FC236}">
                <a16:creationId xmlns:a16="http://schemas.microsoft.com/office/drawing/2014/main" id="{A357804F-5AA5-9869-781B-E88A99EE24D0}"/>
              </a:ext>
            </a:extLst>
          </p:cNvPr>
          <p:cNvSpPr txBox="1"/>
          <p:nvPr/>
        </p:nvSpPr>
        <p:spPr>
          <a:xfrm>
            <a:off x="4049611" y="4800573"/>
            <a:ext cx="1506182" cy="31598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b="1">
                <a:solidFill>
                  <a:srgbClr val="FFFFFF"/>
                </a:solidFill>
                <a:latin typeface="Poppins SemiBold"/>
                <a:cs typeface="Poppins SemiBold"/>
              </a:rPr>
              <a:t>Robert</a:t>
            </a:r>
            <a:endParaRPr lang="en-GB" sz="1600" b="1" i="0" u="none" strike="noStrike" kern="1200" cap="none" spc="0" normalizeH="0" baseline="0" noProof="0">
              <a:ln>
                <a:noFill/>
              </a:ln>
              <a:solidFill>
                <a:srgbClr val="FFFFFF"/>
              </a:solidFill>
              <a:effectLst/>
              <a:uLnTx/>
              <a:uFillTx/>
              <a:latin typeface="Poppins SemiBold" pitchFamily="2" charset="77"/>
              <a:cs typeface="Poppins SemiBold" pitchFamily="2" charset="77"/>
            </a:endParaRPr>
          </a:p>
        </p:txBody>
      </p:sp>
      <p:pic>
        <p:nvPicPr>
          <p:cNvPr id="11" name="Picture 10" descr="A person wearing glasses and smiling&#10;&#10;Description automatically generated">
            <a:extLst>
              <a:ext uri="{FF2B5EF4-FFF2-40B4-BE49-F238E27FC236}">
                <a16:creationId xmlns:a16="http://schemas.microsoft.com/office/drawing/2014/main" id="{F82B113A-E9B6-CD46-60F2-E2E18AC89284}"/>
              </a:ext>
            </a:extLst>
          </p:cNvPr>
          <p:cNvPicPr>
            <a:picLocks noChangeAspect="1"/>
          </p:cNvPicPr>
          <p:nvPr/>
        </p:nvPicPr>
        <p:blipFill>
          <a:blip r:embed="rId10"/>
          <a:stretch>
            <a:fillRect/>
          </a:stretch>
        </p:blipFill>
        <p:spPr>
          <a:xfrm>
            <a:off x="1960563" y="3249793"/>
            <a:ext cx="1345256" cy="1308100"/>
          </a:xfrm>
          <a:prstGeom prst="rect">
            <a:avLst/>
          </a:prstGeom>
        </p:spPr>
      </p:pic>
    </p:spTree>
    <p:extLst>
      <p:ext uri="{BB962C8B-B14F-4D97-AF65-F5344CB8AC3E}">
        <p14:creationId xmlns:p14="http://schemas.microsoft.com/office/powerpoint/2010/main" val="4037813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CEB8C-12C2-FE55-5649-14ECAE84629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72D444E-72E5-8B21-6C9A-F63E0BCE41F4}"/>
              </a:ext>
            </a:extLst>
          </p:cNvPr>
          <p:cNvSpPr>
            <a:spLocks noGrp="1"/>
          </p:cNvSpPr>
          <p:nvPr>
            <p:ph type="body" sz="quarter" idx="11"/>
          </p:nvPr>
        </p:nvSpPr>
        <p:spPr>
          <a:xfrm>
            <a:off x="408207" y="559121"/>
            <a:ext cx="2493613" cy="470689"/>
          </a:xfrm>
        </p:spPr>
        <p:txBody>
          <a:bodyPr vert="horz" lIns="91440" tIns="45720" rIns="91440" bIns="45720" rtlCol="0" anchor="t">
            <a:noAutofit/>
          </a:bodyPr>
          <a:lstStyle/>
          <a:p>
            <a:r>
              <a:rPr lang="en-GB" sz="3200">
                <a:latin typeface="Poppins SemiBold"/>
                <a:cs typeface="Poppins SemiBold"/>
              </a:rPr>
              <a:t>The Open University Nursing Team in Ireland</a:t>
            </a:r>
          </a:p>
        </p:txBody>
      </p:sp>
      <p:pic>
        <p:nvPicPr>
          <p:cNvPr id="10" name="Picture 6">
            <a:extLst>
              <a:ext uri="{FF2B5EF4-FFF2-40B4-BE49-F238E27FC236}">
                <a16:creationId xmlns:a16="http://schemas.microsoft.com/office/drawing/2014/main" id="{1E5CD079-8F9D-EF51-6EFB-4DF4E61C8303}"/>
              </a:ext>
            </a:extLst>
          </p:cNvPr>
          <p:cNvPicPr>
            <a:picLocks noChangeAspect="1"/>
          </p:cNvPicPr>
          <p:nvPr/>
        </p:nvPicPr>
        <p:blipFill>
          <a:blip r:embed="rId3"/>
          <a:stretch>
            <a:fillRect/>
          </a:stretch>
        </p:blipFill>
        <p:spPr>
          <a:xfrm>
            <a:off x="3790342" y="2040573"/>
            <a:ext cx="1473980" cy="1287994"/>
          </a:xfrm>
          <a:prstGeom prst="rect">
            <a:avLst/>
          </a:prstGeom>
        </p:spPr>
      </p:pic>
      <p:pic>
        <p:nvPicPr>
          <p:cNvPr id="11" name="Picture 7">
            <a:extLst>
              <a:ext uri="{FF2B5EF4-FFF2-40B4-BE49-F238E27FC236}">
                <a16:creationId xmlns:a16="http://schemas.microsoft.com/office/drawing/2014/main" id="{70EAB239-6FFF-87A3-D7A1-893C92947DF0}"/>
              </a:ext>
            </a:extLst>
          </p:cNvPr>
          <p:cNvPicPr>
            <a:picLocks noChangeAspect="1"/>
          </p:cNvPicPr>
          <p:nvPr/>
        </p:nvPicPr>
        <p:blipFill>
          <a:blip r:embed="rId4"/>
          <a:stretch>
            <a:fillRect/>
          </a:stretch>
        </p:blipFill>
        <p:spPr>
          <a:xfrm>
            <a:off x="5572686" y="2040616"/>
            <a:ext cx="1512452" cy="1299717"/>
          </a:xfrm>
          <a:prstGeom prst="rect">
            <a:avLst/>
          </a:prstGeom>
        </p:spPr>
      </p:pic>
      <p:sp>
        <p:nvSpPr>
          <p:cNvPr id="14" name="Text Placeholder 2">
            <a:extLst>
              <a:ext uri="{FF2B5EF4-FFF2-40B4-BE49-F238E27FC236}">
                <a16:creationId xmlns:a16="http://schemas.microsoft.com/office/drawing/2014/main" id="{EB91EDF1-E616-79AF-DF82-4C302142A921}"/>
              </a:ext>
            </a:extLst>
          </p:cNvPr>
          <p:cNvSpPr txBox="1">
            <a:spLocks/>
          </p:cNvSpPr>
          <p:nvPr/>
        </p:nvSpPr>
        <p:spPr>
          <a:xfrm>
            <a:off x="4785059" y="467681"/>
            <a:ext cx="2910882" cy="47068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5500" b="1" i="0" kern="1200">
                <a:ln>
                  <a:noFill/>
                </a:ln>
                <a:solidFill>
                  <a:schemeClr val="bg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sng" strike="noStrike" kern="1200" cap="none" spc="0" normalizeH="0" baseline="0" noProof="0">
                <a:ln>
                  <a:noFill/>
                </a:ln>
                <a:solidFill>
                  <a:srgbClr val="FFFFFF"/>
                </a:solidFill>
                <a:effectLst/>
                <a:uLnTx/>
                <a:uFillTx/>
                <a:latin typeface="Poppins SemiBold"/>
                <a:cs typeface="Poppins SemiBold"/>
              </a:rPr>
              <a:t>Faculty Team</a:t>
            </a:r>
            <a:endParaRPr lang="en-US" sz="2800"/>
          </a:p>
        </p:txBody>
      </p:sp>
      <p:sp>
        <p:nvSpPr>
          <p:cNvPr id="18" name="Text Placeholder 2">
            <a:extLst>
              <a:ext uri="{FF2B5EF4-FFF2-40B4-BE49-F238E27FC236}">
                <a16:creationId xmlns:a16="http://schemas.microsoft.com/office/drawing/2014/main" id="{B2AC9441-7F1F-9883-1EA3-BFF151B2F20C}"/>
              </a:ext>
            </a:extLst>
          </p:cNvPr>
          <p:cNvSpPr txBox="1">
            <a:spLocks/>
          </p:cNvSpPr>
          <p:nvPr/>
        </p:nvSpPr>
        <p:spPr>
          <a:xfrm>
            <a:off x="4034456" y="1536697"/>
            <a:ext cx="3065341" cy="4295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5500" b="1" i="0" kern="1200">
                <a:ln>
                  <a:noFill/>
                </a:ln>
                <a:solidFill>
                  <a:schemeClr val="bg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800">
                <a:solidFill>
                  <a:srgbClr val="FFFFFF"/>
                </a:solidFill>
                <a:latin typeface="Poppins SemiBold"/>
                <a:cs typeface="Poppins SemiBold"/>
              </a:rPr>
              <a:t> </a:t>
            </a:r>
            <a:r>
              <a:rPr kumimoji="0" lang="en-GB" sz="1800" b="1" i="0" u="none" strike="noStrike" kern="1200" cap="none" spc="0" normalizeH="0" baseline="0" noProof="0">
                <a:ln>
                  <a:noFill/>
                </a:ln>
                <a:solidFill>
                  <a:srgbClr val="FFFFFF"/>
                </a:solidFill>
                <a:effectLst/>
                <a:uLnTx/>
                <a:uFillTx/>
                <a:latin typeface="Poppins SemiBold"/>
                <a:ea typeface="+mn-ea"/>
                <a:cs typeface="Poppins SemiBold"/>
              </a:rPr>
              <a:t>Keri                     Antonia</a:t>
            </a:r>
            <a:endParaRPr lang="en-GB" sz="1800" b="1" i="0" u="none" strike="noStrike" kern="1200" cap="none" spc="0" normalizeH="0" baseline="0" noProof="0">
              <a:ln>
                <a:noFill/>
              </a:ln>
              <a:solidFill>
                <a:srgbClr val="FFFFFF"/>
              </a:solidFill>
              <a:effectLst/>
              <a:uLnTx/>
              <a:uFillTx/>
              <a:latin typeface="Poppins SemiBold"/>
              <a:cs typeface="Poppins SemiBold"/>
            </a:endParaRPr>
          </a:p>
        </p:txBody>
      </p:sp>
      <p:sp>
        <p:nvSpPr>
          <p:cNvPr id="19" name="Text Placeholder 2">
            <a:extLst>
              <a:ext uri="{FF2B5EF4-FFF2-40B4-BE49-F238E27FC236}">
                <a16:creationId xmlns:a16="http://schemas.microsoft.com/office/drawing/2014/main" id="{218E2F03-1CBA-7B52-458E-5BD117795DED}"/>
              </a:ext>
            </a:extLst>
          </p:cNvPr>
          <p:cNvSpPr txBox="1">
            <a:spLocks/>
          </p:cNvSpPr>
          <p:nvPr/>
        </p:nvSpPr>
        <p:spPr>
          <a:xfrm>
            <a:off x="5572854" y="3715833"/>
            <a:ext cx="5621596" cy="45967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5500" b="1" i="0" kern="1200">
                <a:ln>
                  <a:noFill/>
                </a:ln>
                <a:solidFill>
                  <a:schemeClr val="bg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400" u="sng">
                <a:solidFill>
                  <a:srgbClr val="FFFFFF"/>
                </a:solidFill>
                <a:latin typeface="Poppins SemiBold"/>
                <a:cs typeface="Poppins SemiBold"/>
              </a:rPr>
              <a:t>Practice Based Learning Assistants</a:t>
            </a:r>
            <a:endParaRPr kumimoji="0" lang="en-GB" sz="2400" b="1" i="0" u="sng" strike="noStrike" kern="1200" cap="none" spc="0" normalizeH="0" baseline="0" noProof="0">
              <a:ln>
                <a:noFill/>
              </a:ln>
              <a:solidFill>
                <a:srgbClr val="FFFFFF"/>
              </a:solidFill>
              <a:effectLst/>
              <a:uLnTx/>
              <a:uFillTx/>
              <a:latin typeface="Poppins SemiBold"/>
              <a:ea typeface="+mn-ea"/>
              <a:cs typeface="Poppins SemiBold"/>
            </a:endParaRPr>
          </a:p>
        </p:txBody>
      </p:sp>
      <p:sp>
        <p:nvSpPr>
          <p:cNvPr id="2" name="TextBox 1">
            <a:extLst>
              <a:ext uri="{FF2B5EF4-FFF2-40B4-BE49-F238E27FC236}">
                <a16:creationId xmlns:a16="http://schemas.microsoft.com/office/drawing/2014/main" id="{0B6BF259-AC8E-C6E7-8702-257A00027F35}"/>
              </a:ext>
            </a:extLst>
          </p:cNvPr>
          <p:cNvSpPr txBox="1"/>
          <p:nvPr/>
        </p:nvSpPr>
        <p:spPr>
          <a:xfrm>
            <a:off x="7347578" y="1534834"/>
            <a:ext cx="1727969" cy="369332"/>
          </a:xfrm>
          <a:prstGeom prst="rect">
            <a:avLst/>
          </a:prstGeom>
          <a:noFill/>
        </p:spPr>
        <p:txBody>
          <a:bodyPr wrap="square" lIns="91440" tIns="45720" rIns="91440" bIns="45720" rtlCol="0" anchor="t">
            <a:spAutoFit/>
          </a:bodyPr>
          <a:lstStyle/>
          <a:p>
            <a:pPr algn="ctr"/>
            <a:r>
              <a:rPr lang="en-US">
                <a:solidFill>
                  <a:schemeClr val="bg1"/>
                </a:solidFill>
              </a:rPr>
              <a:t>   </a:t>
            </a:r>
            <a:r>
              <a:rPr lang="en-US" b="1">
                <a:solidFill>
                  <a:schemeClr val="bg1"/>
                </a:solidFill>
              </a:rPr>
              <a:t>Aurelia</a:t>
            </a:r>
            <a:endParaRPr lang="en-US"/>
          </a:p>
        </p:txBody>
      </p:sp>
      <p:pic>
        <p:nvPicPr>
          <p:cNvPr id="21" name="Picture 20">
            <a:extLst>
              <a:ext uri="{FF2B5EF4-FFF2-40B4-BE49-F238E27FC236}">
                <a16:creationId xmlns:a16="http://schemas.microsoft.com/office/drawing/2014/main" id="{1F0888BE-5D05-B1D2-9573-BE0EA4B71228}"/>
              </a:ext>
            </a:extLst>
          </p:cNvPr>
          <p:cNvPicPr>
            <a:picLocks noChangeAspect="1"/>
          </p:cNvPicPr>
          <p:nvPr/>
        </p:nvPicPr>
        <p:blipFill>
          <a:blip r:embed="rId5"/>
          <a:srcRect l="10423" t="18367" b="30870"/>
          <a:stretch>
            <a:fillRect/>
          </a:stretch>
        </p:blipFill>
        <p:spPr>
          <a:xfrm>
            <a:off x="7435734" y="2043249"/>
            <a:ext cx="1711030" cy="1302633"/>
          </a:xfrm>
          <a:prstGeom prst="rect">
            <a:avLst/>
          </a:prstGeom>
        </p:spPr>
      </p:pic>
      <p:pic>
        <p:nvPicPr>
          <p:cNvPr id="25" name="Picture 24" descr="A person wearing glasses and a hat&#10;&#10;Description automatically generated">
            <a:extLst>
              <a:ext uri="{FF2B5EF4-FFF2-40B4-BE49-F238E27FC236}">
                <a16:creationId xmlns:a16="http://schemas.microsoft.com/office/drawing/2014/main" id="{06FCDCF9-FD83-354D-F2CE-655FBF787E3A}"/>
              </a:ext>
            </a:extLst>
          </p:cNvPr>
          <p:cNvPicPr>
            <a:picLocks noChangeAspect="1"/>
          </p:cNvPicPr>
          <p:nvPr/>
        </p:nvPicPr>
        <p:blipFill>
          <a:blip r:embed="rId6"/>
          <a:stretch>
            <a:fillRect/>
          </a:stretch>
        </p:blipFill>
        <p:spPr>
          <a:xfrm>
            <a:off x="5576432" y="4965019"/>
            <a:ext cx="1751965" cy="1442085"/>
          </a:xfrm>
          <a:prstGeom prst="rect">
            <a:avLst/>
          </a:prstGeom>
        </p:spPr>
      </p:pic>
      <p:pic>
        <p:nvPicPr>
          <p:cNvPr id="26" name="Picture 25" descr="A person with pink hair and a gold sweater&#10;&#10;AI-generated content may be incorrect.">
            <a:extLst>
              <a:ext uri="{FF2B5EF4-FFF2-40B4-BE49-F238E27FC236}">
                <a16:creationId xmlns:a16="http://schemas.microsoft.com/office/drawing/2014/main" id="{EA734B1D-EAD6-142F-55D8-39A07C8CBD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78489" y="4964938"/>
            <a:ext cx="1680845" cy="1460941"/>
          </a:xfrm>
          <a:prstGeom prst="rect">
            <a:avLst/>
          </a:prstGeom>
        </p:spPr>
      </p:pic>
      <p:sp>
        <p:nvSpPr>
          <p:cNvPr id="7" name="TextBox 6">
            <a:extLst>
              <a:ext uri="{FF2B5EF4-FFF2-40B4-BE49-F238E27FC236}">
                <a16:creationId xmlns:a16="http://schemas.microsoft.com/office/drawing/2014/main" id="{44790F90-B3A7-0078-D8B0-6ACD0D0CCDC1}"/>
              </a:ext>
            </a:extLst>
          </p:cNvPr>
          <p:cNvSpPr txBox="1"/>
          <p:nvPr/>
        </p:nvSpPr>
        <p:spPr>
          <a:xfrm>
            <a:off x="4086561" y="954434"/>
            <a:ext cx="4130045" cy="461665"/>
          </a:xfrm>
          <a:prstGeom prst="rect">
            <a:avLst/>
          </a:prstGeom>
          <a:noFill/>
        </p:spPr>
        <p:txBody>
          <a:bodyPr wrap="square" lIns="91440" tIns="45720" rIns="91440" bIns="45720" rtlCol="0" anchor="t">
            <a:spAutoFit/>
          </a:bodyPr>
          <a:lstStyle/>
          <a:p>
            <a:r>
              <a:rPr lang="en-US" sz="2400" b="1" u="sng">
                <a:solidFill>
                  <a:schemeClr val="bg1"/>
                </a:solidFill>
              </a:rPr>
              <a:t>Faculty </a:t>
            </a:r>
            <a:r>
              <a:rPr lang="en-US" sz="2000" b="1" u="sng">
                <a:solidFill>
                  <a:schemeClr val="bg1"/>
                </a:solidFill>
              </a:rPr>
              <a:t>  </a:t>
            </a:r>
            <a:r>
              <a:rPr lang="en-US" sz="2400" b="1" u="sng">
                <a:solidFill>
                  <a:schemeClr val="bg1"/>
                </a:solidFill>
              </a:rPr>
              <a:t>Coordinators</a:t>
            </a:r>
            <a:endParaRPr lang="en-US" sz="2400" b="1" u="sng">
              <a:solidFill>
                <a:schemeClr val="bg1"/>
              </a:solidFill>
              <a:cs typeface="Poppins"/>
            </a:endParaRPr>
          </a:p>
        </p:txBody>
      </p:sp>
      <p:sp>
        <p:nvSpPr>
          <p:cNvPr id="12" name="TextBox 11">
            <a:extLst>
              <a:ext uri="{FF2B5EF4-FFF2-40B4-BE49-F238E27FC236}">
                <a16:creationId xmlns:a16="http://schemas.microsoft.com/office/drawing/2014/main" id="{7FE6076E-9035-A10B-E78B-7996A218FF34}"/>
              </a:ext>
            </a:extLst>
          </p:cNvPr>
          <p:cNvSpPr txBox="1"/>
          <p:nvPr/>
        </p:nvSpPr>
        <p:spPr>
          <a:xfrm>
            <a:off x="876698" y="4468509"/>
            <a:ext cx="1727969" cy="369332"/>
          </a:xfrm>
          <a:prstGeom prst="rect">
            <a:avLst/>
          </a:prstGeom>
          <a:noFill/>
        </p:spPr>
        <p:txBody>
          <a:bodyPr wrap="square" lIns="91440" tIns="45720" rIns="91440" bIns="45720" rtlCol="0" anchor="t">
            <a:spAutoFit/>
          </a:bodyPr>
          <a:lstStyle/>
          <a:p>
            <a:r>
              <a:rPr lang="en-US" b="1">
                <a:solidFill>
                  <a:schemeClr val="bg1"/>
                </a:solidFill>
              </a:rPr>
              <a:t>Rachel </a:t>
            </a:r>
          </a:p>
        </p:txBody>
      </p:sp>
      <p:sp>
        <p:nvSpPr>
          <p:cNvPr id="27" name="TextBox 26">
            <a:extLst>
              <a:ext uri="{FF2B5EF4-FFF2-40B4-BE49-F238E27FC236}">
                <a16:creationId xmlns:a16="http://schemas.microsoft.com/office/drawing/2014/main" id="{A1B13F68-203C-843F-A4BE-BE7FD4F7A4ED}"/>
              </a:ext>
            </a:extLst>
          </p:cNvPr>
          <p:cNvSpPr txBox="1"/>
          <p:nvPr/>
        </p:nvSpPr>
        <p:spPr>
          <a:xfrm>
            <a:off x="684055" y="3698061"/>
            <a:ext cx="3838121" cy="461665"/>
          </a:xfrm>
          <a:prstGeom prst="rect">
            <a:avLst/>
          </a:prstGeom>
          <a:noFill/>
        </p:spPr>
        <p:txBody>
          <a:bodyPr wrap="square" lIns="91440" tIns="45720" rIns="91440" bIns="45720" rtlCol="0" anchor="t">
            <a:spAutoFit/>
          </a:bodyPr>
          <a:lstStyle/>
          <a:p>
            <a:r>
              <a:rPr lang="en-US" sz="2400" b="1" u="sng">
                <a:solidFill>
                  <a:schemeClr val="bg1"/>
                </a:solidFill>
              </a:rPr>
              <a:t>Faculty Assistants</a:t>
            </a:r>
          </a:p>
        </p:txBody>
      </p:sp>
      <p:sp>
        <p:nvSpPr>
          <p:cNvPr id="29" name="TextBox 28">
            <a:extLst>
              <a:ext uri="{FF2B5EF4-FFF2-40B4-BE49-F238E27FC236}">
                <a16:creationId xmlns:a16="http://schemas.microsoft.com/office/drawing/2014/main" id="{14508417-A4EB-DFD7-71E6-D1E6D86A782F}"/>
              </a:ext>
            </a:extLst>
          </p:cNvPr>
          <p:cNvSpPr txBox="1"/>
          <p:nvPr/>
        </p:nvSpPr>
        <p:spPr>
          <a:xfrm>
            <a:off x="5685997" y="4460717"/>
            <a:ext cx="1727969" cy="369332"/>
          </a:xfrm>
          <a:prstGeom prst="rect">
            <a:avLst/>
          </a:prstGeom>
          <a:noFill/>
        </p:spPr>
        <p:txBody>
          <a:bodyPr wrap="square" lIns="91440" tIns="45720" rIns="91440" bIns="45720" rtlCol="0" anchor="t">
            <a:spAutoFit/>
          </a:bodyPr>
          <a:lstStyle/>
          <a:p>
            <a:r>
              <a:rPr lang="en-US" b="1">
                <a:solidFill>
                  <a:schemeClr val="bg1"/>
                </a:solidFill>
              </a:rPr>
              <a:t>Emma Kate</a:t>
            </a:r>
            <a:r>
              <a:rPr lang="en-US">
                <a:solidFill>
                  <a:schemeClr val="bg1"/>
                </a:solidFill>
              </a:rPr>
              <a:t> </a:t>
            </a:r>
          </a:p>
        </p:txBody>
      </p:sp>
      <p:sp>
        <p:nvSpPr>
          <p:cNvPr id="31" name="TextBox 30">
            <a:extLst>
              <a:ext uri="{FF2B5EF4-FFF2-40B4-BE49-F238E27FC236}">
                <a16:creationId xmlns:a16="http://schemas.microsoft.com/office/drawing/2014/main" id="{2AAD345A-2F76-6711-6BA0-F4B64070B197}"/>
              </a:ext>
            </a:extLst>
          </p:cNvPr>
          <p:cNvSpPr txBox="1"/>
          <p:nvPr/>
        </p:nvSpPr>
        <p:spPr>
          <a:xfrm>
            <a:off x="8062564" y="4466723"/>
            <a:ext cx="1727969" cy="369332"/>
          </a:xfrm>
          <a:prstGeom prst="rect">
            <a:avLst/>
          </a:prstGeom>
          <a:noFill/>
        </p:spPr>
        <p:txBody>
          <a:bodyPr wrap="square" lIns="91440" tIns="45720" rIns="91440" bIns="45720" rtlCol="0" anchor="t">
            <a:spAutoFit/>
          </a:bodyPr>
          <a:lstStyle/>
          <a:p>
            <a:r>
              <a:rPr lang="en-US" b="1">
                <a:solidFill>
                  <a:schemeClr val="bg1"/>
                </a:solidFill>
              </a:rPr>
              <a:t>Eunice</a:t>
            </a:r>
            <a:r>
              <a:rPr lang="en-US">
                <a:solidFill>
                  <a:schemeClr val="bg1"/>
                </a:solidFill>
              </a:rPr>
              <a:t>  </a:t>
            </a:r>
          </a:p>
        </p:txBody>
      </p:sp>
      <p:sp>
        <p:nvSpPr>
          <p:cNvPr id="4" name="TextBox 3">
            <a:extLst>
              <a:ext uri="{FF2B5EF4-FFF2-40B4-BE49-F238E27FC236}">
                <a16:creationId xmlns:a16="http://schemas.microsoft.com/office/drawing/2014/main" id="{3854F6DD-F0FC-0468-7E3E-0E2227656D13}"/>
              </a:ext>
            </a:extLst>
          </p:cNvPr>
          <p:cNvSpPr txBox="1"/>
          <p:nvPr/>
        </p:nvSpPr>
        <p:spPr>
          <a:xfrm>
            <a:off x="2895286" y="4467856"/>
            <a:ext cx="1727969" cy="369332"/>
          </a:xfrm>
          <a:prstGeom prst="rect">
            <a:avLst/>
          </a:prstGeom>
          <a:noFill/>
        </p:spPr>
        <p:txBody>
          <a:bodyPr wrap="square" lIns="91440" tIns="45720" rIns="91440" bIns="45720" rtlCol="0" anchor="t">
            <a:spAutoFit/>
          </a:bodyPr>
          <a:lstStyle/>
          <a:p>
            <a:r>
              <a:rPr lang="en-US" b="1">
                <a:solidFill>
                  <a:schemeClr val="bg1"/>
                </a:solidFill>
              </a:rPr>
              <a:t>Nana </a:t>
            </a:r>
          </a:p>
        </p:txBody>
      </p:sp>
      <p:pic>
        <p:nvPicPr>
          <p:cNvPr id="2050" name="Picture 2" descr="A person smiling for a picture&#10;&#10;AI-generated content may be incorrect.">
            <a:extLst>
              <a:ext uri="{FF2B5EF4-FFF2-40B4-BE49-F238E27FC236}">
                <a16:creationId xmlns:a16="http://schemas.microsoft.com/office/drawing/2014/main" id="{F8D8E2E6-429A-CAF6-9500-D68A906203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7325" y="4965156"/>
            <a:ext cx="1677377" cy="145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372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42A9F-D0AF-4FDB-A83C-CE56AA9AC997}"/>
              </a:ext>
            </a:extLst>
          </p:cNvPr>
          <p:cNvSpPr>
            <a:spLocks noGrp="1"/>
          </p:cNvSpPr>
          <p:nvPr>
            <p:ph type="body" sz="quarter" idx="24"/>
          </p:nvPr>
        </p:nvSpPr>
        <p:spPr>
          <a:xfrm>
            <a:off x="377469" y="522311"/>
            <a:ext cx="10766703" cy="497161"/>
          </a:xfrm>
        </p:spPr>
        <p:txBody>
          <a:bodyPr/>
          <a:lstStyle/>
          <a:p>
            <a:r>
              <a:rPr lang="en-GB" sz="3200"/>
              <a:t>Practice Education Coordinators/ Education Leads</a:t>
            </a:r>
          </a:p>
        </p:txBody>
      </p:sp>
      <p:sp>
        <p:nvSpPr>
          <p:cNvPr id="4" name="Text Placeholder 3">
            <a:extLst>
              <a:ext uri="{FF2B5EF4-FFF2-40B4-BE49-F238E27FC236}">
                <a16:creationId xmlns:a16="http://schemas.microsoft.com/office/drawing/2014/main" id="{28CE7203-AD8F-4FFC-BD8B-272E42E8678E}"/>
              </a:ext>
            </a:extLst>
          </p:cNvPr>
          <p:cNvSpPr>
            <a:spLocks noGrp="1"/>
          </p:cNvSpPr>
          <p:nvPr>
            <p:ph type="body" sz="quarter" idx="27"/>
          </p:nvPr>
        </p:nvSpPr>
        <p:spPr>
          <a:xfrm>
            <a:off x="3286746" y="1562445"/>
            <a:ext cx="7739063" cy="710238"/>
          </a:xfrm>
        </p:spPr>
        <p:txBody>
          <a:bodyPr/>
          <a:lstStyle/>
          <a:p>
            <a:r>
              <a:rPr lang="en-GB" sz="2400"/>
              <a:t>Carol Chambers</a:t>
            </a:r>
            <a:br>
              <a:rPr lang="en-GB"/>
            </a:br>
            <a:endParaRPr lang="en-GB"/>
          </a:p>
        </p:txBody>
      </p:sp>
      <p:sp>
        <p:nvSpPr>
          <p:cNvPr id="5" name="Text Placeholder 4">
            <a:extLst>
              <a:ext uri="{FF2B5EF4-FFF2-40B4-BE49-F238E27FC236}">
                <a16:creationId xmlns:a16="http://schemas.microsoft.com/office/drawing/2014/main" id="{78C0A63B-EA43-4592-968E-E3975D6C8774}"/>
              </a:ext>
            </a:extLst>
          </p:cNvPr>
          <p:cNvSpPr>
            <a:spLocks noGrp="1"/>
          </p:cNvSpPr>
          <p:nvPr>
            <p:ph type="body" sz="quarter" idx="12"/>
          </p:nvPr>
        </p:nvSpPr>
        <p:spPr>
          <a:xfrm>
            <a:off x="887895" y="1558881"/>
            <a:ext cx="2313071" cy="640790"/>
          </a:xfrm>
        </p:spPr>
        <p:txBody>
          <a:bodyPr/>
          <a:lstStyle/>
          <a:p>
            <a:r>
              <a:rPr lang="en-GB" sz="2400"/>
              <a:t>BHSCT</a:t>
            </a:r>
          </a:p>
        </p:txBody>
      </p:sp>
      <p:sp>
        <p:nvSpPr>
          <p:cNvPr id="6" name="Text Placeholder 5">
            <a:extLst>
              <a:ext uri="{FF2B5EF4-FFF2-40B4-BE49-F238E27FC236}">
                <a16:creationId xmlns:a16="http://schemas.microsoft.com/office/drawing/2014/main" id="{E6E7E8D9-BE66-4995-B47F-CB680C6F8E96}"/>
              </a:ext>
            </a:extLst>
          </p:cNvPr>
          <p:cNvSpPr>
            <a:spLocks noGrp="1"/>
          </p:cNvSpPr>
          <p:nvPr>
            <p:ph type="body" sz="quarter" idx="28"/>
          </p:nvPr>
        </p:nvSpPr>
        <p:spPr>
          <a:xfrm>
            <a:off x="3286746" y="2417406"/>
            <a:ext cx="7739063" cy="640790"/>
          </a:xfrm>
        </p:spPr>
        <p:txBody>
          <a:bodyPr lIns="216000" tIns="108000" rIns="216000" bIns="72000" anchor="t"/>
          <a:lstStyle/>
          <a:p>
            <a:r>
              <a:rPr lang="en-GB" sz="2400">
                <a:latin typeface="Poppins"/>
                <a:cs typeface="Poppins"/>
              </a:rPr>
              <a:t>Patrick Johnston-Sheridan</a:t>
            </a:r>
            <a:br>
              <a:rPr lang="en-GB"/>
            </a:br>
            <a:endParaRPr lang="en-GB"/>
          </a:p>
        </p:txBody>
      </p:sp>
      <p:sp>
        <p:nvSpPr>
          <p:cNvPr id="7" name="Text Placeholder 6">
            <a:extLst>
              <a:ext uri="{FF2B5EF4-FFF2-40B4-BE49-F238E27FC236}">
                <a16:creationId xmlns:a16="http://schemas.microsoft.com/office/drawing/2014/main" id="{1B991DD0-D596-49A9-B64A-F30D8E80169F}"/>
              </a:ext>
            </a:extLst>
          </p:cNvPr>
          <p:cNvSpPr>
            <a:spLocks noGrp="1"/>
          </p:cNvSpPr>
          <p:nvPr>
            <p:ph type="body" sz="quarter" idx="29"/>
          </p:nvPr>
        </p:nvSpPr>
        <p:spPr>
          <a:xfrm>
            <a:off x="887894" y="2424664"/>
            <a:ext cx="2313071" cy="640790"/>
          </a:xfrm>
        </p:spPr>
        <p:txBody>
          <a:bodyPr/>
          <a:lstStyle/>
          <a:p>
            <a:r>
              <a:rPr lang="en-GB" sz="2400"/>
              <a:t>SHSCT</a:t>
            </a:r>
          </a:p>
        </p:txBody>
      </p:sp>
      <p:sp>
        <p:nvSpPr>
          <p:cNvPr id="8" name="Text Placeholder 7">
            <a:extLst>
              <a:ext uri="{FF2B5EF4-FFF2-40B4-BE49-F238E27FC236}">
                <a16:creationId xmlns:a16="http://schemas.microsoft.com/office/drawing/2014/main" id="{13FA89B3-6070-40F4-99AB-F90C36F51DEF}"/>
              </a:ext>
            </a:extLst>
          </p:cNvPr>
          <p:cNvSpPr>
            <a:spLocks noGrp="1"/>
          </p:cNvSpPr>
          <p:nvPr>
            <p:ph type="body" sz="quarter" idx="30"/>
          </p:nvPr>
        </p:nvSpPr>
        <p:spPr>
          <a:xfrm>
            <a:off x="3286746" y="3254065"/>
            <a:ext cx="7739063" cy="630246"/>
          </a:xfrm>
        </p:spPr>
        <p:txBody>
          <a:bodyPr lIns="216000" tIns="108000" rIns="216000" bIns="72000" anchor="t"/>
          <a:lstStyle/>
          <a:p>
            <a:r>
              <a:rPr lang="en-GB" sz="2400">
                <a:latin typeface="Poppins"/>
                <a:cs typeface="Poppins"/>
              </a:rPr>
              <a:t>Tracy Gibney</a:t>
            </a:r>
            <a:br>
              <a:rPr lang="en-GB" sz="2400"/>
            </a:br>
            <a:endParaRPr lang="en-GB"/>
          </a:p>
        </p:txBody>
      </p:sp>
      <p:sp>
        <p:nvSpPr>
          <p:cNvPr id="9" name="Text Placeholder 8">
            <a:extLst>
              <a:ext uri="{FF2B5EF4-FFF2-40B4-BE49-F238E27FC236}">
                <a16:creationId xmlns:a16="http://schemas.microsoft.com/office/drawing/2014/main" id="{3F9A2F41-FCC0-425B-B0F8-2D71786FDB7C}"/>
              </a:ext>
            </a:extLst>
          </p:cNvPr>
          <p:cNvSpPr>
            <a:spLocks noGrp="1"/>
          </p:cNvSpPr>
          <p:nvPr>
            <p:ph type="body" sz="quarter" idx="31"/>
          </p:nvPr>
        </p:nvSpPr>
        <p:spPr>
          <a:xfrm>
            <a:off x="887895" y="3236241"/>
            <a:ext cx="2313071" cy="648070"/>
          </a:xfrm>
        </p:spPr>
        <p:txBody>
          <a:bodyPr/>
          <a:lstStyle/>
          <a:p>
            <a:r>
              <a:rPr lang="en-GB" sz="2400"/>
              <a:t>SEHSCT</a:t>
            </a:r>
          </a:p>
        </p:txBody>
      </p:sp>
      <p:sp>
        <p:nvSpPr>
          <p:cNvPr id="10" name="Text Placeholder 9">
            <a:extLst>
              <a:ext uri="{FF2B5EF4-FFF2-40B4-BE49-F238E27FC236}">
                <a16:creationId xmlns:a16="http://schemas.microsoft.com/office/drawing/2014/main" id="{81B73FD5-D0C0-4676-A5D4-608E011AD922}"/>
              </a:ext>
            </a:extLst>
          </p:cNvPr>
          <p:cNvSpPr>
            <a:spLocks noGrp="1"/>
          </p:cNvSpPr>
          <p:nvPr>
            <p:ph type="body" sz="quarter" idx="32"/>
          </p:nvPr>
        </p:nvSpPr>
        <p:spPr>
          <a:xfrm>
            <a:off x="3286746" y="4011006"/>
            <a:ext cx="7739063" cy="601686"/>
          </a:xfrm>
        </p:spPr>
        <p:txBody>
          <a:bodyPr/>
          <a:lstStyle/>
          <a:p>
            <a:r>
              <a:rPr lang="en-GB" sz="2400"/>
              <a:t>Carly Thompson</a:t>
            </a:r>
            <a:br>
              <a:rPr lang="en-GB"/>
            </a:br>
            <a:endParaRPr lang="en-GB"/>
          </a:p>
        </p:txBody>
      </p:sp>
      <p:sp>
        <p:nvSpPr>
          <p:cNvPr id="11" name="Text Placeholder 10">
            <a:extLst>
              <a:ext uri="{FF2B5EF4-FFF2-40B4-BE49-F238E27FC236}">
                <a16:creationId xmlns:a16="http://schemas.microsoft.com/office/drawing/2014/main" id="{76488C32-5802-4E5D-8CC9-AB0009D7E1D0}"/>
              </a:ext>
            </a:extLst>
          </p:cNvPr>
          <p:cNvSpPr>
            <a:spLocks noGrp="1"/>
          </p:cNvSpPr>
          <p:nvPr>
            <p:ph type="body" sz="quarter" idx="33"/>
          </p:nvPr>
        </p:nvSpPr>
        <p:spPr>
          <a:xfrm>
            <a:off x="887894" y="4036680"/>
            <a:ext cx="2313071" cy="648071"/>
          </a:xfrm>
        </p:spPr>
        <p:txBody>
          <a:bodyPr/>
          <a:lstStyle/>
          <a:p>
            <a:r>
              <a:rPr lang="en-GB" sz="2400"/>
              <a:t>NHSCT</a:t>
            </a:r>
          </a:p>
        </p:txBody>
      </p:sp>
      <p:sp>
        <p:nvSpPr>
          <p:cNvPr id="13" name="Text Placeholder 10">
            <a:extLst>
              <a:ext uri="{FF2B5EF4-FFF2-40B4-BE49-F238E27FC236}">
                <a16:creationId xmlns:a16="http://schemas.microsoft.com/office/drawing/2014/main" id="{BE36A09A-08F5-4F03-A971-6935FDAC0191}"/>
              </a:ext>
            </a:extLst>
          </p:cNvPr>
          <p:cNvSpPr txBox="1">
            <a:spLocks/>
          </p:cNvSpPr>
          <p:nvPr/>
        </p:nvSpPr>
        <p:spPr>
          <a:xfrm>
            <a:off x="887894" y="4813929"/>
            <a:ext cx="2313071" cy="648070"/>
          </a:xfrm>
          <a:prstGeom prst="rect">
            <a:avLst/>
          </a:prstGeom>
          <a:solidFill>
            <a:srgbClr val="1C46C0"/>
          </a:solidFill>
        </p:spPr>
        <p:txBody>
          <a:bodyPr lIns="216000" tIns="108000" rIns="216000" bIns="72000">
            <a:noAutofit/>
          </a:bodyPr>
          <a:lstStyle>
            <a:lvl1pPr marL="0" indent="0" algn="l" defTabSz="914400" rtl="0" eaLnBrk="1" latinLnBrk="0" hangingPunct="1">
              <a:lnSpc>
                <a:spcPct val="110000"/>
              </a:lnSpc>
              <a:spcBef>
                <a:spcPts val="0"/>
              </a:spcBef>
              <a:buFont typeface="Arial" panose="020B0604020202020204" pitchFamily="34" charset="0"/>
              <a:buNone/>
              <a:defRPr sz="1800" b="1" i="0" kern="1200">
                <a:ln>
                  <a:noFill/>
                </a:ln>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WHSCT</a:t>
            </a:r>
          </a:p>
        </p:txBody>
      </p:sp>
      <p:sp>
        <p:nvSpPr>
          <p:cNvPr id="14" name="Text Placeholder 9">
            <a:extLst>
              <a:ext uri="{FF2B5EF4-FFF2-40B4-BE49-F238E27FC236}">
                <a16:creationId xmlns:a16="http://schemas.microsoft.com/office/drawing/2014/main" id="{9ACABEED-EB3E-416D-B423-CD68469AA619}"/>
              </a:ext>
            </a:extLst>
          </p:cNvPr>
          <p:cNvSpPr txBox="1">
            <a:spLocks/>
          </p:cNvSpPr>
          <p:nvPr/>
        </p:nvSpPr>
        <p:spPr>
          <a:xfrm>
            <a:off x="3286746" y="4813929"/>
            <a:ext cx="7739063" cy="601686"/>
          </a:xfrm>
          <a:prstGeom prst="rect">
            <a:avLst/>
          </a:prstGeom>
          <a:solidFill>
            <a:srgbClr val="E6FAFF"/>
          </a:solidFill>
        </p:spPr>
        <p:txBody>
          <a:bodyPr lIns="216000" tIns="108000" rIns="216000" bIns="72000"/>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Tracy McGilligan</a:t>
            </a:r>
            <a:br>
              <a:rPr lang="en-GB"/>
            </a:br>
            <a:endParaRPr lang="en-GB"/>
          </a:p>
        </p:txBody>
      </p:sp>
    </p:spTree>
    <p:extLst>
      <p:ext uri="{BB962C8B-B14F-4D97-AF65-F5344CB8AC3E}">
        <p14:creationId xmlns:p14="http://schemas.microsoft.com/office/powerpoint/2010/main" val="3423319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1FD591-04A7-4CC5-B6C3-9B7766781CA5}"/>
              </a:ext>
            </a:extLst>
          </p:cNvPr>
          <p:cNvSpPr>
            <a:spLocks noGrp="1"/>
          </p:cNvSpPr>
          <p:nvPr>
            <p:ph type="body" sz="quarter" idx="11"/>
          </p:nvPr>
        </p:nvSpPr>
        <p:spPr/>
        <p:txBody>
          <a:bodyPr/>
          <a:lstStyle/>
          <a:p>
            <a:r>
              <a:rPr lang="en-GB"/>
              <a:t>Structure</a:t>
            </a:r>
          </a:p>
        </p:txBody>
      </p:sp>
      <p:sp>
        <p:nvSpPr>
          <p:cNvPr id="4" name="Text Placeholder 3">
            <a:extLst>
              <a:ext uri="{FF2B5EF4-FFF2-40B4-BE49-F238E27FC236}">
                <a16:creationId xmlns:a16="http://schemas.microsoft.com/office/drawing/2014/main" id="{13883EEE-2E33-43DC-BAD4-2FE109D01DF7}"/>
              </a:ext>
            </a:extLst>
          </p:cNvPr>
          <p:cNvSpPr>
            <a:spLocks noGrp="1"/>
          </p:cNvSpPr>
          <p:nvPr>
            <p:ph type="body" sz="quarter" idx="12"/>
          </p:nvPr>
        </p:nvSpPr>
        <p:spPr/>
        <p:txBody>
          <a:bodyPr/>
          <a:lstStyle/>
          <a:p>
            <a:r>
              <a:rPr lang="en-GB" sz="4000"/>
              <a:t>Open University BSc Nursing Programme</a:t>
            </a:r>
          </a:p>
        </p:txBody>
      </p:sp>
    </p:spTree>
    <p:extLst>
      <p:ext uri="{BB962C8B-B14F-4D97-AF65-F5344CB8AC3E}">
        <p14:creationId xmlns:p14="http://schemas.microsoft.com/office/powerpoint/2010/main" val="4167452585"/>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94E85A0E-8E0A-45F9-81BA-B6ED124559CC}"/>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4BB12A69-2195-4393-8DC0-EB9EE8397D91}"/>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E6697964-0098-45A5-A68F-45809E852513}"/>
    </a:ext>
  </a:extLst>
</a:theme>
</file>

<file path=ppt/theme/theme4.xml><?xml version="1.0" encoding="utf-8"?>
<a:theme xmlns:a="http://schemas.openxmlformats.org/drawingml/2006/main" name="Slide Options">
  <a:themeElements>
    <a:clrScheme name="Custom 1">
      <a:dk1>
        <a:srgbClr val="060645"/>
      </a:dk1>
      <a:lt1>
        <a:srgbClr val="FFFFFF"/>
      </a:lt1>
      <a:dk2>
        <a:srgbClr val="060645"/>
      </a:dk2>
      <a:lt2>
        <a:srgbClr val="FEFFFF"/>
      </a:lt2>
      <a:accent1>
        <a:srgbClr val="1C46C0"/>
      </a:accent1>
      <a:accent2>
        <a:srgbClr val="66EEFA"/>
      </a:accent2>
      <a:accent3>
        <a:srgbClr val="FF8A77"/>
      </a:accent3>
      <a:accent4>
        <a:srgbClr val="7DFFD3"/>
      </a:accent4>
      <a:accent5>
        <a:srgbClr val="FFB3FF"/>
      </a:accent5>
      <a:accent6>
        <a:srgbClr val="FFF388"/>
      </a:accent6>
      <a:hlink>
        <a:srgbClr val="1C46C0"/>
      </a:hlink>
      <a:folHlink>
        <a:srgbClr val="FF8A77"/>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BF0D45D2-C1FF-4D88-9D45-1B3B67EB2D7C}"/>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CB3D32D0-10AB-4988-B46F-32A3F4ABFA9B}"/>
    </a:ext>
  </a:extLst>
</a:theme>
</file>

<file path=ppt/theme/theme6.xml><?xml version="1.0" encoding="utf-8"?>
<a:theme xmlns:a="http://schemas.openxmlformats.org/drawingml/2006/main" name="Office Them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1105_TF34126823" id="{A36B3F0F-6A89-4022-9B0D-25E2C5E261D4}" vid="{E5BBDD02-9C16-49FE-B942-FCEA8FA356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9693D84C7BAA4994A0ED2ED589E765" ma:contentTypeVersion="14" ma:contentTypeDescription="Create a new document." ma:contentTypeScope="" ma:versionID="cbf714c2cc83013cd24d703d5fd26557">
  <xsd:schema xmlns:xsd="http://www.w3.org/2001/XMLSchema" xmlns:xs="http://www.w3.org/2001/XMLSchema" xmlns:p="http://schemas.microsoft.com/office/2006/metadata/properties" xmlns:ns2="e1f66b98-bb7d-4b51-9f80-1abb52afc7c9" xmlns:ns3="7d77e5bd-1712-4420-bfcb-add91bec6c5c" targetNamespace="http://schemas.microsoft.com/office/2006/metadata/properties" ma:root="true" ma:fieldsID="5364221cfa5cfe5c3c8c3d0aa1099b87" ns2:_="" ns3:_="">
    <xsd:import namespace="e1f66b98-bb7d-4b51-9f80-1abb52afc7c9"/>
    <xsd:import namespace="7d77e5bd-1712-4420-bfcb-add91bec6c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SearchPropertie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66b98-bb7d-4b51-9f80-1abb52afc7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77e5bd-1712-4420-bfcb-add91bec6c5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c8a26f1-7df8-4381-b9d5-aecd752a49d2}" ma:internalName="TaxCatchAll" ma:showField="CatchAllData" ma:web="7d77e5bd-1712-4420-bfcb-add91bec6c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d77e5bd-1712-4420-bfcb-add91bec6c5c" xsi:nil="true"/>
    <lcf76f155ced4ddcb4097134ff3c332f xmlns="e1f66b98-bb7d-4b51-9f80-1abb52afc7c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99A945-1033-4130-AAED-0A893BEE62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f66b98-bb7d-4b51-9f80-1abb52afc7c9"/>
    <ds:schemaRef ds:uri="7d77e5bd-1712-4420-bfcb-add91bec6c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3.xml><?xml version="1.0" encoding="utf-8"?>
<ds:datastoreItem xmlns:ds="http://schemas.openxmlformats.org/officeDocument/2006/customXml" ds:itemID="{BD1F123D-72E4-47AA-AF87-050EE8541186}">
  <ds:schemaRefs>
    <ds:schemaRef ds:uri="7d77e5bd-1712-4420-bfcb-add91bec6c5c"/>
    <ds:schemaRef ds:uri="e1f66b98-bb7d-4b51-9f80-1abb52afc7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3013</Words>
  <Application>Microsoft Office PowerPoint</Application>
  <PresentationFormat>Widescreen</PresentationFormat>
  <Paragraphs>425</Paragraphs>
  <Slides>58</Slides>
  <Notes>24</Notes>
  <HiddenSlides>0</HiddenSlides>
  <MMClips>0</MMClips>
  <ScaleCrop>false</ScaleCrop>
  <HeadingPairs>
    <vt:vector size="4" baseType="variant">
      <vt:variant>
        <vt:lpstr>Theme</vt:lpstr>
      </vt:variant>
      <vt:variant>
        <vt:i4>6</vt:i4>
      </vt:variant>
      <vt:variant>
        <vt:lpstr>Slide Titles</vt:lpstr>
      </vt:variant>
      <vt:variant>
        <vt:i4>58</vt:i4>
      </vt:variant>
    </vt:vector>
  </HeadingPairs>
  <TitlesOfParts>
    <vt:vector size="64" baseType="lpstr">
      <vt:lpstr>Covers</vt:lpstr>
      <vt:lpstr>Contents Slides</vt:lpstr>
      <vt:lpstr>Chapter Headings / Dividers</vt:lpstr>
      <vt:lpstr>Slide Options</vt:lpstr>
      <vt:lpstr>End Slides</vt:lpstr>
      <vt:lpstr>Office Theme</vt:lpstr>
      <vt:lpstr>Intro Slide Title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Title 30</vt:lpstr>
      <vt:lpstr>The Open University Nursing Programme  Kate McEvoy BSc. Nursing -First Class Hons.   Taken up RN Post in Craigavon Area Hospital in Ward 1 West    </vt:lpstr>
      <vt:lpstr>Why choose  the Open University?</vt:lpstr>
      <vt:lpstr>Your Application</vt:lpstr>
      <vt:lpstr>Your Interview</vt:lpstr>
      <vt:lpstr>When you are Successful</vt:lpstr>
      <vt:lpstr>PowerPoint Presentation</vt:lpstr>
      <vt:lpstr>The Open University Nursing Programme  Cheryl Mogey  Final Year Pre-Registration Nursing Student (Mental Health)  NIPEC Student Excellence Award Winner 2025</vt:lpstr>
      <vt:lpstr>Why Choose  The Open University?</vt:lpstr>
      <vt:lpstr>The Application Form</vt:lpstr>
      <vt:lpstr>The Interview</vt:lpstr>
      <vt:lpstr>If Successful</vt:lpstr>
      <vt:lpstr>Nervous about the workload?</vt:lpstr>
      <vt:lpstr>Good Luck! </vt:lpstr>
      <vt:lpstr>Slide Title 30</vt:lpstr>
      <vt:lpstr>PowerPoint Presentation</vt:lpstr>
      <vt:lpstr>PowerPoint Presentation</vt:lpstr>
      <vt:lpstr>Trust Education Lead Perspective </vt:lpstr>
      <vt:lpstr>5 Trust Education Leads </vt:lpstr>
      <vt:lpstr>Questions to ask yourself? </vt:lpstr>
      <vt:lpstr>Who’s here to support you? </vt:lpstr>
      <vt:lpstr>Points to Remember </vt:lpstr>
      <vt:lpstr>Good Luck with your applications and interviews </vt:lpstr>
      <vt:lpstr>PowerPoint Presentation</vt:lpstr>
      <vt:lpstr>Slide Title 2</vt:lpstr>
      <vt:lpstr>Slide Title 30</vt:lpstr>
      <vt:lpstr>Slide Title 31</vt:lpstr>
    </vt:vector>
  </TitlesOfParts>
  <Manager/>
  <Company>The Open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 Ireland PowerPoint Template</dc:title>
  <dc:subject>OU Ireland PowerPoint Template with accessibility guidance and best practice tips</dc:subject>
  <dc:creator>brand-enquiries@open.ac.uk</dc:creator>
  <cp:keywords>OU Ireland PowerPoint Template, OU Ireland PowerPoint Template</cp:keywords>
  <dc:description/>
  <cp:lastModifiedBy>Una.St-Ledger</cp:lastModifiedBy>
  <cp:revision>397</cp:revision>
  <dcterms:created xsi:type="dcterms:W3CDTF">2022-10-21T14:33:01Z</dcterms:created>
  <dcterms:modified xsi:type="dcterms:W3CDTF">2026-01-30T11:09:07Z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0x010100DB9693D84C7BAA4994A0ED2ED589E765</vt:lpwstr>
  </property>
  <property fmtid="{D5CDD505-2E9C-101B-9397-08002B2CF9AE}" pid="3" name="MediaServiceImageTags">
    <vt:lpwstr/>
  </property>
</Properties>
</file>