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7" r:id="rId4"/>
    <p:sldId id="278" r:id="rId5"/>
    <p:sldId id="261" r:id="rId6"/>
    <p:sldId id="262" r:id="rId7"/>
    <p:sldId id="263" r:id="rId8"/>
    <p:sldId id="264" r:id="rId9"/>
    <p:sldId id="267" r:id="rId10"/>
    <p:sldId id="266" r:id="rId11"/>
    <p:sldId id="265" r:id="rId12"/>
    <p:sldId id="268" r:id="rId13"/>
    <p:sldId id="269" r:id="rId14"/>
    <p:sldId id="271" r:id="rId15"/>
    <p:sldId id="272" r:id="rId16"/>
    <p:sldId id="260" r:id="rId17"/>
    <p:sldId id="273" r:id="rId18"/>
    <p:sldId id="274" r:id="rId19"/>
    <p:sldId id="270" r:id="rId20"/>
    <p:sldId id="258" r:id="rId21"/>
    <p:sldId id="259" r:id="rId22"/>
    <p:sldId id="275" r:id="rId23"/>
    <p:sldId id="276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265" autoAdjust="0"/>
    <p:restoredTop sz="94660"/>
  </p:normalViewPr>
  <p:slideViewPr>
    <p:cSldViewPr snapToGrid="0">
      <p:cViewPr varScale="1">
        <p:scale>
          <a:sx n="132" d="100"/>
          <a:sy n="132" d="100"/>
        </p:scale>
        <p:origin x="-84" y="-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4F639-C4EA-44F1-B970-F460199751E2}" type="datetimeFigureOut">
              <a:rPr lang="en-GB" smtClean="0"/>
              <a:t>23/10/2014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926A9-B59D-4A98-A7F0-58FFA1FE28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2289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4F639-C4EA-44F1-B970-F460199751E2}" type="datetimeFigureOut">
              <a:rPr lang="en-GB" smtClean="0"/>
              <a:t>23/10/2014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926A9-B59D-4A98-A7F0-58FFA1FE28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611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4F639-C4EA-44F1-B970-F460199751E2}" type="datetimeFigureOut">
              <a:rPr lang="en-GB" smtClean="0"/>
              <a:t>23/10/2014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926A9-B59D-4A98-A7F0-58FFA1FE28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6658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4F639-C4EA-44F1-B970-F460199751E2}" type="datetimeFigureOut">
              <a:rPr lang="en-GB" smtClean="0"/>
              <a:t>23/10/2014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926A9-B59D-4A98-A7F0-58FFA1FE28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3039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4F639-C4EA-44F1-B970-F460199751E2}" type="datetimeFigureOut">
              <a:rPr lang="en-GB" smtClean="0"/>
              <a:t>23/10/2014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926A9-B59D-4A98-A7F0-58FFA1FE28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0001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4F639-C4EA-44F1-B970-F460199751E2}" type="datetimeFigureOut">
              <a:rPr lang="en-GB" smtClean="0"/>
              <a:t>23/10/2014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926A9-B59D-4A98-A7F0-58FFA1FE28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5923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4F639-C4EA-44F1-B970-F460199751E2}" type="datetimeFigureOut">
              <a:rPr lang="en-GB" smtClean="0"/>
              <a:t>23/10/2014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926A9-B59D-4A98-A7F0-58FFA1FE28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9473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4F639-C4EA-44F1-B970-F460199751E2}" type="datetimeFigureOut">
              <a:rPr lang="en-GB" smtClean="0"/>
              <a:t>23/10/2014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926A9-B59D-4A98-A7F0-58FFA1FE28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7714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4F639-C4EA-44F1-B970-F460199751E2}" type="datetimeFigureOut">
              <a:rPr lang="en-GB" smtClean="0"/>
              <a:t>23/10/2014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926A9-B59D-4A98-A7F0-58FFA1FE28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1585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4F639-C4EA-44F1-B970-F460199751E2}" type="datetimeFigureOut">
              <a:rPr lang="en-GB" smtClean="0"/>
              <a:t>23/10/2014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926A9-B59D-4A98-A7F0-58FFA1FE28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248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4F639-C4EA-44F1-B970-F460199751E2}" type="datetimeFigureOut">
              <a:rPr lang="en-GB" smtClean="0"/>
              <a:t>23/10/2014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926A9-B59D-4A98-A7F0-58FFA1FE28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0295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94F639-C4EA-44F1-B970-F460199751E2}" type="datetimeFigureOut">
              <a:rPr lang="en-GB" smtClean="0"/>
              <a:t>23/10/2014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D926A9-B59D-4A98-A7F0-58FFA1FE28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325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hyperlink" Target="http://www.lburkhart.com/podd.ht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mmunicationmatters.org.uk/" TargetMode="External"/><Relationship Id="rId2" Type="http://schemas.openxmlformats.org/officeDocument/2006/relationships/hyperlink" Target="http://dpac.uk.net/2014/05/quiet-riota-voice-that-will-be-heard-a-voice-to-be-reckoned-with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Case Study in Independence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Dan and Marion Stanton with Steve Halse and Ian Mallinson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303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Circle of friends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254" y="1442434"/>
            <a:ext cx="7753239" cy="5190185"/>
          </a:xfrm>
        </p:spPr>
      </p:pic>
    </p:spTree>
    <p:extLst>
      <p:ext uri="{BB962C8B-B14F-4D97-AF65-F5344CB8AC3E}">
        <p14:creationId xmlns:p14="http://schemas.microsoft.com/office/powerpoint/2010/main" val="324870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Partying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956" y="1460432"/>
            <a:ext cx="7147774" cy="5348335"/>
          </a:xfrm>
        </p:spPr>
      </p:pic>
    </p:spTree>
    <p:extLst>
      <p:ext uri="{BB962C8B-B14F-4D97-AF65-F5344CB8AC3E}">
        <p14:creationId xmlns:p14="http://schemas.microsoft.com/office/powerpoint/2010/main" val="94405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Extreme sports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670" y="1825624"/>
            <a:ext cx="3243769" cy="4845631"/>
          </a:xfrm>
        </p:spPr>
      </p:pic>
    </p:spTree>
    <p:extLst>
      <p:ext uri="{BB962C8B-B14F-4D97-AF65-F5344CB8AC3E}">
        <p14:creationId xmlns:p14="http://schemas.microsoft.com/office/powerpoint/2010/main" val="30187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GB" dirty="0" smtClean="0"/>
              <a:t>Early attempts at communication support. Also Arnie – crude voice output using a Sega Keyboard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052" y="2209727"/>
            <a:ext cx="3263503" cy="43513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6798"/>
            <a:ext cx="4546242" cy="34096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722" y="2209727"/>
            <a:ext cx="3400023" cy="4533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66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Using specialist software to make communication aids – Boardmaker.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73897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Teaching Dan to spell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42624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8064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>Teen Alien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 smtClean="0"/>
              <a:t>(Please see the video file on the presentation page)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7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Using Facebook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713" y="1522111"/>
            <a:ext cx="7031864" cy="5273898"/>
          </a:xfrm>
        </p:spPr>
      </p:pic>
    </p:spTree>
    <p:extLst>
      <p:ext uri="{BB962C8B-B14F-4D97-AF65-F5344CB8AC3E}">
        <p14:creationId xmlns:p14="http://schemas.microsoft.com/office/powerpoint/2010/main" val="252411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Opening his own bank account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228" y="1444838"/>
            <a:ext cx="7083380" cy="5312535"/>
          </a:xfrm>
        </p:spPr>
      </p:pic>
    </p:spTree>
    <p:extLst>
      <p:ext uri="{BB962C8B-B14F-4D97-AF65-F5344CB8AC3E}">
        <p14:creationId xmlns:p14="http://schemas.microsoft.com/office/powerpoint/2010/main" val="354781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Getting his own home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847" y="1483474"/>
            <a:ext cx="7037245" cy="5277934"/>
          </a:xfrm>
        </p:spPr>
      </p:pic>
    </p:spTree>
    <p:extLst>
      <p:ext uri="{BB962C8B-B14F-4D97-AF65-F5344CB8AC3E}">
        <p14:creationId xmlns:p14="http://schemas.microsoft.com/office/powerpoint/2010/main" val="132125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3843"/>
            <a:ext cx="5292144" cy="1912534"/>
          </a:xfrm>
        </p:spPr>
        <p:txBody>
          <a:bodyPr>
            <a:normAutofit/>
          </a:bodyPr>
          <a:lstStyle/>
          <a:p>
            <a:r>
              <a:rPr lang="en-GB" dirty="0" smtClean="0"/>
              <a:t>Maslow’s Hierarchy of needs – Starting with the basics</a:t>
            </a:r>
            <a:endParaRPr lang="en-GB" dirty="0"/>
          </a:p>
        </p:txBody>
      </p:sp>
      <p:pic>
        <p:nvPicPr>
          <p:cNvPr id="1026" name="Picture 2" descr="http://upload.wikimedia.org/wikipedia/commons/thumb/5/58/Maslow%27s_hierarchy_of_needs.svg/450px-Maslow%27s_hierarchy_of_needs.svg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560" y="708338"/>
            <a:ext cx="9567475" cy="5975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723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94673"/>
            <a:ext cx="10515600" cy="1325563"/>
          </a:xfrm>
        </p:spPr>
        <p:txBody>
          <a:bodyPr/>
          <a:lstStyle/>
          <a:p>
            <a:pPr algn="ctr"/>
            <a:r>
              <a:rPr lang="en-GB" dirty="0" smtClean="0"/>
              <a:t>Starting Again with Communication </a:t>
            </a:r>
            <a:br>
              <a:rPr lang="en-GB" dirty="0" smtClean="0"/>
            </a:br>
            <a:r>
              <a:rPr lang="en-GB" dirty="0" smtClean="0"/>
              <a:t> using Talking Mats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 smtClean="0"/>
              <a:t>(Please see the separate video on the presentation page)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778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6684" y="96008"/>
            <a:ext cx="10515600" cy="1325563"/>
          </a:xfrm>
        </p:spPr>
        <p:txBody>
          <a:bodyPr/>
          <a:lstStyle/>
          <a:p>
            <a:r>
              <a:rPr lang="en-GB" dirty="0" smtClean="0"/>
              <a:t>The future – Something like Podd</a:t>
            </a:r>
            <a:br>
              <a:rPr lang="en-GB" dirty="0" smtClean="0"/>
            </a:br>
            <a:r>
              <a:rPr lang="en-GB" dirty="0" smtClean="0">
                <a:hlinkClick r:id="rId2"/>
              </a:rPr>
              <a:t>http://www.lburkhart.com/podd.htm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688" y="1399000"/>
            <a:ext cx="3025387" cy="226904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150" y="1354577"/>
            <a:ext cx="3143848" cy="23578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0917" y="3135240"/>
            <a:ext cx="4449078" cy="3336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54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0427"/>
            <a:ext cx="10515600" cy="1325563"/>
          </a:xfrm>
        </p:spPr>
        <p:txBody>
          <a:bodyPr/>
          <a:lstStyle/>
          <a:p>
            <a:pPr algn="ctr"/>
            <a:r>
              <a:rPr lang="en-GB" dirty="0" smtClean="0"/>
              <a:t>Saying more with less.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99" r="34614"/>
          <a:stretch/>
        </p:blipFill>
        <p:spPr>
          <a:xfrm rot="5400000">
            <a:off x="3154354" y="836816"/>
            <a:ext cx="5545097" cy="5978871"/>
          </a:xfrm>
        </p:spPr>
      </p:pic>
    </p:spTree>
    <p:extLst>
      <p:ext uri="{BB962C8B-B14F-4D97-AF65-F5344CB8AC3E}">
        <p14:creationId xmlns:p14="http://schemas.microsoft.com/office/powerpoint/2010/main" val="292134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Organisations that Dan is involved with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>
              <a:hlinkClick r:id="rId2"/>
            </a:endParaRPr>
          </a:p>
          <a:p>
            <a:r>
              <a:rPr lang="en-GB" dirty="0" smtClean="0">
                <a:hlinkClick r:id="rId2"/>
              </a:rPr>
              <a:t>http://www.palaceforall.org.uk/ </a:t>
            </a:r>
            <a:endParaRPr lang="en-GB" dirty="0">
              <a:hlinkClick r:id="rId2"/>
            </a:endParaRPr>
          </a:p>
          <a:p>
            <a:endParaRPr lang="en-GB" dirty="0" smtClean="0">
              <a:hlinkClick r:id="rId2"/>
            </a:endParaRPr>
          </a:p>
          <a:p>
            <a:r>
              <a:rPr lang="en-GB" smtClean="0">
                <a:hlinkClick r:id="rId2"/>
              </a:rPr>
              <a:t>http://www.candleaac.com/</a:t>
            </a:r>
            <a:endParaRPr lang="en-GB" dirty="0">
              <a:hlinkClick r:id="rId2"/>
            </a:endParaRPr>
          </a:p>
          <a:p>
            <a:r>
              <a:rPr lang="en-GB" dirty="0" smtClean="0">
                <a:hlinkClick r:id="rId2"/>
              </a:rPr>
              <a:t>http://dpac.uk.net/2014/05/quiet-riota-voice-that-will-be-heard-a-voice-to-be-reckoned-with/</a:t>
            </a:r>
            <a:r>
              <a:rPr lang="en-GB" dirty="0" smtClean="0"/>
              <a:t> </a:t>
            </a:r>
          </a:p>
          <a:p>
            <a:r>
              <a:rPr lang="en-GB" dirty="0" smtClean="0">
                <a:hlinkClick r:id="rId3"/>
              </a:rPr>
              <a:t>http://www.communicationmatters.org.uk/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602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Record keeping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9" t="21679" r="634" b="12319"/>
          <a:stretch/>
        </p:blipFill>
        <p:spPr>
          <a:xfrm>
            <a:off x="38001" y="1944711"/>
            <a:ext cx="12081651" cy="4520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940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442" y="0"/>
            <a:ext cx="10515600" cy="1325563"/>
          </a:xfrm>
        </p:spPr>
        <p:txBody>
          <a:bodyPr/>
          <a:lstStyle/>
          <a:p>
            <a:pPr algn="ctr"/>
            <a:r>
              <a:rPr lang="en-GB" dirty="0" smtClean="0"/>
              <a:t>Communication record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3159" r="1466" b="6695"/>
          <a:stretch/>
        </p:blipFill>
        <p:spPr>
          <a:xfrm>
            <a:off x="0" y="1483935"/>
            <a:ext cx="11995068" cy="480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991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Living an ordinary life.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616" y="1343224"/>
            <a:ext cx="3788578" cy="5182181"/>
          </a:xfrm>
        </p:spPr>
      </p:pic>
    </p:spTree>
    <p:extLst>
      <p:ext uri="{BB962C8B-B14F-4D97-AF65-F5344CB8AC3E}">
        <p14:creationId xmlns:p14="http://schemas.microsoft.com/office/powerpoint/2010/main" val="349216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Going to an ordinary school.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45" t="506" r="15589" b="1"/>
          <a:stretch/>
        </p:blipFill>
        <p:spPr>
          <a:xfrm>
            <a:off x="2434349" y="1519707"/>
            <a:ext cx="7323302" cy="4919729"/>
          </a:xfrm>
        </p:spPr>
      </p:pic>
    </p:spTree>
    <p:extLst>
      <p:ext uri="{BB962C8B-B14F-4D97-AF65-F5344CB8AC3E}">
        <p14:creationId xmlns:p14="http://schemas.microsoft.com/office/powerpoint/2010/main" val="364232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4821"/>
            <a:ext cx="10515600" cy="1505868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Having ordinary fun – in the days before Health and Safety bans! Dan with his teacher and teaching assistant in 1999.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868" y="1690689"/>
            <a:ext cx="5942370" cy="5027196"/>
          </a:xfrm>
        </p:spPr>
      </p:pic>
    </p:spTree>
    <p:extLst>
      <p:ext uri="{BB962C8B-B14F-4D97-AF65-F5344CB8AC3E}">
        <p14:creationId xmlns:p14="http://schemas.microsoft.com/office/powerpoint/2010/main" val="203511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Enjoying an ordinary hobby – Dan loves football.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912" y="1825625"/>
            <a:ext cx="6217757" cy="4652448"/>
          </a:xfrm>
        </p:spPr>
      </p:pic>
    </p:spTree>
    <p:extLst>
      <p:ext uri="{BB962C8B-B14F-4D97-AF65-F5344CB8AC3E}">
        <p14:creationId xmlns:p14="http://schemas.microsoft.com/office/powerpoint/2010/main" val="104888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Supportive sibling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657" y="1508660"/>
            <a:ext cx="5043278" cy="5201233"/>
          </a:xfrm>
        </p:spPr>
      </p:pic>
    </p:spTree>
    <p:extLst>
      <p:ext uri="{BB962C8B-B14F-4D97-AF65-F5344CB8AC3E}">
        <p14:creationId xmlns:p14="http://schemas.microsoft.com/office/powerpoint/2010/main" val="47681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180</Words>
  <Application>Microsoft Office PowerPoint</Application>
  <PresentationFormat>Custom</PresentationFormat>
  <Paragraphs>32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Case Study in Independence</vt:lpstr>
      <vt:lpstr>Maslow’s Hierarchy of needs – Starting with the basics</vt:lpstr>
      <vt:lpstr>Record keeping</vt:lpstr>
      <vt:lpstr>Communication record</vt:lpstr>
      <vt:lpstr>Living an ordinary life.</vt:lpstr>
      <vt:lpstr>Going to an ordinary school.</vt:lpstr>
      <vt:lpstr>Having ordinary fun – in the days before Health and Safety bans! Dan with his teacher and teaching assistant in 1999.</vt:lpstr>
      <vt:lpstr>Enjoying an ordinary hobby – Dan loves football.</vt:lpstr>
      <vt:lpstr>Supportive sibling</vt:lpstr>
      <vt:lpstr>Circle of friends</vt:lpstr>
      <vt:lpstr>Partying</vt:lpstr>
      <vt:lpstr>Extreme sports</vt:lpstr>
      <vt:lpstr>Early attempts at communication support. Also Arnie – crude voice output using a Sega Keyboard</vt:lpstr>
      <vt:lpstr>Using specialist software to make communication aids – Boardmaker.</vt:lpstr>
      <vt:lpstr>Teaching Dan to spell</vt:lpstr>
      <vt:lpstr>Teen Alien</vt:lpstr>
      <vt:lpstr>Using Facebook</vt:lpstr>
      <vt:lpstr>Opening his own bank account</vt:lpstr>
      <vt:lpstr>Getting his own home</vt:lpstr>
      <vt:lpstr>Starting Again with Communication   using Talking Mats</vt:lpstr>
      <vt:lpstr>The future – Something like Podd http://www.lburkhart.com/podd.htm </vt:lpstr>
      <vt:lpstr>Saying more with less.</vt:lpstr>
      <vt:lpstr>Organisations that Dan is involved with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Case Study in Independence</dc:title>
  <dc:creator>Marion Stanton</dc:creator>
  <cp:lastModifiedBy>Tanya.Hames</cp:lastModifiedBy>
  <cp:revision>15</cp:revision>
  <dcterms:created xsi:type="dcterms:W3CDTF">2014-07-15T06:33:38Z</dcterms:created>
  <dcterms:modified xsi:type="dcterms:W3CDTF">2014-10-23T15:31:17Z</dcterms:modified>
</cp:coreProperties>
</file>