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4" r:id="rId6"/>
    <p:sldId id="265" r:id="rId7"/>
    <p:sldId id="263" r:id="rId8"/>
    <p:sldId id="267" r:id="rId9"/>
    <p:sldId id="259" r:id="rId10"/>
    <p:sldId id="268" r:id="rId11"/>
  </p:sldIdLst>
  <p:sldSz cx="10693400" cy="7561263"/>
  <p:notesSz cx="9144000" cy="6858000"/>
  <p:defaultTextStyle>
    <a:defPPr>
      <a:defRPr lang="de-DE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1">
          <p15:clr>
            <a:srgbClr val="A4A3A4"/>
          </p15:clr>
        </p15:guide>
        <p15:guide id="2" orient="horz" pos="521">
          <p15:clr>
            <a:srgbClr val="A4A3A4"/>
          </p15:clr>
        </p15:guide>
        <p15:guide id="3" orient="horz" pos="975">
          <p15:clr>
            <a:srgbClr val="A4A3A4"/>
          </p15:clr>
        </p15:guide>
        <p15:guide id="4" orient="horz" pos="1474">
          <p15:clr>
            <a:srgbClr val="A4A3A4"/>
          </p15:clr>
        </p15:guide>
        <p15:guide id="5" pos="2869">
          <p15:clr>
            <a:srgbClr val="A4A3A4"/>
          </p15:clr>
        </p15:guide>
        <p15:guide id="6" pos="465">
          <p15:clr>
            <a:srgbClr val="A4A3A4"/>
          </p15:clr>
        </p15:guide>
        <p15:guide id="7" pos="6271">
          <p15:clr>
            <a:srgbClr val="A4A3A4"/>
          </p15:clr>
        </p15:guide>
        <p15:guide id="8" pos="26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3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48" autoAdjust="0"/>
    <p:restoredTop sz="94627" autoAdjust="0"/>
  </p:normalViewPr>
  <p:slideViewPr>
    <p:cSldViewPr showGuides="1">
      <p:cViewPr>
        <p:scale>
          <a:sx n="107" d="100"/>
          <a:sy n="107" d="100"/>
        </p:scale>
        <p:origin x="1074" y="-60"/>
      </p:cViewPr>
      <p:guideLst>
        <p:guide orient="horz" pos="4241"/>
        <p:guide orient="horz" pos="521"/>
        <p:guide orient="horz" pos="975"/>
        <p:guide orient="horz" pos="1474"/>
        <p:guide pos="2869"/>
        <p:guide pos="465"/>
        <p:guide pos="6271"/>
        <p:guide pos="26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8E8FF-4F4F-2B49-AF35-B7E1A8CCBAA0}" type="datetimeFigureOut">
              <a:rPr lang="de-DE" smtClean="0"/>
              <a:t>08.06.2015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52725" y="514350"/>
            <a:ext cx="36385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479E0-386F-104A-B04B-D3D5EEBC5A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85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Team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</a:p>
          <a:p>
            <a:r>
              <a:rPr lang="de-DE" dirty="0" smtClean="0"/>
              <a:t>3 </a:t>
            </a:r>
            <a:r>
              <a:rPr lang="de-DE" dirty="0" err="1" smtClean="0"/>
              <a:t>men</a:t>
            </a:r>
            <a:r>
              <a:rPr lang="de-DE" dirty="0" smtClean="0"/>
              <a:t>, 3 </a:t>
            </a:r>
            <a:r>
              <a:rPr lang="de-DE" dirty="0" err="1" smtClean="0"/>
              <a:t>women</a:t>
            </a:r>
            <a:endParaRPr lang="de-DE" dirty="0" smtClean="0"/>
          </a:p>
          <a:p>
            <a:r>
              <a:rPr lang="de-DE" dirty="0" smtClean="0"/>
              <a:t>Short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involved</a:t>
            </a:r>
            <a:endParaRPr lang="de-DE" baseline="0" dirty="0" smtClean="0"/>
          </a:p>
          <a:p>
            <a:r>
              <a:rPr lang="de-DE" baseline="0" dirty="0" smtClean="0"/>
              <a:t>All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live in so-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total </a:t>
            </a:r>
            <a:r>
              <a:rPr lang="de-DE" baseline="0" dirty="0" err="1" smtClean="0"/>
              <a:t>institutions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live in </a:t>
            </a:r>
            <a:r>
              <a:rPr lang="de-DE" baseline="0" dirty="0" err="1" smtClean="0"/>
              <a:t>residential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care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892D9-BDEB-4D4B-95A3-17683BF79A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018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Video hier einfügen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479E0-386F-104A-B04B-D3D5EEBC5A7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22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502" b="8899"/>
          <a:stretch/>
        </p:blipFill>
        <p:spPr bwMode="auto">
          <a:xfrm>
            <a:off x="0" y="2373779"/>
            <a:ext cx="10693400" cy="518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06667" y="2052439"/>
            <a:ext cx="9339920" cy="2018582"/>
          </a:xfrm>
        </p:spPr>
        <p:txBody>
          <a:bodyPr>
            <a:noAutofit/>
          </a:bodyPr>
          <a:lstStyle>
            <a:lvl1pPr algn="r">
              <a:lnSpc>
                <a:spcPct val="150000"/>
              </a:lnSpc>
              <a:defRPr sz="5000" b="1"/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06" y="827088"/>
            <a:ext cx="2642616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0693400" cy="6175196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606667" y="6588943"/>
            <a:ext cx="9339920" cy="576064"/>
          </a:xfrm>
        </p:spPr>
        <p:txBody>
          <a:bodyPr>
            <a:noAutofit/>
          </a:bodyPr>
          <a:lstStyle>
            <a:lvl1pPr algn="l">
              <a:defRPr sz="3100" b="1"/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0" hasCustomPrompt="1"/>
          </p:nvPr>
        </p:nvSpPr>
        <p:spPr>
          <a:xfrm>
            <a:off x="640303" y="7021198"/>
            <a:ext cx="9306284" cy="4710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 smtClean="0"/>
              <a:t>Überschrift 2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1" hasCustomPrompt="1"/>
          </p:nvPr>
        </p:nvSpPr>
        <p:spPr>
          <a:xfrm>
            <a:off x="640303" y="6416627"/>
            <a:ext cx="9306284" cy="3624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Überschrift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76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+ Bild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-9550"/>
            <a:ext cx="10693400" cy="7570813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5" name="Abgerundetes Rechteck 4"/>
          <p:cNvSpPr/>
          <p:nvPr userDrawn="1"/>
        </p:nvSpPr>
        <p:spPr>
          <a:xfrm>
            <a:off x="1890316" y="6200025"/>
            <a:ext cx="8954870" cy="576064"/>
          </a:xfrm>
          <a:prstGeom prst="roundRect">
            <a:avLst>
              <a:gd name="adj" fmla="val 193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4332" y="6228532"/>
            <a:ext cx="8496944" cy="504056"/>
          </a:xfrm>
        </p:spPr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82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38189" y="1751747"/>
            <a:ext cx="4464496" cy="705367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38189" y="2457115"/>
            <a:ext cx="4464496" cy="435647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90717" y="1751747"/>
            <a:ext cx="4464496" cy="705367"/>
          </a:xfrm>
        </p:spPr>
        <p:txBody>
          <a:bodyPr anchor="b">
            <a:normAutofit/>
          </a:bodyPr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90717" y="2457115"/>
            <a:ext cx="4464496" cy="435647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06" y="827088"/>
            <a:ext cx="2642616" cy="719328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7889361" y="687997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05829B2-AD61-4C82-B142-9AB94D59FBE8}" type="slidenum">
              <a:rPr lang="de-DE" sz="2800" b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‹Nr.›</a:t>
            </a:fld>
            <a:endParaRPr lang="de-DE" sz="2800" b="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657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06" y="827088"/>
            <a:ext cx="2642616" cy="719328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7889361" y="687997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05829B2-AD61-4C82-B142-9AB94D59FBE8}" type="slidenum">
              <a:rPr lang="de-DE" sz="2800" b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‹Nr.›</a:t>
            </a:fld>
            <a:endParaRPr lang="de-DE" sz="2800" b="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738188" y="1946486"/>
            <a:ext cx="9217025" cy="970049"/>
          </a:xfrm>
          <a:prstGeom prst="rect">
            <a:avLst/>
          </a:prstGeom>
        </p:spPr>
        <p:txBody>
          <a:bodyPr vert="horz" lIns="99569" tIns="49785" rIns="99569" bIns="49785" rtlCol="0" anchor="t">
            <a:normAutofit/>
          </a:bodyPr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5"/>
          <p:cNvSpPr>
            <a:spLocks noGrp="1"/>
          </p:cNvSpPr>
          <p:nvPr>
            <p:ph sz="quarter" idx="4"/>
          </p:nvPr>
        </p:nvSpPr>
        <p:spPr>
          <a:xfrm>
            <a:off x="734852" y="2731221"/>
            <a:ext cx="9211770" cy="4001367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0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188" y="1946486"/>
            <a:ext cx="9217025" cy="538001"/>
          </a:xfrm>
        </p:spPr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738187" y="2772519"/>
            <a:ext cx="9217025" cy="396006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06" y="827088"/>
            <a:ext cx="2642616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0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38188" y="1946486"/>
            <a:ext cx="3524995" cy="3253099"/>
          </a:xfrm>
          <a:prstGeom prst="rect">
            <a:avLst/>
          </a:prstGeom>
        </p:spPr>
        <p:txBody>
          <a:bodyPr vert="horz" lIns="99569" tIns="49785" rIns="99569" bIns="49785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435842" y="2040018"/>
            <a:ext cx="5510746" cy="4692570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401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53" r:id="rId4"/>
    <p:sldLayoutId id="2147483658" r:id="rId5"/>
    <p:sldLayoutId id="2147483661" r:id="rId6"/>
  </p:sldLayoutIdLst>
  <p:timing>
    <p:tnLst>
      <p:par>
        <p:cTn id="1" dur="indefinite" restart="never" nodeType="tmRoot"/>
      </p:par>
    </p:tnLst>
  </p:timing>
  <p:txStyles>
    <p:titleStyle>
      <a:lvl1pPr algn="r" defTabSz="995690" rtl="0" eaLnBrk="1" latinLnBrk="0" hangingPunct="1">
        <a:lnSpc>
          <a:spcPts val="3400"/>
        </a:lnSpc>
        <a:spcBef>
          <a:spcPct val="0"/>
        </a:spcBef>
        <a:buNone/>
        <a:defRPr sz="31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177800" algn="l" defTabSz="995690" rtl="0" eaLnBrk="1" latinLnBrk="0" hangingPunct="1">
        <a:spcBef>
          <a:spcPct val="20000"/>
        </a:spcBef>
        <a:buFont typeface="Calibri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6140" y="2052439"/>
            <a:ext cx="10009111" cy="2018582"/>
          </a:xfrm>
        </p:spPr>
        <p:txBody>
          <a:bodyPr>
            <a:noAutofit/>
          </a:bodyPr>
          <a:lstStyle/>
          <a:p>
            <a:r>
              <a:rPr lang="de-AT" sz="2800" dirty="0"/>
              <a:t>„...</a:t>
            </a:r>
            <a:r>
              <a:rPr lang="de-AT" sz="2800" dirty="0" err="1"/>
              <a:t>and</a:t>
            </a:r>
            <a:r>
              <a:rPr lang="de-AT" sz="2800" dirty="0"/>
              <a:t> </a:t>
            </a:r>
            <a:r>
              <a:rPr lang="de-AT" sz="2800" dirty="0" err="1"/>
              <a:t>there</a:t>
            </a:r>
            <a:r>
              <a:rPr lang="de-AT" sz="2800" dirty="0"/>
              <a:t> </a:t>
            </a:r>
            <a:r>
              <a:rPr lang="de-AT" sz="2800" dirty="0" err="1"/>
              <a:t>you</a:t>
            </a:r>
            <a:r>
              <a:rPr lang="de-AT" sz="2800" dirty="0"/>
              <a:t> </a:t>
            </a:r>
            <a:r>
              <a:rPr lang="de-AT" sz="2800" dirty="0" err="1"/>
              <a:t>are</a:t>
            </a:r>
            <a:r>
              <a:rPr lang="de-AT" sz="2800" dirty="0"/>
              <a:t> </a:t>
            </a:r>
            <a:r>
              <a:rPr lang="de-AT" sz="2800" dirty="0" err="1"/>
              <a:t>allowed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</a:t>
            </a:r>
            <a:r>
              <a:rPr lang="de-AT" sz="2800" dirty="0" err="1"/>
              <a:t>stay</a:t>
            </a:r>
            <a:r>
              <a:rPr lang="de-AT" sz="2800" dirty="0"/>
              <a:t> </a:t>
            </a:r>
            <a:r>
              <a:rPr lang="de-AT" sz="2800" dirty="0" err="1"/>
              <a:t>throughout</a:t>
            </a:r>
            <a:r>
              <a:rPr lang="de-AT" sz="2800" dirty="0"/>
              <a:t> </a:t>
            </a:r>
            <a:r>
              <a:rPr lang="de-AT" sz="2800" dirty="0" err="1"/>
              <a:t>your</a:t>
            </a:r>
            <a:r>
              <a:rPr lang="de-AT" sz="2800" dirty="0"/>
              <a:t> </a:t>
            </a:r>
            <a:r>
              <a:rPr lang="de-AT" sz="2800" dirty="0" err="1"/>
              <a:t>life</a:t>
            </a:r>
            <a:r>
              <a:rPr lang="de-AT" sz="2800" dirty="0"/>
              <a:t>!“ </a:t>
            </a:r>
            <a:br>
              <a:rPr lang="de-AT" sz="2800" dirty="0"/>
            </a:br>
            <a:r>
              <a:rPr lang="de-AT" sz="2800" dirty="0" smtClean="0"/>
              <a:t>Life </a:t>
            </a:r>
            <a:r>
              <a:rPr lang="de-AT" sz="2800" dirty="0" err="1"/>
              <a:t>history</a:t>
            </a:r>
            <a:r>
              <a:rPr lang="de-AT" sz="2800" dirty="0"/>
              <a:t> </a:t>
            </a:r>
            <a:r>
              <a:rPr lang="de-AT" sz="2800" dirty="0" err="1"/>
              <a:t>research</a:t>
            </a:r>
            <a:r>
              <a:rPr lang="de-AT" sz="2800" dirty="0"/>
              <a:t> </a:t>
            </a:r>
            <a:r>
              <a:rPr lang="de-AT" sz="2800" dirty="0" err="1"/>
              <a:t>with</a:t>
            </a:r>
            <a:r>
              <a:rPr lang="de-AT" sz="2800" dirty="0"/>
              <a:t> </a:t>
            </a:r>
            <a:r>
              <a:rPr lang="de-AT" sz="2800" dirty="0" err="1"/>
              <a:t>people</a:t>
            </a:r>
            <a:r>
              <a:rPr lang="de-AT" sz="2800" dirty="0"/>
              <a:t> </a:t>
            </a:r>
            <a:r>
              <a:rPr lang="de-AT" sz="2800" dirty="0" err="1"/>
              <a:t>with</a:t>
            </a:r>
            <a:r>
              <a:rPr lang="de-AT" sz="2800" dirty="0"/>
              <a:t> </a:t>
            </a:r>
            <a:r>
              <a:rPr lang="de-AT" sz="2800" dirty="0" err="1"/>
              <a:t>learning</a:t>
            </a:r>
            <a:r>
              <a:rPr lang="de-AT" sz="2800" dirty="0"/>
              <a:t> </a:t>
            </a:r>
            <a:r>
              <a:rPr lang="de-AT" sz="2800" dirty="0" err="1"/>
              <a:t>difficulties</a:t>
            </a:r>
            <a:r>
              <a:rPr lang="de-AT" sz="2800" dirty="0"/>
              <a:t> in total </a:t>
            </a:r>
            <a:r>
              <a:rPr lang="de-AT" sz="2800" dirty="0" err="1"/>
              <a:t>institutions</a:t>
            </a:r>
            <a:r>
              <a:rPr lang="de-AT" sz="2800" dirty="0"/>
              <a:t/>
            </a:r>
            <a:br>
              <a:rPr lang="de-AT" sz="2800" dirty="0"/>
            </a:br>
            <a:endParaRPr lang="de-DE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1098228" y="4428703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 smtClean="0"/>
              <a:t>Gertraud Kremsner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Benjamin </a:t>
            </a:r>
            <a:r>
              <a:rPr lang="de-DE" sz="2400" b="1" dirty="0" err="1" smtClean="0"/>
              <a:t>Emberger</a:t>
            </a:r>
            <a:endParaRPr lang="de-DE" sz="2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522164" y="5292799"/>
            <a:ext cx="957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smtClean="0"/>
              <a:t>SHLD-Conference, Open University, Milton Keynes, June 18th &amp; 19th 2015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71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7" descr="übersicht team diss.pdf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1" t="155" r="-107" b="75218"/>
          <a:stretch/>
        </p:blipFill>
        <p:spPr>
          <a:xfrm rot="16200000">
            <a:off x="2455126" y="551526"/>
            <a:ext cx="1368152" cy="1633677"/>
          </a:xfr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/>
          <a:srcRect l="317" t="35159" r="71774" b="21139"/>
          <a:stretch/>
        </p:blipFill>
        <p:spPr>
          <a:xfrm>
            <a:off x="4266580" y="0"/>
            <a:ext cx="1873774" cy="207340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3"/>
          <a:srcRect l="29690" t="53787" r="44628" b="6293"/>
          <a:stretch/>
        </p:blipFill>
        <p:spPr>
          <a:xfrm>
            <a:off x="6642844" y="684287"/>
            <a:ext cx="1512168" cy="1660999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/>
          <a:srcRect l="59528" t="53787" r="4399" b="1880"/>
          <a:stretch/>
        </p:blipFill>
        <p:spPr>
          <a:xfrm>
            <a:off x="3186460" y="6047702"/>
            <a:ext cx="1742858" cy="151356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3"/>
          <a:srcRect l="77046" b="42431"/>
          <a:stretch/>
        </p:blipFill>
        <p:spPr>
          <a:xfrm>
            <a:off x="8227020" y="2556495"/>
            <a:ext cx="1158437" cy="205307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/>
          <a:srcRect l="33550" r="27259" b="75838"/>
          <a:stretch/>
        </p:blipFill>
        <p:spPr>
          <a:xfrm>
            <a:off x="5274692" y="6012879"/>
            <a:ext cx="2538026" cy="110573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324" y="4284687"/>
            <a:ext cx="879996" cy="2258451"/>
          </a:xfrm>
          <a:prstGeom prst="rect">
            <a:avLst/>
          </a:prstGeom>
        </p:spPr>
      </p:pic>
      <p:pic>
        <p:nvPicPr>
          <p:cNvPr id="15" name="Bild 14" descr="20150502_18552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3203" y="2493488"/>
            <a:ext cx="1800199" cy="1350149"/>
          </a:xfrm>
          <a:prstGeom prst="rect">
            <a:avLst/>
          </a:prstGeom>
        </p:spPr>
      </p:pic>
      <p:pic>
        <p:nvPicPr>
          <p:cNvPr id="16" name="Bild 15" descr="20150314_1425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7879" y="4995836"/>
            <a:ext cx="1656745" cy="1242559"/>
          </a:xfrm>
          <a:prstGeom prst="rect">
            <a:avLst/>
          </a:prstGeom>
        </p:spPr>
      </p:pic>
      <p:sp>
        <p:nvSpPr>
          <p:cNvPr id="17" name="Sonne 16"/>
          <p:cNvSpPr/>
          <p:nvPr/>
        </p:nvSpPr>
        <p:spPr>
          <a:xfrm>
            <a:off x="2682404" y="1980431"/>
            <a:ext cx="5112568" cy="3960440"/>
          </a:xfrm>
          <a:prstGeom prst="sun">
            <a:avLst/>
          </a:prstGeom>
          <a:solidFill>
            <a:srgbClr val="FFDD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4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Überschrift Cambria 31 (Layout Textfolie)</a:t>
            </a:r>
            <a:endParaRPr lang="de-DE" dirty="0"/>
          </a:p>
        </p:txBody>
      </p:sp>
      <p:pic>
        <p:nvPicPr>
          <p:cNvPr id="2" name="Inhaltsplatzhalter 1" descr="initiative-steinhof-gestalten-otto-wagner-028-620x35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t="521" r="441" b="-8309"/>
          <a:stretch/>
        </p:blipFill>
        <p:spPr>
          <a:xfrm>
            <a:off x="738188" y="1620391"/>
            <a:ext cx="9184650" cy="5604462"/>
          </a:xfrm>
        </p:spPr>
      </p:pic>
    </p:spTree>
    <p:extLst>
      <p:ext uri="{BB962C8B-B14F-4D97-AF65-F5344CB8AC3E}">
        <p14:creationId xmlns:p14="http://schemas.microsoft.com/office/powerpoint/2010/main" val="422241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172" y="1908423"/>
            <a:ext cx="9217025" cy="970049"/>
          </a:xfrm>
        </p:spPr>
        <p:txBody>
          <a:bodyPr/>
          <a:lstStyle/>
          <a:p>
            <a:r>
              <a:rPr lang="de-DE" dirty="0" err="1" smtClean="0"/>
              <a:t>It</a:t>
            </a:r>
            <a:r>
              <a:rPr lang="de-DE" dirty="0" smtClean="0"/>
              <a:t> all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...</a:t>
            </a:r>
            <a:endParaRPr lang="de-DE" dirty="0"/>
          </a:p>
        </p:txBody>
      </p:sp>
      <p:pic>
        <p:nvPicPr>
          <p:cNvPr id="4" name="Inhaltsplatzhalter 3" descr="mister-x-2013_546x112.jpg"/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-1532" r="13426" b="-28343"/>
          <a:stretch/>
        </p:blipFill>
        <p:spPr>
          <a:xfrm>
            <a:off x="738188" y="3996655"/>
            <a:ext cx="9211770" cy="4001367"/>
          </a:xfrm>
        </p:spPr>
      </p:pic>
    </p:spTree>
    <p:extLst>
      <p:ext uri="{BB962C8B-B14F-4D97-AF65-F5344CB8AC3E}">
        <p14:creationId xmlns:p14="http://schemas.microsoft.com/office/powerpoint/2010/main" val="11702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188" y="828303"/>
            <a:ext cx="9217025" cy="97004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4"/>
          </p:nvPr>
        </p:nvSpPr>
        <p:spPr>
          <a:xfrm>
            <a:off x="2754412" y="3924647"/>
            <a:ext cx="5247994" cy="12957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de-DE" dirty="0" smtClean="0"/>
              <a:t>Life </a:t>
            </a:r>
            <a:r>
              <a:rPr lang="de-DE" dirty="0" err="1" smtClean="0"/>
              <a:t>History</a:t>
            </a:r>
            <a:r>
              <a:rPr lang="de-DE" dirty="0" smtClean="0"/>
              <a:t> Research</a:t>
            </a:r>
          </a:p>
          <a:p>
            <a:pPr marL="0" indent="0" algn="ctr">
              <a:buNone/>
            </a:pPr>
            <a:r>
              <a:rPr lang="de-DE" dirty="0" smtClean="0"/>
              <a:t>Research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inclusive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/>
          </a:p>
        </p:txBody>
      </p:sp>
      <p:pic>
        <p:nvPicPr>
          <p:cNvPr id="4" name="Inhaltsplatzhalter 3" descr="mister-x-2013_546x1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-1532" r="13426" b="-28343"/>
          <a:stretch/>
        </p:blipFill>
        <p:spPr>
          <a:xfrm>
            <a:off x="2754412" y="33344"/>
            <a:ext cx="5107314" cy="2218492"/>
          </a:xfrm>
          <a:prstGeom prst="rect">
            <a:avLst/>
          </a:prstGeom>
        </p:spPr>
      </p:pic>
      <p:sp>
        <p:nvSpPr>
          <p:cNvPr id="5" name="Pfeil nach unten 4"/>
          <p:cNvSpPr/>
          <p:nvPr/>
        </p:nvSpPr>
        <p:spPr>
          <a:xfrm>
            <a:off x="4482604" y="1836415"/>
            <a:ext cx="1800200" cy="1728192"/>
          </a:xfrm>
          <a:prstGeom prst="down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34132" y="6372919"/>
            <a:ext cx="1008112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People </a:t>
            </a:r>
            <a:r>
              <a:rPr lang="de-DE" dirty="0" err="1" smtClean="0"/>
              <a:t>with</a:t>
            </a:r>
            <a:r>
              <a:rPr lang="de-DE" dirty="0" smtClean="0"/>
              <a:t> Learning </a:t>
            </a:r>
            <a:r>
              <a:rPr lang="de-DE" dirty="0" err="1" smtClean="0"/>
              <a:t>Difficulties</a:t>
            </a:r>
            <a:r>
              <a:rPr lang="de-DE" dirty="0" smtClean="0"/>
              <a:t> </a:t>
            </a:r>
            <a:r>
              <a:rPr lang="de-DE" dirty="0" err="1" smtClean="0"/>
              <a:t>living</a:t>
            </a:r>
            <a:r>
              <a:rPr lang="de-DE" dirty="0" smtClean="0"/>
              <a:t> in </a:t>
            </a:r>
            <a:r>
              <a:rPr lang="de-DE" dirty="0" err="1" smtClean="0"/>
              <a:t>institutions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/>
              <a:t>How</a:t>
            </a:r>
            <a:r>
              <a:rPr lang="de-DE" dirty="0" smtClean="0"/>
              <a:t> do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power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violence</a:t>
            </a:r>
            <a:r>
              <a:rPr lang="de-DE" dirty="0" smtClean="0"/>
              <a:t>?</a:t>
            </a:r>
          </a:p>
          <a:p>
            <a:pPr algn="ctr"/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experiences</a:t>
            </a:r>
            <a:r>
              <a:rPr lang="de-DE" dirty="0" smtClean="0"/>
              <a:t> </a:t>
            </a:r>
            <a:r>
              <a:rPr lang="de-DE" dirty="0" err="1" smtClean="0"/>
              <a:t>changed</a:t>
            </a:r>
            <a:r>
              <a:rPr lang="de-DE" dirty="0" smtClean="0"/>
              <a:t> </a:t>
            </a:r>
            <a:r>
              <a:rPr lang="de-DE" dirty="0" err="1" smtClean="0"/>
              <a:t>throughout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life</a:t>
            </a:r>
            <a:r>
              <a:rPr lang="de-DE" dirty="0" smtClean="0"/>
              <a:t>? </a:t>
            </a:r>
            <a:endParaRPr lang="de-DE" dirty="0"/>
          </a:p>
        </p:txBody>
      </p:sp>
      <p:pic>
        <p:nvPicPr>
          <p:cNvPr id="9" name="Bild 8" descr="20150314_1425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7898" y="3447665"/>
            <a:ext cx="3096906" cy="2322679"/>
          </a:xfrm>
          <a:prstGeom prst="rect">
            <a:avLst/>
          </a:prstGeom>
        </p:spPr>
      </p:pic>
      <p:pic>
        <p:nvPicPr>
          <p:cNvPr id="10" name="Bild 9" descr="20150502_1855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902" y="3444595"/>
            <a:ext cx="30723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0963325" y="1404368"/>
            <a:ext cx="1440160" cy="1008112"/>
          </a:xfrm>
        </p:spPr>
        <p:txBody>
          <a:bodyPr>
            <a:normAutofit/>
          </a:bodyPr>
          <a:lstStyle/>
          <a:p>
            <a:endParaRPr lang="de-DE" dirty="0"/>
          </a:p>
        </p:txBody>
      </p:sp>
      <p:pic>
        <p:nvPicPr>
          <p:cNvPr id="8" name="Inhaltsplatzhalter 7" descr="übersicht team diss.pdf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62" r="-50062"/>
          <a:stretch>
            <a:fillRect/>
          </a:stretch>
        </p:blipFill>
        <p:spPr>
          <a:xfrm rot="16200000">
            <a:off x="-2070124" y="-1350045"/>
            <a:ext cx="14833648" cy="10693400"/>
          </a:xfrm>
        </p:spPr>
      </p:pic>
      <p:sp>
        <p:nvSpPr>
          <p:cNvPr id="2" name="Textfeld 1"/>
          <p:cNvSpPr txBox="1"/>
          <p:nvPr/>
        </p:nvSpPr>
        <p:spPr>
          <a:xfrm>
            <a:off x="-2574180" y="1404367"/>
            <a:ext cx="2419888" cy="720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4306" tIns="52153" rIns="104306" bIns="52153" rtlCol="0">
            <a:spAutoFit/>
          </a:bodyPr>
          <a:lstStyle/>
          <a:p>
            <a:r>
              <a:rPr lang="de-DE" dirty="0" smtClean="0"/>
              <a:t>GESAMT:</a:t>
            </a:r>
          </a:p>
          <a:p>
            <a:r>
              <a:rPr lang="de-DE" dirty="0" smtClean="0"/>
              <a:t>41 Interviews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9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156" y="703318"/>
            <a:ext cx="9217025" cy="970049"/>
          </a:xfrm>
        </p:spPr>
        <p:txBody>
          <a:bodyPr/>
          <a:lstStyle/>
          <a:p>
            <a:r>
              <a:rPr lang="de-AT" dirty="0" err="1" smtClean="0"/>
              <a:t>Searching</a:t>
            </a:r>
            <a:r>
              <a:rPr lang="de-AT" dirty="0" smtClean="0"/>
              <a:t>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listeners</a:t>
            </a:r>
            <a:r>
              <a:rPr lang="de-AT" dirty="0" smtClean="0"/>
              <a:t>: ELLA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4"/>
          </p:nvPr>
        </p:nvSpPr>
        <p:spPr>
          <a:xfrm>
            <a:off x="2299543" y="1368362"/>
            <a:ext cx="8280920" cy="5544616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de-AT" dirty="0" smtClean="0"/>
              <a:t>Born in 1970</a:t>
            </a:r>
          </a:p>
          <a:p>
            <a:pPr>
              <a:buFontTx/>
              <a:buChar char="-"/>
            </a:pPr>
            <a:r>
              <a:rPr lang="de-AT" dirty="0" err="1" smtClean="0"/>
              <a:t>Hardly</a:t>
            </a:r>
            <a:r>
              <a:rPr lang="de-AT" dirty="0" smtClean="0"/>
              <a:t> </a:t>
            </a:r>
            <a:r>
              <a:rPr lang="de-AT" dirty="0" err="1" smtClean="0"/>
              <a:t>remembers</a:t>
            </a:r>
            <a:r>
              <a:rPr lang="de-AT" dirty="0" smtClean="0"/>
              <a:t> her </a:t>
            </a:r>
            <a:r>
              <a:rPr lang="de-AT" dirty="0" err="1" smtClean="0"/>
              <a:t>family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err="1" smtClean="0"/>
              <a:t>Children‘s</a:t>
            </a:r>
            <a:r>
              <a:rPr lang="de-AT" dirty="0" smtClean="0"/>
              <a:t> </a:t>
            </a:r>
            <a:r>
              <a:rPr lang="de-AT" dirty="0" err="1" smtClean="0"/>
              <a:t>homes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err="1" smtClean="0"/>
              <a:t>Sporadic</a:t>
            </a:r>
            <a:r>
              <a:rPr lang="de-AT" dirty="0" smtClean="0"/>
              <a:t> parental </a:t>
            </a:r>
            <a:r>
              <a:rPr lang="de-AT" dirty="0" err="1" smtClean="0"/>
              <a:t>visits</a:t>
            </a:r>
            <a:r>
              <a:rPr lang="de-AT" dirty="0" smtClean="0"/>
              <a:t>:</a:t>
            </a:r>
            <a:endParaRPr lang="de-AT" dirty="0"/>
          </a:p>
          <a:p>
            <a:pPr marL="0" indent="0">
              <a:buNone/>
            </a:pPr>
            <a:r>
              <a:rPr lang="de-AT" dirty="0"/>
              <a:t>	</a:t>
            </a:r>
            <a:r>
              <a:rPr lang="de-AT" dirty="0" err="1" smtClean="0"/>
              <a:t>stopped</a:t>
            </a:r>
            <a:r>
              <a:rPr lang="de-AT" dirty="0" smtClean="0"/>
              <a:t> </a:t>
            </a:r>
            <a:r>
              <a:rPr lang="de-AT" dirty="0" err="1" smtClean="0"/>
              <a:t>because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alcohol</a:t>
            </a:r>
            <a:r>
              <a:rPr lang="de-AT" dirty="0" smtClean="0"/>
              <a:t> </a:t>
            </a:r>
            <a:r>
              <a:rPr lang="de-AT" dirty="0" err="1" smtClean="0"/>
              <a:t>abuse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err="1" smtClean="0"/>
              <a:t>Had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move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a </a:t>
            </a:r>
            <a:r>
              <a:rPr lang="de-AT" dirty="0" err="1" smtClean="0"/>
              <a:t>psychiatric</a:t>
            </a:r>
            <a:r>
              <a:rPr lang="de-AT" dirty="0" smtClean="0"/>
              <a:t> </a:t>
            </a:r>
            <a:r>
              <a:rPr lang="de-AT" dirty="0" err="1" smtClean="0"/>
              <a:t>hospital</a:t>
            </a:r>
            <a:r>
              <a:rPr lang="de-AT" dirty="0" smtClean="0"/>
              <a:t> </a:t>
            </a:r>
            <a:r>
              <a:rPr lang="de-AT" dirty="0" err="1" smtClean="0"/>
              <a:t>during</a:t>
            </a:r>
            <a:r>
              <a:rPr lang="de-AT" dirty="0" smtClean="0"/>
              <a:t> </a:t>
            </a:r>
            <a:r>
              <a:rPr lang="de-AT" dirty="0" err="1" smtClean="0"/>
              <a:t>primary</a:t>
            </a:r>
            <a:r>
              <a:rPr lang="de-AT" dirty="0" smtClean="0"/>
              <a:t> </a:t>
            </a:r>
            <a:r>
              <a:rPr lang="de-AT" dirty="0" err="1" smtClean="0"/>
              <a:t>special</a:t>
            </a:r>
            <a:r>
              <a:rPr lang="de-AT" dirty="0" smtClean="0"/>
              <a:t> </a:t>
            </a:r>
            <a:r>
              <a:rPr lang="de-AT" dirty="0" err="1" smtClean="0"/>
              <a:t>school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smtClean="0"/>
              <a:t>Was </a:t>
            </a:r>
            <a:r>
              <a:rPr lang="de-AT" dirty="0" err="1" smtClean="0"/>
              <a:t>one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first</a:t>
            </a:r>
            <a:r>
              <a:rPr lang="de-AT" dirty="0" smtClean="0"/>
              <a:t> </a:t>
            </a:r>
            <a:r>
              <a:rPr lang="de-AT" dirty="0" err="1" smtClean="0"/>
              <a:t>ones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</a:t>
            </a:r>
            <a:r>
              <a:rPr lang="de-AT" dirty="0" err="1" smtClean="0"/>
              <a:t>move</a:t>
            </a:r>
            <a:r>
              <a:rPr lang="de-AT" dirty="0" smtClean="0"/>
              <a:t> out in 1993</a:t>
            </a:r>
          </a:p>
          <a:p>
            <a:pPr>
              <a:buFontTx/>
              <a:buChar char="-"/>
            </a:pPr>
            <a:r>
              <a:rPr lang="de-AT" dirty="0" smtClean="0"/>
              <a:t>Group </a:t>
            </a:r>
            <a:r>
              <a:rPr lang="de-AT" dirty="0" err="1" smtClean="0"/>
              <a:t>home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err="1" smtClean="0"/>
              <a:t>Now</a:t>
            </a:r>
            <a:r>
              <a:rPr lang="de-AT" dirty="0" smtClean="0"/>
              <a:t> </a:t>
            </a:r>
            <a:r>
              <a:rPr lang="de-AT" dirty="0" err="1" smtClean="0"/>
              <a:t>lives</a:t>
            </a:r>
            <a:r>
              <a:rPr lang="de-AT" dirty="0" smtClean="0"/>
              <a:t> in her </a:t>
            </a:r>
            <a:r>
              <a:rPr lang="de-AT" dirty="0" err="1" smtClean="0"/>
              <a:t>own</a:t>
            </a:r>
            <a:r>
              <a:rPr lang="de-AT" dirty="0" smtClean="0"/>
              <a:t> </a:t>
            </a:r>
            <a:r>
              <a:rPr lang="de-AT" dirty="0" err="1" smtClean="0"/>
              <a:t>apartment</a:t>
            </a:r>
            <a:r>
              <a:rPr lang="de-AT" dirty="0" smtClean="0"/>
              <a:t> </a:t>
            </a:r>
            <a:r>
              <a:rPr lang="de-AT" dirty="0" err="1" smtClean="0"/>
              <a:t>with</a:t>
            </a:r>
            <a:r>
              <a:rPr lang="de-AT" dirty="0" smtClean="0"/>
              <a:t> </a:t>
            </a:r>
            <a:r>
              <a:rPr lang="de-AT" dirty="0" err="1" smtClean="0"/>
              <a:t>part</a:t>
            </a:r>
            <a:r>
              <a:rPr lang="de-AT" dirty="0" smtClean="0"/>
              <a:t>-time </a:t>
            </a:r>
            <a:r>
              <a:rPr lang="de-AT" dirty="0" err="1" smtClean="0"/>
              <a:t>support</a:t>
            </a:r>
            <a:endParaRPr lang="de-AT" dirty="0" smtClean="0"/>
          </a:p>
          <a:p>
            <a:pPr>
              <a:buFontTx/>
              <a:buChar char="-"/>
            </a:pPr>
            <a:r>
              <a:rPr lang="de-AT" dirty="0" err="1" smtClean="0"/>
              <a:t>Attends</a:t>
            </a:r>
            <a:r>
              <a:rPr lang="de-AT" dirty="0" smtClean="0"/>
              <a:t> a </a:t>
            </a:r>
            <a:r>
              <a:rPr lang="de-AT" dirty="0" err="1" smtClean="0"/>
              <a:t>sheltered</a:t>
            </a:r>
            <a:r>
              <a:rPr lang="de-AT" dirty="0" smtClean="0"/>
              <a:t> </a:t>
            </a:r>
            <a:r>
              <a:rPr lang="de-AT" dirty="0" err="1" smtClean="0"/>
              <a:t>workshop</a:t>
            </a:r>
            <a:endParaRPr lang="de-AT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" y="2700511"/>
            <a:ext cx="2227051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0" y="1188343"/>
            <a:ext cx="1478916" cy="147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0" y="5685139"/>
            <a:ext cx="2192593" cy="137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6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ella in the shadows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3350" y="2730500"/>
            <a:ext cx="5335588" cy="4002088"/>
          </a:xfrm>
        </p:spPr>
      </p:pic>
    </p:spTree>
    <p:extLst>
      <p:ext uri="{BB962C8B-B14F-4D97-AF65-F5344CB8AC3E}">
        <p14:creationId xmlns:p14="http://schemas.microsoft.com/office/powerpoint/2010/main" val="186343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1908423"/>
            <a:ext cx="3024336" cy="4536504"/>
          </a:xfrm>
          <a:prstGeom prst="rect">
            <a:avLst/>
          </a:prstGeom>
        </p:spPr>
      </p:pic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914652" y="6876975"/>
            <a:ext cx="5040561" cy="719152"/>
          </a:xfrm>
        </p:spPr>
      </p:sp>
      <p:pic>
        <p:nvPicPr>
          <p:cNvPr id="7" name="Bildplatzhalter 5"/>
          <p:cNvPicPr>
            <a:picLocks noChangeAspect="1"/>
          </p:cNvPicPr>
          <p:nvPr/>
        </p:nvPicPr>
        <p:blipFill rotWithShape="1">
          <a:blip r:embed="rId3"/>
          <a:srcRect l="-86" t="10" b="731"/>
          <a:stretch/>
        </p:blipFill>
        <p:spPr>
          <a:xfrm>
            <a:off x="5181652" y="1980431"/>
            <a:ext cx="5157982" cy="4500712"/>
          </a:xfrm>
          <a:prstGeom prst="rect">
            <a:avLst/>
          </a:prstGeom>
        </p:spPr>
      </p:pic>
      <p:sp>
        <p:nvSpPr>
          <p:cNvPr id="8" name="Gestreifter Pfeil nach rechts 7"/>
          <p:cNvSpPr/>
          <p:nvPr/>
        </p:nvSpPr>
        <p:spPr>
          <a:xfrm>
            <a:off x="3402484" y="3636615"/>
            <a:ext cx="2448272" cy="122413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1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1179348" y="5436815"/>
            <a:ext cx="4248472" cy="647701"/>
          </a:xfrm>
        </p:spPr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1908423"/>
            <a:ext cx="3024336" cy="4536504"/>
          </a:xfrm>
          <a:prstGeom prst="rect">
            <a:avLst/>
          </a:prstGeom>
        </p:spPr>
      </p:pic>
      <p:sp>
        <p:nvSpPr>
          <p:cNvPr id="5" name="Gestreifter Pfeil nach rechts 4"/>
          <p:cNvSpPr/>
          <p:nvPr/>
        </p:nvSpPr>
        <p:spPr>
          <a:xfrm>
            <a:off x="3402484" y="3636615"/>
            <a:ext cx="1296144" cy="122413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4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Vorlage">
  <a:themeElements>
    <a:clrScheme name="Universität Wien">
      <a:dk1>
        <a:srgbClr val="000000"/>
      </a:dk1>
      <a:lt1>
        <a:sysClr val="window" lastClr="FFFFFF"/>
      </a:lt1>
      <a:dk2>
        <a:srgbClr val="595959"/>
      </a:dk2>
      <a:lt2>
        <a:srgbClr val="F2F2F2"/>
      </a:lt2>
      <a:accent1>
        <a:srgbClr val="006699"/>
      </a:accent1>
      <a:accent2>
        <a:srgbClr val="3988B0"/>
      </a:accent2>
      <a:accent3>
        <a:srgbClr val="71AAC6"/>
      </a:accent3>
      <a:accent4>
        <a:srgbClr val="AACCDD"/>
      </a:accent4>
      <a:accent5>
        <a:srgbClr val="E3EEF4"/>
      </a:accent5>
      <a:accent6>
        <a:srgbClr val="06547D"/>
      </a:accent6>
      <a:hlink>
        <a:srgbClr val="006699"/>
      </a:hlink>
      <a:folHlink>
        <a:srgbClr val="006699"/>
      </a:folHlink>
    </a:clrScheme>
    <a:fontScheme name="Universität Wien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kremsner emberger shld open university</Template>
  <TotalTime>0</TotalTime>
  <Words>114</Words>
  <Application>Microsoft Office PowerPoint</Application>
  <PresentationFormat>Benutzerdefiniert</PresentationFormat>
  <Paragraphs>29</Paragraphs>
  <Slides>10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Vorlage</vt:lpstr>
      <vt:lpstr>„...and there you are allowed to stay throughout your life!“  Life history research with people with learning difficulties in total institutions </vt:lpstr>
      <vt:lpstr>Überschrift Cambria 31 (Layout Textfolie)</vt:lpstr>
      <vt:lpstr>It all started with...</vt:lpstr>
      <vt:lpstr>PowerPoint-Präsentation</vt:lpstr>
      <vt:lpstr>PowerPoint-Präsentation</vt:lpstr>
      <vt:lpstr>Searching for listeners: ELLA</vt:lpstr>
      <vt:lpstr>PowerPoint-Präsentation</vt:lpstr>
      <vt:lpstr>PowerPoint-Präsentation</vt:lpstr>
      <vt:lpstr>PowerPoint-Präsentation</vt:lpstr>
      <vt:lpstr>PowerPoint-Präsentation</vt:lpstr>
    </vt:vector>
  </TitlesOfParts>
  <Company>Universitaet Wien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„...and there you are allowed to stay throughout your life!“  Life history research with people with learning difficulties in total institutions </dc:title>
  <dc:creator>Gertraud Kremsner</dc:creator>
  <cp:lastModifiedBy>Gertraud Kremsner</cp:lastModifiedBy>
  <cp:revision>1</cp:revision>
  <dcterms:created xsi:type="dcterms:W3CDTF">2015-06-08T10:36:41Z</dcterms:created>
  <dcterms:modified xsi:type="dcterms:W3CDTF">2015-06-08T10:38:58Z</dcterms:modified>
</cp:coreProperties>
</file>