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9" r:id="rId2"/>
    <p:sldId id="290" r:id="rId3"/>
    <p:sldId id="292" r:id="rId4"/>
    <p:sldId id="260" r:id="rId5"/>
    <p:sldId id="257" r:id="rId6"/>
    <p:sldId id="258" r:id="rId7"/>
    <p:sldId id="259" r:id="rId8"/>
    <p:sldId id="265" r:id="rId9"/>
    <p:sldId id="266" r:id="rId10"/>
    <p:sldId id="278" r:id="rId11"/>
    <p:sldId id="264" r:id="rId12"/>
    <p:sldId id="267" r:id="rId13"/>
    <p:sldId id="268" r:id="rId14"/>
    <p:sldId id="269" r:id="rId15"/>
    <p:sldId id="270" r:id="rId16"/>
    <p:sldId id="271" r:id="rId17"/>
    <p:sldId id="275" r:id="rId18"/>
    <p:sldId id="279" r:id="rId19"/>
    <p:sldId id="280" r:id="rId20"/>
    <p:sldId id="276" r:id="rId21"/>
    <p:sldId id="272" r:id="rId22"/>
    <p:sldId id="273" r:id="rId23"/>
    <p:sldId id="274" r:id="rId24"/>
    <p:sldId id="281" r:id="rId25"/>
    <p:sldId id="282" r:id="rId26"/>
    <p:sldId id="286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A02A1-EA40-4EE6-A521-989045DFFB7F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88CC3-2EEF-4022-88F3-94888B430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475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88CC3-2EEF-4022-88F3-94888B430A0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850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55AC-59F1-45F7-A450-CF3F73D981CD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A1B3-FD16-4762-8676-48924DB25CA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55AC-59F1-45F7-A450-CF3F73D981CD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A1B3-FD16-4762-8676-48924DB25CA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55AC-59F1-45F7-A450-CF3F73D981CD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A1B3-FD16-4762-8676-48924DB25CA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55AC-59F1-45F7-A450-CF3F73D981CD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A1B3-FD16-4762-8676-48924DB25CA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55AC-59F1-45F7-A450-CF3F73D981CD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A1B3-FD16-4762-8676-48924DB25CA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55AC-59F1-45F7-A450-CF3F73D981CD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A1B3-FD16-4762-8676-48924DB25CA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55AC-59F1-45F7-A450-CF3F73D981CD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A1B3-FD16-4762-8676-48924DB25CA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55AC-59F1-45F7-A450-CF3F73D981CD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A1B3-FD16-4762-8676-48924DB25CA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55AC-59F1-45F7-A450-CF3F73D981CD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A1B3-FD16-4762-8676-48924DB25CA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55AC-59F1-45F7-A450-CF3F73D981CD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A1B3-FD16-4762-8676-48924DB25CA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55AC-59F1-45F7-A450-CF3F73D981CD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95A1B3-FD16-4762-8676-48924DB25CA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895A1B3-FD16-4762-8676-48924DB25CA0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97B55AC-59F1-45F7-A450-CF3F73D981CD}" type="datetimeFigureOut">
              <a:rPr lang="en-GB" smtClean="0"/>
              <a:t>08/06/2015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 noGrp="1"/>
          </p:cNvSpPr>
          <p:nvPr>
            <p:ph type="ctrTitle"/>
          </p:nvPr>
        </p:nvSpPr>
        <p:spPr/>
        <p:txBody>
          <a:bodyPr anchorCtr="1"/>
          <a:lstStyle/>
          <a:p>
            <a:pPr lvl="0" algn="ctr"/>
            <a:r>
              <a:rPr lang="en-GB" sz="3600"/>
              <a:t>Changing Scenes Project Supported By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spcBef>
                <a:spcPts val="1300"/>
              </a:spcBef>
            </a:pPr>
            <a:endParaRPr lang="en-GB" sz="5400"/>
          </a:p>
          <a:p>
            <a:pPr lvl="0">
              <a:spcBef>
                <a:spcPts val="1300"/>
              </a:spcBef>
            </a:pPr>
            <a:endParaRPr lang="en-GB" sz="5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5613" y="2132856"/>
            <a:ext cx="6120682" cy="151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95937" y="4889104"/>
            <a:ext cx="1288417" cy="1336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125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Dick looking bored when Princess Diana came!</a:t>
            </a:r>
            <a:endParaRPr lang="en-GB" dirty="0"/>
          </a:p>
        </p:txBody>
      </p:sp>
      <p:pic>
        <p:nvPicPr>
          <p:cNvPr id="17410" name="Picture 2" descr="C:\Users\JanDesk\Desktop\Princess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59862"/>
            <a:ext cx="6480720" cy="479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12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 hive of activity</a:t>
            </a:r>
            <a:endParaRPr lang="en-GB" dirty="0"/>
          </a:p>
        </p:txBody>
      </p:sp>
      <p:pic>
        <p:nvPicPr>
          <p:cNvPr id="5122" name="Picture 2" descr="C:\Users\JanDesk\Desktop\At the day centre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59256"/>
            <a:ext cx="6454228" cy="459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90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Working in the </a:t>
            </a:r>
            <a:r>
              <a:rPr lang="en-GB" dirty="0" err="1" smtClean="0"/>
              <a:t>Polytunnel</a:t>
            </a:r>
            <a:endParaRPr lang="en-GB" dirty="0"/>
          </a:p>
        </p:txBody>
      </p:sp>
      <p:pic>
        <p:nvPicPr>
          <p:cNvPr id="9218" name="Picture 2" descr="C:\Users\JanDesk\Desktop\Poly tunnel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39177"/>
            <a:ext cx="5904656" cy="416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Looking after  the garden</a:t>
            </a:r>
            <a:endParaRPr lang="en-GB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1966912"/>
            <a:ext cx="27432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8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People who came to the Centre</a:t>
            </a:r>
            <a:endParaRPr lang="en-GB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1713256"/>
            <a:ext cx="5760640" cy="391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5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Fundraising for the Mini-Bus</a:t>
            </a:r>
            <a:endParaRPr lang="en-GB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916833"/>
            <a:ext cx="636416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5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Woodworking </a:t>
            </a:r>
            <a:endParaRPr lang="en-GB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700808"/>
            <a:ext cx="6192688" cy="420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94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Some of our handy work</a:t>
            </a:r>
            <a:endParaRPr lang="en-GB" dirty="0"/>
          </a:p>
        </p:txBody>
      </p:sp>
      <p:pic>
        <p:nvPicPr>
          <p:cNvPr id="16386" name="Picture 2" descr="C:\Users\JanDesk\Desktop\Bird hous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535292"/>
            <a:ext cx="3657600" cy="259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586955"/>
            <a:ext cx="3657600" cy="2488952"/>
          </a:xfrm>
        </p:spPr>
      </p:pic>
    </p:spTree>
    <p:extLst>
      <p:ext uri="{BB962C8B-B14F-4D97-AF65-F5344CB8AC3E}">
        <p14:creationId xmlns:p14="http://schemas.microsoft.com/office/powerpoint/2010/main" val="111553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Rug Making</a:t>
            </a:r>
            <a:endParaRPr lang="en-GB" dirty="0"/>
          </a:p>
        </p:txBody>
      </p:sp>
      <p:pic>
        <p:nvPicPr>
          <p:cNvPr id="21506" name="Picture 2" descr="C:\Users\JanDesk\Desktop\Rug making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97414"/>
            <a:ext cx="5992811" cy="426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0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New Computer</a:t>
            </a:r>
            <a:endParaRPr lang="en-GB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1237" y="2624137"/>
            <a:ext cx="39719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45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ctrTitle"/>
          </p:nvPr>
        </p:nvSpPr>
        <p:spPr/>
        <p:txBody>
          <a:bodyPr anchorCtr="1"/>
          <a:lstStyle/>
          <a:p>
            <a:pPr lvl="0" algn="ctr"/>
            <a:r>
              <a:rPr lang="en-GB"/>
              <a:t>Defining Moments</a:t>
            </a:r>
            <a:br>
              <a:rPr lang="en-GB"/>
            </a:br>
            <a:endParaRPr lang="en-GB"/>
          </a:p>
        </p:txBody>
      </p:sp>
      <p:sp>
        <p:nvSpPr>
          <p:cNvPr id="3" name="Subtitle 4"/>
          <p:cNvSpPr txBox="1">
            <a:spLocks noGrp="1"/>
          </p:cNvSpPr>
          <p:nvPr>
            <p:ph type="subTitle" idx="1"/>
          </p:nvPr>
        </p:nvSpPr>
        <p:spPr/>
        <p:txBody>
          <a:bodyPr anchorCtr="1"/>
          <a:lstStyle/>
          <a:p>
            <a:pPr lvl="0" algn="ctr">
              <a:spcBef>
                <a:spcPts val="800"/>
              </a:spcBef>
            </a:pPr>
            <a:r>
              <a:rPr lang="en-GB"/>
              <a:t> </a:t>
            </a:r>
            <a:r>
              <a:rPr lang="en-GB" sz="3200"/>
              <a:t>Sharing Life Experiences of Family Carers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965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Preparing the </a:t>
            </a:r>
            <a:r>
              <a:rPr lang="en-GB" dirty="0" smtClean="0"/>
              <a:t>Garden</a:t>
            </a:r>
            <a:endParaRPr lang="en-GB" dirty="0"/>
          </a:p>
        </p:txBody>
      </p:sp>
      <p:pic>
        <p:nvPicPr>
          <p:cNvPr id="18434" name="Picture 2" descr="C:\Users\JanDesk\Desktop\preparing the garden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509292"/>
            <a:ext cx="5328592" cy="400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25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In the Tea Garden</a:t>
            </a:r>
            <a:endParaRPr lang="en-GB" dirty="0"/>
          </a:p>
        </p:txBody>
      </p:sp>
      <p:pic>
        <p:nvPicPr>
          <p:cNvPr id="14338" name="Picture 2" descr="C:\Users\JanDesk\Desktop\Tea garden helper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971" y="1747966"/>
            <a:ext cx="6242325" cy="433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4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Show 1986</a:t>
            </a:r>
            <a:endParaRPr lang="en-GB" dirty="0"/>
          </a:p>
        </p:txBody>
      </p:sp>
      <p:pic>
        <p:nvPicPr>
          <p:cNvPr id="15362" name="Picture 2" descr="C:\Users\JanDesk\Desktop\Show 1986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879" y="1720346"/>
            <a:ext cx="6368993" cy="430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54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Dick with his Medals and Shield</a:t>
            </a:r>
            <a:endParaRPr lang="en-GB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01019"/>
            <a:ext cx="3046834" cy="451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6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Dick Driving the Mower</a:t>
            </a:r>
            <a:endParaRPr lang="en-GB" dirty="0"/>
          </a:p>
        </p:txBody>
      </p:sp>
      <p:pic>
        <p:nvPicPr>
          <p:cNvPr id="20482" name="Picture 2" descr="C:\Users\JanDesk\Desktop\Dick tractor drivi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648978"/>
            <a:ext cx="5979047" cy="408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2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Christmas Party !</a:t>
            </a:r>
            <a:endParaRPr lang="en-GB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563628"/>
            <a:ext cx="6222620" cy="431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02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And More Parties!</a:t>
            </a:r>
            <a:endParaRPr lang="en-GB" dirty="0"/>
          </a:p>
        </p:txBody>
      </p:sp>
      <p:pic>
        <p:nvPicPr>
          <p:cNvPr id="25602" name="Picture 2" descr="C:\Users\JanDesk\Desktop\Party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5889" y="1798458"/>
            <a:ext cx="5671797" cy="400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5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 footnote to this story…..</a:t>
            </a:r>
            <a:br>
              <a:rPr lang="en-GB" dirty="0" smtClean="0"/>
            </a:br>
            <a:r>
              <a:rPr lang="en-GB" dirty="0" err="1" smtClean="0"/>
              <a:t>Dhekelia</a:t>
            </a:r>
            <a:r>
              <a:rPr lang="en-GB" dirty="0" smtClean="0"/>
              <a:t> </a:t>
            </a:r>
            <a:r>
              <a:rPr lang="en-GB" dirty="0" smtClean="0"/>
              <a:t>Cemetery</a:t>
            </a:r>
            <a:endParaRPr lang="en-GB" dirty="0"/>
          </a:p>
        </p:txBody>
      </p:sp>
      <p:pic>
        <p:nvPicPr>
          <p:cNvPr id="4098" name="Picture 2" descr="C:\Users\JanDesk\Desktop\Dhakelia Cemeter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6009" y="1600200"/>
            <a:ext cx="614238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Ann Prior’s Story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 smtClean="0"/>
              <a:t>The Story of </a:t>
            </a:r>
            <a:r>
              <a:rPr lang="en-GB" dirty="0"/>
              <a:t>F</a:t>
            </a:r>
            <a:r>
              <a:rPr lang="en-GB" dirty="0" smtClean="0"/>
              <a:t>amilies </a:t>
            </a:r>
            <a:r>
              <a:rPr lang="en-GB" dirty="0"/>
              <a:t>C</a:t>
            </a:r>
            <a:r>
              <a:rPr lang="en-GB" dirty="0" smtClean="0"/>
              <a:t>reating Charlton Day Services </a:t>
            </a:r>
          </a:p>
          <a:p>
            <a:pPr algn="ctr"/>
            <a:r>
              <a:rPr lang="en-GB" dirty="0" smtClean="0"/>
              <a:t>In  Oxfordshire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11" y="586873"/>
            <a:ext cx="3739571" cy="262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08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Cyprus</a:t>
            </a:r>
            <a:endParaRPr lang="en-GB" dirty="0"/>
          </a:p>
        </p:txBody>
      </p:sp>
      <p:pic>
        <p:nvPicPr>
          <p:cNvPr id="6146" name="Picture 2" descr="C:\Users\JanDesk\Desktop\RAF plan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1825278"/>
            <a:ext cx="5040560" cy="367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04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Floppy baby</a:t>
            </a:r>
            <a:endParaRPr lang="en-GB" dirty="0"/>
          </a:p>
        </p:txBody>
      </p:sp>
      <p:pic>
        <p:nvPicPr>
          <p:cNvPr id="1026" name="Picture 2" descr="C:\Users\JanDesk\Desktop\Floppy bab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9437" y="1494543"/>
            <a:ext cx="2820715" cy="422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5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Dick Aged 7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9362" y="1714500"/>
            <a:ext cx="34956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0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day centre -getting started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478214" cy="380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48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Finished Centre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983107" cy="448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6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New Centre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55658"/>
            <a:ext cx="6501456" cy="456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6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104</TotalTime>
  <Words>114</Words>
  <Application>Microsoft Office PowerPoint</Application>
  <PresentationFormat>On-screen Show (4:3)</PresentationFormat>
  <Paragraphs>31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Adjacency</vt:lpstr>
      <vt:lpstr>Changing Scenes Project Supported By</vt:lpstr>
      <vt:lpstr>Defining Moments </vt:lpstr>
      <vt:lpstr> Ann Prior’s Story</vt:lpstr>
      <vt:lpstr>Cyprus</vt:lpstr>
      <vt:lpstr>Floppy baby</vt:lpstr>
      <vt:lpstr>Dick Aged 7</vt:lpstr>
      <vt:lpstr>The day centre -getting started</vt:lpstr>
      <vt:lpstr>Finished Centre</vt:lpstr>
      <vt:lpstr>The New Centre</vt:lpstr>
      <vt:lpstr>Dick looking bored when Princess Diana came!</vt:lpstr>
      <vt:lpstr>A hive of activity</vt:lpstr>
      <vt:lpstr>Working in the Polytunnel</vt:lpstr>
      <vt:lpstr>Looking after  the garden</vt:lpstr>
      <vt:lpstr>People who came to the Centre</vt:lpstr>
      <vt:lpstr>Fundraising for the Mini-Bus</vt:lpstr>
      <vt:lpstr>Woodworking </vt:lpstr>
      <vt:lpstr>Some of our handy work</vt:lpstr>
      <vt:lpstr>Rug Making</vt:lpstr>
      <vt:lpstr>New Computer</vt:lpstr>
      <vt:lpstr>Preparing the Garden</vt:lpstr>
      <vt:lpstr>In the Tea Garden</vt:lpstr>
      <vt:lpstr>Show 1986</vt:lpstr>
      <vt:lpstr>Dick with his Medals and Shield</vt:lpstr>
      <vt:lpstr>Dick Driving the Mower</vt:lpstr>
      <vt:lpstr>Christmas Party !</vt:lpstr>
      <vt:lpstr>And More Parties!</vt:lpstr>
      <vt:lpstr>A footnote to this story….. Dhekelia Cemetery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 Pryor’s Story</dc:title>
  <dc:creator>JanDesk</dc:creator>
  <cp:lastModifiedBy>studentsw</cp:lastModifiedBy>
  <cp:revision>42</cp:revision>
  <dcterms:created xsi:type="dcterms:W3CDTF">2015-05-25T16:05:52Z</dcterms:created>
  <dcterms:modified xsi:type="dcterms:W3CDTF">2015-06-08T10:25:19Z</dcterms:modified>
</cp:coreProperties>
</file>